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59" r:id="rId4"/>
    <p:sldId id="267" r:id="rId5"/>
    <p:sldId id="266" r:id="rId6"/>
    <p:sldId id="258" r:id="rId7"/>
    <p:sldId id="278" r:id="rId8"/>
    <p:sldId id="279" r:id="rId9"/>
    <p:sldId id="280" r:id="rId10"/>
    <p:sldId id="281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20" autoAdjust="0"/>
  </p:normalViewPr>
  <p:slideViewPr>
    <p:cSldViewPr>
      <p:cViewPr varScale="1">
        <p:scale>
          <a:sx n="63" d="100"/>
          <a:sy n="6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32B5B-C882-4718-B486-D6C724C9605C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434D-A82A-4EC5-9004-B385673D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Sean: I am just planning to highlight</a:t>
            </a:r>
            <a:r>
              <a:rPr lang="en-US" baseline="0" dirty="0" smtClean="0"/>
              <a:t> that presentations at National Conventions are just one way of disseminating research and building your professional experience and CV.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Sean: I am just</a:t>
            </a:r>
            <a:r>
              <a:rPr lang="en-US" baseline="0" dirty="0" smtClean="0"/>
              <a:t> going to note that there are different types of presentation, but students would most likely be doing a poster presentation because their program of research will not be well developed.  </a:t>
            </a:r>
            <a:endParaRPr lang="en-US" dirty="0" smtClean="0"/>
          </a:p>
          <a:p>
            <a:r>
              <a:rPr lang="en-US" dirty="0" smtClean="0"/>
              <a:t>Posters: Likely</a:t>
            </a:r>
            <a:r>
              <a:rPr lang="en-US" baseline="0" dirty="0" smtClean="0"/>
              <a:t> that your topic will apply to the </a:t>
            </a:r>
            <a:r>
              <a:rPr lang="en-US" baseline="0" dirty="0" err="1" smtClean="0"/>
              <a:t>Counselling</a:t>
            </a:r>
            <a:r>
              <a:rPr lang="en-US" baseline="0" dirty="0" smtClean="0"/>
              <a:t> Psychology Section. You specify the section when you do your online submission. 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Theory Review: </a:t>
            </a:r>
            <a:r>
              <a:rPr lang="en-US" dirty="0" smtClean="0"/>
              <a:t>Not for presenting new empirical research. The presenter is normally a senior expert in the area.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CPSY 502</a:t>
            </a:r>
            <a:r>
              <a:rPr lang="en-US" baseline="0" dirty="0" smtClean="0"/>
              <a:t> you will learn what makes a good poster, resources,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Sean: I am just</a:t>
            </a:r>
            <a:r>
              <a:rPr lang="en-US" baseline="0" dirty="0" smtClean="0"/>
              <a:t> planning on presenting on the information on the slide, but have cut and pasted some information below to refresh my memory in case I get questions on CPA and the CPA </a:t>
            </a:r>
            <a:r>
              <a:rPr lang="en-US" baseline="0" dirty="0" err="1" smtClean="0"/>
              <a:t>Counselling</a:t>
            </a:r>
            <a:r>
              <a:rPr lang="en-US" baseline="0" dirty="0" smtClean="0"/>
              <a:t> Psychology Section Student Poster Awards. I presented to the 2010 cohort on the CPA during their student orientation in September, so I am hoping the students still remember what the Association is about!</a:t>
            </a:r>
          </a:p>
          <a:p>
            <a:endParaRPr lang="en-US" baseline="0" dirty="0" smtClean="0"/>
          </a:p>
          <a:p>
            <a:r>
              <a:rPr lang="en-US" dirty="0" smtClean="0"/>
              <a:t>The Canadian Psychological Association was organized in 1939. Its objectives are: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lead, advance and promote psychology as a science and as a profession for the benefit of humanity; to provide leadership in psychology in Canada; to promote a sense of identity among psychologists; to promote the advancement, dissemination, and practical application of psychological knowledge; to develop standards and ethical principles for education, training, science and practice in psychology. 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convention brings together psychology scientists, practitioners, educators and students from all corners of Canada as well as from abroad; it is our trading center for discoveries, innovations and ideas. John </a:t>
            </a:r>
            <a:r>
              <a:rPr lang="en-US" dirty="0" err="1" smtClean="0"/>
              <a:t>Gottman</a:t>
            </a:r>
            <a:r>
              <a:rPr lang="en-US" dirty="0" smtClean="0"/>
              <a:t> is presenting in the 2011 Convention.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smtClean="0"/>
              <a:t>CPA Student members are eligible for annual awards ($100.00 each) for the best PhD Dissertation, Masters Thesis, Masters Conference Poster, and Doctoral Conference Poster. These prizes are awarded for outstanding student research in the field of </a:t>
            </a:r>
            <a:r>
              <a:rPr lang="en-US" dirty="0" err="1" smtClean="0"/>
              <a:t>counselling</a:t>
            </a:r>
            <a:r>
              <a:rPr lang="en-US" dirty="0" smtClean="0"/>
              <a:t> psychology.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Best Poster Award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Posters are evaluated for quality and relevant of content, and the student's engagement with the audience. All student-authored posters presented in the </a:t>
            </a:r>
            <a:r>
              <a:rPr lang="en-US" dirty="0" err="1" smtClean="0"/>
              <a:t>counselling</a:t>
            </a:r>
            <a:r>
              <a:rPr lang="en-US" dirty="0" smtClean="0"/>
              <a:t> section poster session at the CPA annual convention will be adjudicated for this award.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Students do not need to be a member of the </a:t>
            </a:r>
            <a:r>
              <a:rPr lang="en-US" dirty="0" err="1" smtClean="0"/>
              <a:t>Counselling</a:t>
            </a:r>
            <a:r>
              <a:rPr lang="en-US" dirty="0" smtClean="0"/>
              <a:t> Psychology Section to be eligible.</a:t>
            </a:r>
            <a:br>
              <a:rPr lang="en-US" dirty="0" smtClean="0"/>
            </a:br>
            <a:endParaRPr lang="en-US" dirty="0" smtClean="0"/>
          </a:p>
          <a:p>
            <a:r>
              <a:rPr lang="en-US" u="sng" dirty="0" smtClean="0"/>
              <a:t>Best Dissertation / Thesis Award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best PhD Dissertation and best master's thesis prizes will be awarded based on a 30-page  (maximum) summary of the dissertation or thesis, to be written by the student.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do not need their poster ready until the Convention.</a:t>
            </a:r>
            <a:r>
              <a:rPr lang="en-US" baseline="0" dirty="0" smtClean="0"/>
              <a:t> </a:t>
            </a:r>
            <a:r>
              <a:rPr lang="en-US" dirty="0" smtClean="0"/>
              <a:t>CPSY</a:t>
            </a:r>
            <a:r>
              <a:rPr lang="en-US" baseline="0" dirty="0" smtClean="0"/>
              <a:t> 502 in January 2011 will help them learn how to construct a poster, what makes a good poster,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Poster session in 2010 convention.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</a:t>
            </a:r>
            <a:r>
              <a:rPr lang="en-US" baseline="0" dirty="0" smtClean="0"/>
              <a:t> did not bring my external flash or tripod with me and the lighting was horrible, so not the best picture!).</a:t>
            </a:r>
          </a:p>
          <a:p>
            <a:endParaRPr lang="en-US" dirty="0" smtClean="0"/>
          </a:p>
          <a:p>
            <a:r>
              <a:rPr lang="en-US" dirty="0" smtClean="0"/>
              <a:t>Note the questions sheet,</a:t>
            </a:r>
            <a:r>
              <a:rPr lang="en-US" baseline="0" dirty="0" smtClean="0"/>
              <a:t> business cards and handouts.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</a:t>
            </a:r>
            <a:r>
              <a:rPr lang="en-US" dirty="0" smtClean="0"/>
              <a:t>CPSY 501 Project at a</a:t>
            </a:r>
            <a:r>
              <a:rPr lang="en-US" baseline="0" dirty="0" smtClean="0"/>
              <a:t> National Convention!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Another</a:t>
            </a:r>
            <a:r>
              <a:rPr lang="en-US" baseline="0" dirty="0" smtClean="0"/>
              <a:t> style of poster layout.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434D-A82A-4EC5-9004-B385673DB6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AD5FFB-9E8B-4C72-8A67-2231A29EDA3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8F890A-9F5C-4F91-913B-0B3BAEDEB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a.ca/convention/registr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8991600" cy="28965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CPA 72</a:t>
            </a:r>
            <a:r>
              <a:rPr lang="en-US" baseline="30000" dirty="0" smtClean="0"/>
              <a:t>nd</a:t>
            </a:r>
            <a:r>
              <a:rPr lang="en-US" dirty="0" smtClean="0"/>
              <a:t> Annual Convention: </a:t>
            </a:r>
            <a:br>
              <a:rPr lang="en-US" dirty="0" smtClean="0"/>
            </a:br>
            <a:r>
              <a:rPr lang="en-US" dirty="0" smtClean="0"/>
              <a:t>An Opportunity to </a:t>
            </a:r>
            <a:br>
              <a:rPr lang="en-US" dirty="0" smtClean="0"/>
            </a:br>
            <a:r>
              <a:rPr lang="en-US" dirty="0" smtClean="0"/>
              <a:t>Present Your CPSY 501Research!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05696"/>
            <a:ext cx="7772400" cy="1199704"/>
          </a:xfrm>
        </p:spPr>
        <p:txBody>
          <a:bodyPr/>
          <a:lstStyle/>
          <a:p>
            <a:r>
              <a:rPr lang="en-US" dirty="0" err="1" smtClean="0"/>
              <a:t>Gena</a:t>
            </a:r>
            <a:r>
              <a:rPr lang="en-US" dirty="0" smtClean="0"/>
              <a:t> H. Davies</a:t>
            </a:r>
          </a:p>
          <a:p>
            <a:r>
              <a:rPr lang="en-US" dirty="0" smtClean="0"/>
              <a:t>Trinity Western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Poster Layout</a:t>
            </a:r>
            <a:endParaRPr lang="en-US" dirty="0"/>
          </a:p>
        </p:txBody>
      </p:sp>
      <p:pic>
        <p:nvPicPr>
          <p:cNvPr id="6" name="Content Placeholder 5" descr="Example of Poster 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1371600"/>
            <a:ext cx="7379493" cy="491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CPA </a:t>
            </a:r>
            <a:r>
              <a:rPr lang="en-US" dirty="0" err="1" smtClean="0"/>
              <a:t>Counselling</a:t>
            </a:r>
            <a:r>
              <a:rPr lang="en-US" dirty="0" smtClean="0"/>
              <a:t> Section Best MA Student Poster Award Winner!</a:t>
            </a:r>
            <a:endParaRPr lang="en-US" dirty="0"/>
          </a:p>
        </p:txBody>
      </p:sp>
      <p:pic>
        <p:nvPicPr>
          <p:cNvPr id="6" name="Content Placeholder 5" descr="My Post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0607" y="1481138"/>
            <a:ext cx="7265193" cy="484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is “professionalized.” Formal research outlets include:</a:t>
            </a:r>
          </a:p>
          <a:p>
            <a:pPr lvl="1"/>
            <a:r>
              <a:rPr lang="en-US" dirty="0" smtClean="0"/>
              <a:t>Journals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Conferences</a:t>
            </a:r>
          </a:p>
          <a:p>
            <a:pPr lvl="2"/>
            <a:r>
              <a:rPr lang="en-US" dirty="0" smtClean="0"/>
              <a:t>National conventions</a:t>
            </a:r>
          </a:p>
          <a:p>
            <a:pPr lvl="2"/>
            <a:r>
              <a:rPr lang="en-US" dirty="0" smtClean="0"/>
              <a:t>Regional conferences</a:t>
            </a:r>
          </a:p>
          <a:p>
            <a:pPr lvl="2"/>
            <a:r>
              <a:rPr lang="en-US" dirty="0" smtClean="0"/>
              <a:t>Topical symposia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53200" y="6492875"/>
            <a:ext cx="2350681" cy="365125"/>
          </a:xfrm>
        </p:spPr>
        <p:txBody>
          <a:bodyPr/>
          <a:lstStyle/>
          <a:p>
            <a:r>
              <a:rPr lang="en-US" dirty="0" smtClean="0"/>
              <a:t>CPSY 502; Lecture 1;  Jan 15, 2009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Professional World of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5240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Allotted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hour, </a:t>
                      </a:r>
                    </a:p>
                    <a:p>
                      <a:r>
                        <a:rPr lang="en-US" dirty="0" smtClean="0"/>
                        <a:t>55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Presenting empirical research.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Optimal for presenting preliminary or pilot findings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Arranged by CPA section</a:t>
                      </a:r>
                      <a:r>
                        <a:rPr lang="en-US" baseline="0" dirty="0" smtClean="0"/>
                        <a:t>s of interest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Informal round-table events intended to stimulate discussion on a specific topic.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Theory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Review of one or more theoretical perspective(s) or for the synthesis of different theoretical perspectives.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hour, </a:t>
                      </a:r>
                    </a:p>
                    <a:p>
                      <a:r>
                        <a:rPr lang="en-US" dirty="0" smtClean="0"/>
                        <a:t>55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clearly defined practical, experiential, or demonstration component.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Designed for participants to learn new skills or techniques.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Symposium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hour,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Consists of a moderator, plus 3 or 4 spoken presentations on the same topic.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Presentation at National Conventions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661177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(www.cpa.ca)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</a:t>
            </a:r>
            <a:endParaRPr lang="en-US" dirty="0" smtClean="0"/>
          </a:p>
          <a:p>
            <a:pPr lvl="1"/>
            <a:r>
              <a:rPr lang="en-US" dirty="0" smtClean="0"/>
              <a:t>Present important research results (and research in progress) in a clear, concise way</a:t>
            </a:r>
          </a:p>
          <a:p>
            <a:pPr lvl="1"/>
            <a:r>
              <a:rPr lang="en-US" dirty="0" smtClean="0"/>
              <a:t>Highlight the value of your study</a:t>
            </a:r>
          </a:p>
          <a:p>
            <a:pPr lvl="1"/>
            <a:r>
              <a:rPr lang="en-US" dirty="0" smtClean="0"/>
              <a:t>Stimulate interest and discussion with you</a:t>
            </a:r>
          </a:p>
          <a:p>
            <a:pPr lvl="1"/>
            <a:r>
              <a:rPr lang="en-US" dirty="0" smtClean="0"/>
              <a:t>Generate contacts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Not suited for:</a:t>
            </a:r>
          </a:p>
          <a:p>
            <a:pPr lvl="1"/>
            <a:r>
              <a:rPr lang="en-US" dirty="0" smtClean="0"/>
              <a:t>Presenting an exhaustive description of your study</a:t>
            </a:r>
          </a:p>
          <a:p>
            <a:pPr lvl="1"/>
            <a:r>
              <a:rPr lang="en-US" dirty="0" smtClean="0"/>
              <a:t>Presenting conceptual or theoretical material (unless you have to for a class assignment)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53200" y="6324600"/>
            <a:ext cx="2350681" cy="365125"/>
          </a:xfrm>
        </p:spPr>
        <p:txBody>
          <a:bodyPr/>
          <a:lstStyle/>
          <a:p>
            <a:r>
              <a:rPr lang="en-US" dirty="0" smtClean="0"/>
              <a:t>CPSY 502; Lecture 1;  Jan 15, 2009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common type of presentation</a:t>
            </a:r>
          </a:p>
          <a:p>
            <a:r>
              <a:rPr lang="en-US" dirty="0" smtClean="0"/>
              <a:t>Can accommodate many presenters in the same venue and time slot</a:t>
            </a:r>
          </a:p>
          <a:p>
            <a:pPr lvl="1"/>
            <a:r>
              <a:rPr lang="en-US" dirty="0" smtClean="0"/>
              <a:t>From 1.5 to 2 hours</a:t>
            </a:r>
          </a:p>
          <a:p>
            <a:pPr lvl="1"/>
            <a:r>
              <a:rPr lang="en-US" dirty="0" smtClean="0"/>
              <a:t>10 to 100 posters, depending on room size</a:t>
            </a:r>
          </a:p>
          <a:p>
            <a:r>
              <a:rPr lang="en-US" dirty="0" smtClean="0"/>
              <a:t>Researchers summarize aims, results &amp; conclusions of their study in easily digestible form on a mounted poster</a:t>
            </a:r>
          </a:p>
          <a:p>
            <a:r>
              <a:rPr lang="en-US" dirty="0" smtClean="0"/>
              <a:t>Relatively informal: Presenter stands by poster, discusses the poster with anyone interested, &amp; provides handouts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64719" y="6416675"/>
            <a:ext cx="2350681" cy="365125"/>
          </a:xfrm>
        </p:spPr>
        <p:txBody>
          <a:bodyPr/>
          <a:lstStyle/>
          <a:p>
            <a:r>
              <a:rPr lang="en-US" dirty="0" smtClean="0"/>
              <a:t>CPSY 502; Lecture 1;  Jan 15, 2009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What: Opportunity for poster or presentation sessions &amp; student awards 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When: June 2</a:t>
            </a:r>
            <a:r>
              <a:rPr lang="en-US" baseline="30000" dirty="0" smtClean="0"/>
              <a:t>nd</a:t>
            </a:r>
            <a:r>
              <a:rPr lang="en-US" dirty="0" smtClean="0"/>
              <a:t>-4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Where: Toronto, ON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Who: CPA members, non-members, CPA student members, &amp; student non-members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Deadline for Abstract Submission: November 15, 2010 at 11:59 pm</a:t>
            </a:r>
          </a:p>
          <a:p>
            <a:pPr>
              <a:buNone/>
            </a:pPr>
            <a:endParaRPr lang="en-US" sz="1300" dirty="0"/>
          </a:p>
          <a:p>
            <a:r>
              <a:rPr lang="en-US" dirty="0" smtClean="0">
                <a:hlinkClick r:id="rId3"/>
              </a:rPr>
              <a:t>How much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Poster Presentation Opportunity: CPA 72</a:t>
            </a:r>
            <a:r>
              <a:rPr lang="en-US" baseline="30000" dirty="0" smtClean="0"/>
              <a:t>nd</a:t>
            </a:r>
            <a:r>
              <a:rPr lang="en-US" dirty="0" smtClean="0"/>
              <a:t> Annual Convention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661177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(www.cpa.ca)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Title: 250 word maximum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Abstract: 400 word maximum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Identify 3 Keywords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Identify any equipment needed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CPA Convention Poster Submission 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661177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(www.cpa.ca)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 71</a:t>
            </a:r>
            <a:r>
              <a:rPr lang="en-US" baseline="30000" dirty="0" smtClean="0"/>
              <a:t>st</a:t>
            </a:r>
            <a:r>
              <a:rPr lang="en-US" dirty="0" smtClean="0"/>
              <a:t> Annual Convention </a:t>
            </a:r>
            <a:endParaRPr lang="en-US" dirty="0"/>
          </a:p>
        </p:txBody>
      </p:sp>
      <p:pic>
        <p:nvPicPr>
          <p:cNvPr id="6" name="Content Placeholder 5" descr="Doorwa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02507" y="1481138"/>
            <a:ext cx="7150893" cy="4767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Poster Row</a:t>
            </a:r>
            <a:endParaRPr lang="en-US" dirty="0"/>
          </a:p>
        </p:txBody>
      </p:sp>
      <p:pic>
        <p:nvPicPr>
          <p:cNvPr id="6" name="Content Placeholder 5" descr="Is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68601" y="1295400"/>
            <a:ext cx="3555999" cy="5333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744</Words>
  <Application>Microsoft Office PowerPoint</Application>
  <PresentationFormat>On-screen Show (4:3)</PresentationFormat>
  <Paragraphs>114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CPA 72nd Annual Convention:  An Opportunity to  Present Your CPSY 501Research!</vt:lpstr>
      <vt:lpstr>The Professional World of Research</vt:lpstr>
      <vt:lpstr>Types of Presentation at National Conventions</vt:lpstr>
      <vt:lpstr>Poster Presentations</vt:lpstr>
      <vt:lpstr>Poster Presentations</vt:lpstr>
      <vt:lpstr>Poster Presentation Opportunity: CPA 72nd Annual Convention</vt:lpstr>
      <vt:lpstr>CPA Convention Poster Submission Requirements</vt:lpstr>
      <vt:lpstr>CPA 71st Annual Convention </vt:lpstr>
      <vt:lpstr>Example of a Poster Row</vt:lpstr>
      <vt:lpstr>Example of Poster Layout</vt:lpstr>
      <vt:lpstr>CPA Counselling Section Best MA Student Poster Award Winner!</vt:lpstr>
    </vt:vector>
  </TitlesOfParts>
  <Company>Trinity Western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Lab</dc:creator>
  <cp:lastModifiedBy>Gena</cp:lastModifiedBy>
  <cp:revision>19</cp:revision>
  <dcterms:created xsi:type="dcterms:W3CDTF">2010-10-21T18:37:23Z</dcterms:created>
  <dcterms:modified xsi:type="dcterms:W3CDTF">2010-10-22T14:25:06Z</dcterms:modified>
</cp:coreProperties>
</file>