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881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6DD94-1CC2-26DB-000B-E9ED479612FB}" v="1183" dt="2025-01-14T06:51:30.542"/>
    <p1510:client id="{836F203E-2497-9AD2-D80E-54E9042DE885}" v="772" dt="2025-01-15T08:30:40.706"/>
    <p1510:client id="{83B78CDA-6DEF-1A9A-3A54-29AE7C6D3E7C}" v="957" dt="2025-01-16T06:05:34.355"/>
    <p1510:client id="{CEE9BACF-29C2-75B7-FFBA-D08274851AFD}" v="189" dt="2025-01-16T04:51:09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5" autoAdjust="0"/>
    <p:restoredTop sz="94660"/>
  </p:normalViewPr>
  <p:slideViewPr>
    <p:cSldViewPr snapToGrid="0">
      <p:cViewPr varScale="1">
        <p:scale>
          <a:sx n="15" d="100"/>
          <a:sy n="15" d="100"/>
        </p:scale>
        <p:origin x="13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na Chen" userId="S::andreana.chen@md.cusm.edu::130f1424-df3b-47c8-9079-ba13a56490d0" providerId="AD" clId="Web-{C51DA401-83D1-9A50-2AD2-4A674AEB137D}"/>
    <pc:docChg chg="modSld">
      <pc:chgData name="Andreana Chen" userId="S::andreana.chen@md.cusm.edu::130f1424-df3b-47c8-9079-ba13a56490d0" providerId="AD" clId="Web-{C51DA401-83D1-9A50-2AD2-4A674AEB137D}" dt="2025-01-07T06:53:47.507" v="417" actId="1076"/>
      <pc:docMkLst>
        <pc:docMk/>
      </pc:docMkLst>
      <pc:sldChg chg="addSp delSp modSp">
        <pc:chgData name="Andreana Chen" userId="S::andreana.chen@md.cusm.edu::130f1424-df3b-47c8-9079-ba13a56490d0" providerId="AD" clId="Web-{C51DA401-83D1-9A50-2AD2-4A674AEB137D}" dt="2025-01-07T06:53:47.507" v="417" actId="1076"/>
        <pc:sldMkLst>
          <pc:docMk/>
          <pc:sldMk cId="3183629428" sldId="257"/>
        </pc:sldMkLst>
        <pc:spChg chg="mod">
          <ac:chgData name="Andreana Chen" userId="S::andreana.chen@md.cusm.edu::130f1424-df3b-47c8-9079-ba13a56490d0" providerId="AD" clId="Web-{C51DA401-83D1-9A50-2AD2-4A674AEB137D}" dt="2025-01-07T06:53:09.459" v="410" actId="1076"/>
          <ac:spMkLst>
            <pc:docMk/>
            <pc:sldMk cId="3183629428" sldId="257"/>
            <ac:spMk id="18" creationId="{0D079DB3-89BC-4B1A-A0F1-6320CE5DF0BF}"/>
          </ac:spMkLst>
        </pc:spChg>
        <pc:spChg chg="add del mod">
          <ac:chgData name="Andreana Chen" userId="S::andreana.chen@md.cusm.edu::130f1424-df3b-47c8-9079-ba13a56490d0" providerId="AD" clId="Web-{C51DA401-83D1-9A50-2AD2-4A674AEB137D}" dt="2025-01-07T06:12:14.467" v="227" actId="1076"/>
          <ac:spMkLst>
            <pc:docMk/>
            <pc:sldMk cId="3183629428" sldId="257"/>
            <ac:spMk id="20" creationId="{33B94099-3350-4B7F-9514-A1579F4EEF69}"/>
          </ac:spMkLst>
        </pc:spChg>
        <pc:spChg chg="mod">
          <ac:chgData name="Andreana Chen" userId="S::andreana.chen@md.cusm.edu::130f1424-df3b-47c8-9079-ba13a56490d0" providerId="AD" clId="Web-{C51DA401-83D1-9A50-2AD2-4A674AEB137D}" dt="2025-01-07T06:33:56.289" v="292" actId="20577"/>
          <ac:spMkLst>
            <pc:docMk/>
            <pc:sldMk cId="3183629428" sldId="257"/>
            <ac:spMk id="21" creationId="{DD98BE32-BD6B-45E3-AFA8-63CB763AEFD7}"/>
          </ac:spMkLst>
        </pc:spChg>
        <pc:spChg chg="mod">
          <ac:chgData name="Andreana Chen" userId="S::andreana.chen@md.cusm.edu::130f1424-df3b-47c8-9079-ba13a56490d0" providerId="AD" clId="Web-{C51DA401-83D1-9A50-2AD2-4A674AEB137D}" dt="2025-01-07T06:41:40.575" v="326" actId="1076"/>
          <ac:spMkLst>
            <pc:docMk/>
            <pc:sldMk cId="3183629428" sldId="257"/>
            <ac:spMk id="22" creationId="{B9007714-6DBB-4DB3-AFFA-2289555DD749}"/>
          </ac:spMkLst>
        </pc:spChg>
        <pc:spChg chg="mod">
          <ac:chgData name="Andreana Chen" userId="S::andreana.chen@md.cusm.edu::130f1424-df3b-47c8-9079-ba13a56490d0" providerId="AD" clId="Web-{C51DA401-83D1-9A50-2AD2-4A674AEB137D}" dt="2025-01-07T06:47:23.165" v="395" actId="20577"/>
          <ac:spMkLst>
            <pc:docMk/>
            <pc:sldMk cId="3183629428" sldId="257"/>
            <ac:spMk id="23" creationId="{7E0482EB-6B48-4EAC-972F-D8FB6CF81A27}"/>
          </ac:spMkLst>
        </pc:spChg>
        <pc:spChg chg="mod">
          <ac:chgData name="Andreana Chen" userId="S::andreana.chen@md.cusm.edu::130f1424-df3b-47c8-9079-ba13a56490d0" providerId="AD" clId="Web-{C51DA401-83D1-9A50-2AD2-4A674AEB137D}" dt="2025-01-06T20:09:15.113" v="128" actId="20577"/>
          <ac:spMkLst>
            <pc:docMk/>
            <pc:sldMk cId="3183629428" sldId="257"/>
            <ac:spMk id="25" creationId="{CC451B74-F344-46E4-8285-6B1D3F8D8997}"/>
          </ac:spMkLst>
        </pc:spChg>
        <pc:spChg chg="mod">
          <ac:chgData name="Andreana Chen" userId="S::andreana.chen@md.cusm.edu::130f1424-df3b-47c8-9079-ba13a56490d0" providerId="AD" clId="Web-{C51DA401-83D1-9A50-2AD2-4A674AEB137D}" dt="2025-01-07T06:53:47.507" v="417" actId="1076"/>
          <ac:spMkLst>
            <pc:docMk/>
            <pc:sldMk cId="3183629428" sldId="257"/>
            <ac:spMk id="28" creationId="{86238176-713F-45E0-AE1D-67E11E6F73A3}"/>
          </ac:spMkLst>
        </pc:spChg>
        <pc:spChg chg="mod">
          <ac:chgData name="Andreana Chen" userId="S::andreana.chen@md.cusm.edu::130f1424-df3b-47c8-9079-ba13a56490d0" providerId="AD" clId="Web-{C51DA401-83D1-9A50-2AD2-4A674AEB137D}" dt="2025-01-07T06:53:33.694" v="416" actId="20577"/>
          <ac:spMkLst>
            <pc:docMk/>
            <pc:sldMk cId="3183629428" sldId="257"/>
            <ac:spMk id="34" creationId="{567D46E3-BDAC-4894-81FD-85453287E06D}"/>
          </ac:spMkLst>
        </pc:spChg>
        <pc:spChg chg="mod">
          <ac:chgData name="Andreana Chen" userId="S::andreana.chen@md.cusm.edu::130f1424-df3b-47c8-9079-ba13a56490d0" providerId="AD" clId="Web-{C51DA401-83D1-9A50-2AD2-4A674AEB137D}" dt="2025-01-07T06:53:09.522" v="411" actId="1076"/>
          <ac:spMkLst>
            <pc:docMk/>
            <pc:sldMk cId="3183629428" sldId="257"/>
            <ac:spMk id="37" creationId="{69C5DE80-CEFD-4E8E-9006-2E0D88D18BF1}"/>
          </ac:spMkLst>
        </pc:spChg>
        <pc:spChg chg="mod">
          <ac:chgData name="Andreana Chen" userId="S::andreana.chen@md.cusm.edu::130f1424-df3b-47c8-9079-ba13a56490d0" providerId="AD" clId="Web-{C51DA401-83D1-9A50-2AD2-4A674AEB137D}" dt="2025-01-07T06:48:13.651" v="407" actId="1076"/>
          <ac:spMkLst>
            <pc:docMk/>
            <pc:sldMk cId="3183629428" sldId="257"/>
            <ac:spMk id="38" creationId="{DAF6AA28-BFC3-43DD-B660-93DE6926D3DA}"/>
          </ac:spMkLst>
        </pc:spChg>
        <pc:spChg chg="mod">
          <ac:chgData name="Andreana Chen" userId="S::andreana.chen@md.cusm.edu::130f1424-df3b-47c8-9079-ba13a56490d0" providerId="AD" clId="Web-{C51DA401-83D1-9A50-2AD2-4A674AEB137D}" dt="2025-01-07T06:42:18.482" v="336" actId="20577"/>
          <ac:spMkLst>
            <pc:docMk/>
            <pc:sldMk cId="3183629428" sldId="257"/>
            <ac:spMk id="39" creationId="{31AABA6D-59D1-4A6B-8254-28454415177A}"/>
          </ac:spMkLst>
        </pc:spChg>
        <pc:picChg chg="mod modCrop">
          <ac:chgData name="Andreana Chen" userId="S::andreana.chen@md.cusm.edu::130f1424-df3b-47c8-9079-ba13a56490d0" providerId="AD" clId="Web-{C51DA401-83D1-9A50-2AD2-4A674AEB137D}" dt="2025-01-06T20:07:05.016" v="126"/>
          <ac:picMkLst>
            <pc:docMk/>
            <pc:sldMk cId="3183629428" sldId="257"/>
            <ac:picMk id="3" creationId="{710B6FD9-424D-46BF-8C34-CE5F97694B61}"/>
          </ac:picMkLst>
        </pc:picChg>
      </pc:sldChg>
    </pc:docChg>
  </pc:docChgLst>
  <pc:docChgLst>
    <pc:chgData name="Andreana Chen" userId="S::andreana.chen@md.cusm.edu::130f1424-df3b-47c8-9079-ba13a56490d0" providerId="AD" clId="Web-{CEE9BACF-29C2-75B7-FFBA-D08274851AFD}"/>
    <pc:docChg chg="modSld">
      <pc:chgData name="Andreana Chen" userId="S::andreana.chen@md.cusm.edu::130f1424-df3b-47c8-9079-ba13a56490d0" providerId="AD" clId="Web-{CEE9BACF-29C2-75B7-FFBA-D08274851AFD}" dt="2025-01-16T04:51:09.357" v="159" actId="1076"/>
      <pc:docMkLst>
        <pc:docMk/>
      </pc:docMkLst>
      <pc:sldChg chg="addSp delSp modSp">
        <pc:chgData name="Andreana Chen" userId="S::andreana.chen@md.cusm.edu::130f1424-df3b-47c8-9079-ba13a56490d0" providerId="AD" clId="Web-{CEE9BACF-29C2-75B7-FFBA-D08274851AFD}" dt="2025-01-16T04:51:09.357" v="159" actId="1076"/>
        <pc:sldMkLst>
          <pc:docMk/>
          <pc:sldMk cId="3183629428" sldId="257"/>
        </pc:sldMkLst>
        <pc:spChg chg="mod">
          <ac:chgData name="Andreana Chen" userId="S::andreana.chen@md.cusm.edu::130f1424-df3b-47c8-9079-ba13a56490d0" providerId="AD" clId="Web-{CEE9BACF-29C2-75B7-FFBA-D08274851AFD}" dt="2025-01-16T04:46:56.989" v="74" actId="1076"/>
          <ac:spMkLst>
            <pc:docMk/>
            <pc:sldMk cId="3183629428" sldId="257"/>
            <ac:spMk id="6" creationId="{2E5DCCE5-F914-0033-4FD4-30EE4BE1F2F5}"/>
          </ac:spMkLst>
        </pc:spChg>
        <pc:spChg chg="mod">
          <ac:chgData name="Andreana Chen" userId="S::andreana.chen@md.cusm.edu::130f1424-df3b-47c8-9079-ba13a56490d0" providerId="AD" clId="Web-{CEE9BACF-29C2-75B7-FFBA-D08274851AFD}" dt="2025-01-16T04:47:23.256" v="77" actId="14100"/>
          <ac:spMkLst>
            <pc:docMk/>
            <pc:sldMk cId="3183629428" sldId="257"/>
            <ac:spMk id="11" creationId="{47576C16-4FFA-EC30-F866-7601AEC1B87E}"/>
          </ac:spMkLst>
        </pc:spChg>
        <pc:spChg chg="mod">
          <ac:chgData name="Andreana Chen" userId="S::andreana.chen@md.cusm.edu::130f1424-df3b-47c8-9079-ba13a56490d0" providerId="AD" clId="Web-{CEE9BACF-29C2-75B7-FFBA-D08274851AFD}" dt="2025-01-16T04:47:00.067" v="75" actId="1076"/>
          <ac:spMkLst>
            <pc:docMk/>
            <pc:sldMk cId="3183629428" sldId="257"/>
            <ac:spMk id="14" creationId="{C77CB5A8-B052-6472-C8E7-9C00CAD8279D}"/>
          </ac:spMkLst>
        </pc:spChg>
        <pc:spChg chg="mod">
          <ac:chgData name="Andreana Chen" userId="S::andreana.chen@md.cusm.edu::130f1424-df3b-47c8-9079-ba13a56490d0" providerId="AD" clId="Web-{CEE9BACF-29C2-75B7-FFBA-D08274851AFD}" dt="2025-01-16T04:48:56.774" v="101" actId="14100"/>
          <ac:spMkLst>
            <pc:docMk/>
            <pc:sldMk cId="3183629428" sldId="257"/>
            <ac:spMk id="21" creationId="{DD98BE32-BD6B-45E3-AFA8-63CB763AEFD7}"/>
          </ac:spMkLst>
        </pc:spChg>
        <pc:spChg chg="mod">
          <ac:chgData name="Andreana Chen" userId="S::andreana.chen@md.cusm.edu::130f1424-df3b-47c8-9079-ba13a56490d0" providerId="AD" clId="Web-{CEE9BACF-29C2-75B7-FFBA-D08274851AFD}" dt="2025-01-16T04:48:56.571" v="97" actId="14100"/>
          <ac:spMkLst>
            <pc:docMk/>
            <pc:sldMk cId="3183629428" sldId="257"/>
            <ac:spMk id="22" creationId="{B9007714-6DBB-4DB3-AFFA-2289555DD749}"/>
          </ac:spMkLst>
        </pc:spChg>
        <pc:spChg chg="mod">
          <ac:chgData name="Andreana Chen" userId="S::andreana.chen@md.cusm.edu::130f1424-df3b-47c8-9079-ba13a56490d0" providerId="AD" clId="Web-{CEE9BACF-29C2-75B7-FFBA-D08274851AFD}" dt="2025-01-16T04:48:56.618" v="98" actId="14100"/>
          <ac:spMkLst>
            <pc:docMk/>
            <pc:sldMk cId="3183629428" sldId="257"/>
            <ac:spMk id="23" creationId="{7E0482EB-6B48-4EAC-972F-D8FB6CF81A27}"/>
          </ac:spMkLst>
        </pc:spChg>
        <pc:spChg chg="mod">
          <ac:chgData name="Andreana Chen" userId="S::andreana.chen@md.cusm.edu::130f1424-df3b-47c8-9079-ba13a56490d0" providerId="AD" clId="Web-{CEE9BACF-29C2-75B7-FFBA-D08274851AFD}" dt="2025-01-16T04:51:04.201" v="158" actId="1076"/>
          <ac:spMkLst>
            <pc:docMk/>
            <pc:sldMk cId="3183629428" sldId="257"/>
            <ac:spMk id="30" creationId="{1B6B9F0E-1612-4F84-A367-E8F146530E08}"/>
          </ac:spMkLst>
        </pc:spChg>
        <pc:spChg chg="mod">
          <ac:chgData name="Andreana Chen" userId="S::andreana.chen@md.cusm.edu::130f1424-df3b-47c8-9079-ba13a56490d0" providerId="AD" clId="Web-{CEE9BACF-29C2-75B7-FFBA-D08274851AFD}" dt="2025-01-16T04:46:31.301" v="73" actId="14100"/>
          <ac:spMkLst>
            <pc:docMk/>
            <pc:sldMk cId="3183629428" sldId="257"/>
            <ac:spMk id="34" creationId="{567D46E3-BDAC-4894-81FD-85453287E06D}"/>
          </ac:spMkLst>
        </pc:spChg>
        <pc:spChg chg="mod">
          <ac:chgData name="Andreana Chen" userId="S::andreana.chen@md.cusm.edu::130f1424-df3b-47c8-9079-ba13a56490d0" providerId="AD" clId="Web-{CEE9BACF-29C2-75B7-FFBA-D08274851AFD}" dt="2025-01-16T04:48:56.665" v="99" actId="14100"/>
          <ac:spMkLst>
            <pc:docMk/>
            <pc:sldMk cId="3183629428" sldId="257"/>
            <ac:spMk id="38" creationId="{DAF6AA28-BFC3-43DD-B660-93DE6926D3DA}"/>
          </ac:spMkLst>
        </pc:spChg>
        <pc:spChg chg="mod">
          <ac:chgData name="Andreana Chen" userId="S::andreana.chen@md.cusm.edu::130f1424-df3b-47c8-9079-ba13a56490d0" providerId="AD" clId="Web-{CEE9BACF-29C2-75B7-FFBA-D08274851AFD}" dt="2025-01-16T04:49:01.134" v="102" actId="14100"/>
          <ac:spMkLst>
            <pc:docMk/>
            <pc:sldMk cId="3183629428" sldId="257"/>
            <ac:spMk id="39" creationId="{31AABA6D-59D1-4A6B-8254-28454415177A}"/>
          </ac:spMkLst>
        </pc:spChg>
        <pc:graphicFrameChg chg="mod modGraphic">
          <ac:chgData name="Andreana Chen" userId="S::andreana.chen@md.cusm.edu::130f1424-df3b-47c8-9079-ba13a56490d0" providerId="AD" clId="Web-{CEE9BACF-29C2-75B7-FFBA-D08274851AFD}" dt="2025-01-16T04:51:09.357" v="159" actId="1076"/>
          <ac:graphicFrameMkLst>
            <pc:docMk/>
            <pc:sldMk cId="3183629428" sldId="257"/>
            <ac:graphicFrameMk id="10" creationId="{23D2B05B-8917-5B99-4E34-A5A9FEF96623}"/>
          </ac:graphicFrameMkLst>
        </pc:graphicFrameChg>
        <pc:graphicFrameChg chg="mod modGraphic">
          <ac:chgData name="Andreana Chen" userId="S::andreana.chen@md.cusm.edu::130f1424-df3b-47c8-9079-ba13a56490d0" providerId="AD" clId="Web-{CEE9BACF-29C2-75B7-FFBA-D08274851AFD}" dt="2025-01-16T04:49:18.369" v="122"/>
          <ac:graphicFrameMkLst>
            <pc:docMk/>
            <pc:sldMk cId="3183629428" sldId="257"/>
            <ac:graphicFrameMk id="13" creationId="{948075B0-0C87-6785-6327-3D3FF6DB7919}"/>
          </ac:graphicFrameMkLst>
        </pc:graphicFrameChg>
        <pc:graphicFrameChg chg="add del">
          <ac:chgData name="Andreana Chen" userId="S::andreana.chen@md.cusm.edu::130f1424-df3b-47c8-9079-ba13a56490d0" providerId="AD" clId="Web-{CEE9BACF-29C2-75B7-FFBA-D08274851AFD}" dt="2025-01-16T04:49:15.119" v="104"/>
          <ac:graphicFrameMkLst>
            <pc:docMk/>
            <pc:sldMk cId="3183629428" sldId="257"/>
            <ac:graphicFrameMk id="17" creationId="{924A6B8C-BF43-AE93-089B-ED575F2D62F2}"/>
          </ac:graphicFrameMkLst>
        </pc:graphicFrameChg>
        <pc:picChg chg="mod">
          <ac:chgData name="Andreana Chen" userId="S::andreana.chen@md.cusm.edu::130f1424-df3b-47c8-9079-ba13a56490d0" providerId="AD" clId="Web-{CEE9BACF-29C2-75B7-FFBA-D08274851AFD}" dt="2025-01-16T04:37:49.781" v="1" actId="14100"/>
          <ac:picMkLst>
            <pc:docMk/>
            <pc:sldMk cId="3183629428" sldId="257"/>
            <ac:picMk id="7" creationId="{FA7E0CCA-BE80-74FA-5B07-3551529FC974}"/>
          </ac:picMkLst>
        </pc:picChg>
      </pc:sldChg>
    </pc:docChg>
  </pc:docChgLst>
  <pc:docChgLst>
    <pc:chgData name="Andreana Chen" userId="S::andreana.chen@md.cusm.edu::130f1424-df3b-47c8-9079-ba13a56490d0" providerId="AD" clId="Web-{3066DD94-1CC2-26DB-000B-E9ED479612FB}"/>
    <pc:docChg chg="modSld">
      <pc:chgData name="Andreana Chen" userId="S::andreana.chen@md.cusm.edu::130f1424-df3b-47c8-9079-ba13a56490d0" providerId="AD" clId="Web-{3066DD94-1CC2-26DB-000B-E9ED479612FB}" dt="2025-01-14T06:51:30.542" v="1002" actId="20577"/>
      <pc:docMkLst>
        <pc:docMk/>
      </pc:docMkLst>
      <pc:sldChg chg="addSp delSp modSp">
        <pc:chgData name="Andreana Chen" userId="S::andreana.chen@md.cusm.edu::130f1424-df3b-47c8-9079-ba13a56490d0" providerId="AD" clId="Web-{3066DD94-1CC2-26DB-000B-E9ED479612FB}" dt="2025-01-14T06:51:30.542" v="1002" actId="20577"/>
        <pc:sldMkLst>
          <pc:docMk/>
          <pc:sldMk cId="3183629428" sldId="257"/>
        </pc:sldMkLst>
        <pc:spChg chg="add mod">
          <ac:chgData name="Andreana Chen" userId="S::andreana.chen@md.cusm.edu::130f1424-df3b-47c8-9079-ba13a56490d0" providerId="AD" clId="Web-{3066DD94-1CC2-26DB-000B-E9ED479612FB}" dt="2025-01-14T06:51:27.886" v="1000" actId="20577"/>
          <ac:spMkLst>
            <pc:docMk/>
            <pc:sldMk cId="3183629428" sldId="257"/>
            <ac:spMk id="5" creationId="{0D154D6A-DDE8-CEFE-CD17-343ACB605574}"/>
          </ac:spMkLst>
        </pc:spChg>
        <pc:spChg chg="add mod">
          <ac:chgData name="Andreana Chen" userId="S::andreana.chen@md.cusm.edu::130f1424-df3b-47c8-9079-ba13a56490d0" providerId="AD" clId="Web-{3066DD94-1CC2-26DB-000B-E9ED479612FB}" dt="2025-01-14T06:50:54.479" v="989" actId="20577"/>
          <ac:spMkLst>
            <pc:docMk/>
            <pc:sldMk cId="3183629428" sldId="257"/>
            <ac:spMk id="8" creationId="{CBB0829F-5DD3-875E-F484-9B7A8392A8D4}"/>
          </ac:spMkLst>
        </pc:spChg>
        <pc:spChg chg="mod">
          <ac:chgData name="Andreana Chen" userId="S::andreana.chen@md.cusm.edu::130f1424-df3b-47c8-9079-ba13a56490d0" providerId="AD" clId="Web-{3066DD94-1CC2-26DB-000B-E9ED479612FB}" dt="2025-01-09T04:06:50.310" v="93" actId="1076"/>
          <ac:spMkLst>
            <pc:docMk/>
            <pc:sldMk cId="3183629428" sldId="257"/>
            <ac:spMk id="18" creationId="{0D079DB3-89BC-4B1A-A0F1-6320CE5DF0BF}"/>
          </ac:spMkLst>
        </pc:spChg>
        <pc:spChg chg="mod">
          <ac:chgData name="Andreana Chen" userId="S::andreana.chen@md.cusm.edu::130f1424-df3b-47c8-9079-ba13a56490d0" providerId="AD" clId="Web-{3066DD94-1CC2-26DB-000B-E9ED479612FB}" dt="2025-01-09T04:04:25.007" v="29" actId="1076"/>
          <ac:spMkLst>
            <pc:docMk/>
            <pc:sldMk cId="3183629428" sldId="257"/>
            <ac:spMk id="21" creationId="{DD98BE32-BD6B-45E3-AFA8-63CB763AEFD7}"/>
          </ac:spMkLst>
        </pc:spChg>
        <pc:spChg chg="add del mod">
          <ac:chgData name="Andreana Chen" userId="S::andreana.chen@md.cusm.edu::130f1424-df3b-47c8-9079-ba13a56490d0" providerId="AD" clId="Web-{3066DD94-1CC2-26DB-000B-E9ED479612FB}" dt="2025-01-09T04:06:06.730" v="80" actId="1076"/>
          <ac:spMkLst>
            <pc:docMk/>
            <pc:sldMk cId="3183629428" sldId="257"/>
            <ac:spMk id="22" creationId="{B9007714-6DBB-4DB3-AFFA-2289555DD749}"/>
          </ac:spMkLst>
        </pc:spChg>
        <pc:spChg chg="mod">
          <ac:chgData name="Andreana Chen" userId="S::andreana.chen@md.cusm.edu::130f1424-df3b-47c8-9079-ba13a56490d0" providerId="AD" clId="Web-{3066DD94-1CC2-26DB-000B-E9ED479612FB}" dt="2025-01-09T04:06:02.402" v="79" actId="1076"/>
          <ac:spMkLst>
            <pc:docMk/>
            <pc:sldMk cId="3183629428" sldId="257"/>
            <ac:spMk id="23" creationId="{7E0482EB-6B48-4EAC-972F-D8FB6CF81A27}"/>
          </ac:spMkLst>
        </pc:spChg>
        <pc:spChg chg="mod">
          <ac:chgData name="Andreana Chen" userId="S::andreana.chen@md.cusm.edu::130f1424-df3b-47c8-9079-ba13a56490d0" providerId="AD" clId="Web-{3066DD94-1CC2-26DB-000B-E9ED479612FB}" dt="2025-01-09T04:08:58.784" v="138" actId="1076"/>
          <ac:spMkLst>
            <pc:docMk/>
            <pc:sldMk cId="3183629428" sldId="257"/>
            <ac:spMk id="30" creationId="{1B6B9F0E-1612-4F84-A367-E8F146530E08}"/>
          </ac:spMkLst>
        </pc:spChg>
        <pc:spChg chg="mod">
          <ac:chgData name="Andreana Chen" userId="S::andreana.chen@md.cusm.edu::130f1424-df3b-47c8-9079-ba13a56490d0" providerId="AD" clId="Web-{3066DD94-1CC2-26DB-000B-E9ED479612FB}" dt="2025-01-09T04:07:18.983" v="123" actId="20577"/>
          <ac:spMkLst>
            <pc:docMk/>
            <pc:sldMk cId="3183629428" sldId="257"/>
            <ac:spMk id="34" creationId="{567D46E3-BDAC-4894-81FD-85453287E06D}"/>
          </ac:spMkLst>
        </pc:spChg>
        <pc:spChg chg="mod">
          <ac:chgData name="Andreana Chen" userId="S::andreana.chen@md.cusm.edu::130f1424-df3b-47c8-9079-ba13a56490d0" providerId="AD" clId="Web-{3066DD94-1CC2-26DB-000B-E9ED479612FB}" dt="2025-01-14T06:51:30.542" v="1002" actId="20577"/>
          <ac:spMkLst>
            <pc:docMk/>
            <pc:sldMk cId="3183629428" sldId="257"/>
            <ac:spMk id="37" creationId="{69C5DE80-CEFD-4E8E-9006-2E0D88D18BF1}"/>
          </ac:spMkLst>
        </pc:spChg>
        <pc:spChg chg="mod">
          <ac:chgData name="Andreana Chen" userId="S::andreana.chen@md.cusm.edu::130f1424-df3b-47c8-9079-ba13a56490d0" providerId="AD" clId="Web-{3066DD94-1CC2-26DB-000B-E9ED479612FB}" dt="2025-01-09T04:04:35.398" v="33" actId="1076"/>
          <ac:spMkLst>
            <pc:docMk/>
            <pc:sldMk cId="3183629428" sldId="257"/>
            <ac:spMk id="38" creationId="{DAF6AA28-BFC3-43DD-B660-93DE6926D3DA}"/>
          </ac:spMkLst>
        </pc:spChg>
        <pc:spChg chg="mod">
          <ac:chgData name="Andreana Chen" userId="S::andreana.chen@md.cusm.edu::130f1424-df3b-47c8-9079-ba13a56490d0" providerId="AD" clId="Web-{3066DD94-1CC2-26DB-000B-E9ED479612FB}" dt="2025-01-09T04:06:13.543" v="88" actId="20577"/>
          <ac:spMkLst>
            <pc:docMk/>
            <pc:sldMk cId="3183629428" sldId="257"/>
            <ac:spMk id="39" creationId="{31AABA6D-59D1-4A6B-8254-28454415177A}"/>
          </ac:spMkLst>
        </pc:spChg>
        <pc:graphicFrameChg chg="add del mod modGraphic">
          <ac:chgData name="Andreana Chen" userId="S::andreana.chen@md.cusm.edu::130f1424-df3b-47c8-9079-ba13a56490d0" providerId="AD" clId="Web-{3066DD94-1CC2-26DB-000B-E9ED479612FB}" dt="2025-01-14T06:03:47.822" v="152"/>
          <ac:graphicFrameMkLst>
            <pc:docMk/>
            <pc:sldMk cId="3183629428" sldId="257"/>
            <ac:graphicFrameMk id="2" creationId="{54F9083B-2989-BD13-FD04-6D7F250028DA}"/>
          </ac:graphicFrameMkLst>
        </pc:graphicFrameChg>
        <pc:graphicFrameChg chg="add del mod modGraphic">
          <ac:chgData name="Andreana Chen" userId="S::andreana.chen@md.cusm.edu::130f1424-df3b-47c8-9079-ba13a56490d0" providerId="AD" clId="Web-{3066DD94-1CC2-26DB-000B-E9ED479612FB}" dt="2025-01-14T06:03:39.228" v="149"/>
          <ac:graphicFrameMkLst>
            <pc:docMk/>
            <pc:sldMk cId="3183629428" sldId="257"/>
            <ac:graphicFrameMk id="6" creationId="{85E494F6-568A-DF83-D50B-4D0EF562E657}"/>
          </ac:graphicFrameMkLst>
        </pc:graphicFrameChg>
        <pc:graphicFrameChg chg="add del mod">
          <ac:chgData name="Andreana Chen" userId="S::andreana.chen@md.cusm.edu::130f1424-df3b-47c8-9079-ba13a56490d0" providerId="AD" clId="Web-{3066DD94-1CC2-26DB-000B-E9ED479612FB}" dt="2025-01-14T06:03:45.213" v="151"/>
          <ac:graphicFrameMkLst>
            <pc:docMk/>
            <pc:sldMk cId="3183629428" sldId="257"/>
            <ac:graphicFrameMk id="8" creationId="{5695702F-A2F5-D977-3A80-7E580DC7DBEF}"/>
          </ac:graphicFrameMkLst>
        </pc:graphicFrameChg>
        <pc:graphicFrameChg chg="add del mod modGraphic">
          <ac:chgData name="Andreana Chen" userId="S::andreana.chen@md.cusm.edu::130f1424-df3b-47c8-9079-ba13a56490d0" providerId="AD" clId="Web-{3066DD94-1CC2-26DB-000B-E9ED479612FB}" dt="2025-01-14T06:15:22.124" v="492" actId="1076"/>
          <ac:graphicFrameMkLst>
            <pc:docMk/>
            <pc:sldMk cId="3183629428" sldId="257"/>
            <ac:graphicFrameMk id="10" creationId="{23D2B05B-8917-5B99-4E34-A5A9FEF96623}"/>
          </ac:graphicFrameMkLst>
        </pc:graphicFrameChg>
        <pc:graphicFrameChg chg="add del modGraphic">
          <ac:chgData name="Andreana Chen" userId="S::andreana.chen@md.cusm.edu::130f1424-df3b-47c8-9079-ba13a56490d0" providerId="AD" clId="Web-{3066DD94-1CC2-26DB-000B-E9ED479612FB}" dt="2025-01-14T06:10:24.803" v="479"/>
          <ac:graphicFrameMkLst>
            <pc:docMk/>
            <pc:sldMk cId="3183629428" sldId="257"/>
            <ac:graphicFrameMk id="11" creationId="{02A4355A-2A66-0C4B-0EB5-99D13F1A9F2B}"/>
          </ac:graphicFrameMkLst>
        </pc:graphicFrameChg>
        <pc:graphicFrameChg chg="add mod modGraphic">
          <ac:chgData name="Andreana Chen" userId="S::andreana.chen@md.cusm.edu::130f1424-df3b-47c8-9079-ba13a56490d0" providerId="AD" clId="Web-{3066DD94-1CC2-26DB-000B-E9ED479612FB}" dt="2025-01-14T06:22:03.917" v="878"/>
          <ac:graphicFrameMkLst>
            <pc:docMk/>
            <pc:sldMk cId="3183629428" sldId="257"/>
            <ac:graphicFrameMk id="13" creationId="{948075B0-0C87-6785-6327-3D3FF6DB7919}"/>
          </ac:graphicFrameMkLst>
        </pc:graphicFrameChg>
        <pc:picChg chg="add mod">
          <ac:chgData name="Andreana Chen" userId="S::andreana.chen@md.cusm.edu::130f1424-df3b-47c8-9079-ba13a56490d0" providerId="AD" clId="Web-{3066DD94-1CC2-26DB-000B-E9ED479612FB}" dt="2025-01-14T06:46:56.566" v="888" actId="1076"/>
          <ac:picMkLst>
            <pc:docMk/>
            <pc:sldMk cId="3183629428" sldId="257"/>
            <ac:picMk id="2" creationId="{DEE054A9-97EE-394E-8732-CC13D779BD80}"/>
          </ac:picMkLst>
        </pc:picChg>
        <pc:picChg chg="add mod">
          <ac:chgData name="Andreana Chen" userId="S::andreana.chen@md.cusm.edu::130f1424-df3b-47c8-9079-ba13a56490d0" providerId="AD" clId="Web-{3066DD94-1CC2-26DB-000B-E9ED479612FB}" dt="2025-01-14T06:47:01.894" v="889" actId="14100"/>
          <ac:picMkLst>
            <pc:docMk/>
            <pc:sldMk cId="3183629428" sldId="257"/>
            <ac:picMk id="4" creationId="{38C946A8-13C8-00DC-509F-0E1D7206C31F}"/>
          </ac:picMkLst>
        </pc:picChg>
        <pc:picChg chg="add del mod">
          <ac:chgData name="Andreana Chen" userId="S::andreana.chen@md.cusm.edu::130f1424-df3b-47c8-9079-ba13a56490d0" providerId="AD" clId="Web-{3066DD94-1CC2-26DB-000B-E9ED479612FB}" dt="2025-01-14T06:23:24.623" v="879"/>
          <ac:picMkLst>
            <pc:docMk/>
            <pc:sldMk cId="3183629428" sldId="257"/>
            <ac:picMk id="5" creationId="{F35F4108-2E5D-56D0-5557-630A422BE34C}"/>
          </ac:picMkLst>
        </pc:picChg>
        <pc:picChg chg="add del mod">
          <ac:chgData name="Andreana Chen" userId="S::andreana.chen@md.cusm.edu::130f1424-df3b-47c8-9079-ba13a56490d0" providerId="AD" clId="Web-{3066DD94-1CC2-26DB-000B-E9ED479612FB}" dt="2025-01-14T06:48:03.333" v="921"/>
          <ac:picMkLst>
            <pc:docMk/>
            <pc:sldMk cId="3183629428" sldId="257"/>
            <ac:picMk id="6" creationId="{31D008D9-2790-D417-F0DF-4A4E0DD1A636}"/>
          </ac:picMkLst>
        </pc:picChg>
        <pc:picChg chg="add del mod">
          <ac:chgData name="Andreana Chen" userId="S::andreana.chen@md.cusm.edu::130f1424-df3b-47c8-9079-ba13a56490d0" providerId="AD" clId="Web-{3066DD94-1CC2-26DB-000B-E9ED479612FB}" dt="2025-01-14T06:48:07.474" v="923"/>
          <ac:picMkLst>
            <pc:docMk/>
            <pc:sldMk cId="3183629428" sldId="257"/>
            <ac:picMk id="7" creationId="{08964F52-A17A-0042-CA4A-4ED2118D4164}"/>
          </ac:picMkLst>
        </pc:picChg>
      </pc:sldChg>
    </pc:docChg>
  </pc:docChgLst>
  <pc:docChgLst>
    <pc:chgData name="Andreana Chen" userId="S::andreana.chen@md.cusm.edu::130f1424-df3b-47c8-9079-ba13a56490d0" providerId="AD" clId="Web-{83B78CDA-6DEF-1A9A-3A54-29AE7C6D3E7C}"/>
    <pc:docChg chg="modSld">
      <pc:chgData name="Andreana Chen" userId="S::andreana.chen@md.cusm.edu::130f1424-df3b-47c8-9079-ba13a56490d0" providerId="AD" clId="Web-{83B78CDA-6DEF-1A9A-3A54-29AE7C6D3E7C}" dt="2025-01-16T06:05:34.355" v="703" actId="1076"/>
      <pc:docMkLst>
        <pc:docMk/>
      </pc:docMkLst>
      <pc:sldChg chg="addSp delSp modSp">
        <pc:chgData name="Andreana Chen" userId="S::andreana.chen@md.cusm.edu::130f1424-df3b-47c8-9079-ba13a56490d0" providerId="AD" clId="Web-{83B78CDA-6DEF-1A9A-3A54-29AE7C6D3E7C}" dt="2025-01-16T06:05:34.355" v="703" actId="1076"/>
        <pc:sldMkLst>
          <pc:docMk/>
          <pc:sldMk cId="3183629428" sldId="257"/>
        </pc:sldMkLst>
        <pc:spChg chg="mod">
          <ac:chgData name="Andreana Chen" userId="S::andreana.chen@md.cusm.edu::130f1424-df3b-47c8-9079-ba13a56490d0" providerId="AD" clId="Web-{83B78CDA-6DEF-1A9A-3A54-29AE7C6D3E7C}" dt="2025-01-16T06:01:25.049" v="682" actId="1076"/>
          <ac:spMkLst>
            <pc:docMk/>
            <pc:sldMk cId="3183629428" sldId="257"/>
            <ac:spMk id="5" creationId="{0D154D6A-DDE8-CEFE-CD17-343ACB605574}"/>
          </ac:spMkLst>
        </pc:spChg>
        <pc:spChg chg="del">
          <ac:chgData name="Andreana Chen" userId="S::andreana.chen@md.cusm.edu::130f1424-df3b-47c8-9079-ba13a56490d0" providerId="AD" clId="Web-{83B78CDA-6DEF-1A9A-3A54-29AE7C6D3E7C}" dt="2025-01-16T05:10:47.998" v="184"/>
          <ac:spMkLst>
            <pc:docMk/>
            <pc:sldMk cId="3183629428" sldId="257"/>
            <ac:spMk id="6" creationId="{2E5DCCE5-F914-0033-4FD4-30EE4BE1F2F5}"/>
          </ac:spMkLst>
        </pc:spChg>
        <pc:spChg chg="mod">
          <ac:chgData name="Andreana Chen" userId="S::andreana.chen@md.cusm.edu::130f1424-df3b-47c8-9079-ba13a56490d0" providerId="AD" clId="Web-{83B78CDA-6DEF-1A9A-3A54-29AE7C6D3E7C}" dt="2025-01-16T06:01:43.878" v="687" actId="1076"/>
          <ac:spMkLst>
            <pc:docMk/>
            <pc:sldMk cId="3183629428" sldId="257"/>
            <ac:spMk id="8" creationId="{CBB0829F-5DD3-875E-F484-9B7A8392A8D4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27:39.411" v="429" actId="1076"/>
          <ac:spMkLst>
            <pc:docMk/>
            <pc:sldMk cId="3183629428" sldId="257"/>
            <ac:spMk id="9" creationId="{E6CF0541-8DFA-4710-DC28-08C0AB01CF0E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25:26.250" v="388" actId="1076"/>
          <ac:spMkLst>
            <pc:docMk/>
            <pc:sldMk cId="3183629428" sldId="257"/>
            <ac:spMk id="11" creationId="{47576C16-4FFA-EC30-F866-7601AEC1B87E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25:46.829" v="396" actId="1076"/>
          <ac:spMkLst>
            <pc:docMk/>
            <pc:sldMk cId="3183629428" sldId="257"/>
            <ac:spMk id="12" creationId="{9EF785EA-011D-5661-077A-99D288117707}"/>
          </ac:spMkLst>
        </pc:spChg>
        <pc:spChg chg="add del mod">
          <ac:chgData name="Andreana Chen" userId="S::andreana.chen@md.cusm.edu::130f1424-df3b-47c8-9079-ba13a56490d0" providerId="AD" clId="Web-{83B78CDA-6DEF-1A9A-3A54-29AE7C6D3E7C}" dt="2025-01-16T05:28:58.273" v="444" actId="1076"/>
          <ac:spMkLst>
            <pc:docMk/>
            <pc:sldMk cId="3183629428" sldId="257"/>
            <ac:spMk id="14" creationId="{C77CB5A8-B052-6472-C8E7-9C00CAD8279D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25:55.188" v="398" actId="1076"/>
          <ac:spMkLst>
            <pc:docMk/>
            <pc:sldMk cId="3183629428" sldId="257"/>
            <ac:spMk id="15" creationId="{F0130D8E-38D4-0BD8-7CB1-15425E56CC63}"/>
          </ac:spMkLst>
        </pc:spChg>
        <pc:spChg chg="add del mod">
          <ac:chgData name="Andreana Chen" userId="S::andreana.chen@md.cusm.edu::130f1424-df3b-47c8-9079-ba13a56490d0" providerId="AD" clId="Web-{83B78CDA-6DEF-1A9A-3A54-29AE7C6D3E7C}" dt="2025-01-16T05:13:16.801" v="233"/>
          <ac:spMkLst>
            <pc:docMk/>
            <pc:sldMk cId="3183629428" sldId="257"/>
            <ac:spMk id="17" creationId="{9CCE34DB-C4C9-C0D2-856C-DC9220FC8D33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17:25.966" v="279" actId="1076"/>
          <ac:spMkLst>
            <pc:docMk/>
            <pc:sldMk cId="3183629428" sldId="257"/>
            <ac:spMk id="18" creationId="{0D079DB3-89BC-4B1A-A0F1-6320CE5DF0BF}"/>
          </ac:spMkLst>
        </pc:spChg>
        <pc:spChg chg="add mod">
          <ac:chgData name="Andreana Chen" userId="S::andreana.chen@md.cusm.edu::130f1424-df3b-47c8-9079-ba13a56490d0" providerId="AD" clId="Web-{83B78CDA-6DEF-1A9A-3A54-29AE7C6D3E7C}" dt="2025-01-16T05:57:13.399" v="640" actId="1076"/>
          <ac:spMkLst>
            <pc:docMk/>
            <pc:sldMk cId="3183629428" sldId="257"/>
            <ac:spMk id="19" creationId="{C77CB5A8-B052-6472-C8E7-9C00CAD8279D}"/>
          </ac:spMkLst>
        </pc:spChg>
        <pc:spChg chg="mod">
          <ac:chgData name="Andreana Chen" userId="S::andreana.chen@md.cusm.edu::130f1424-df3b-47c8-9079-ba13a56490d0" providerId="AD" clId="Web-{83B78CDA-6DEF-1A9A-3A54-29AE7C6D3E7C}" dt="2025-01-16T06:05:15.651" v="699" actId="1076"/>
          <ac:spMkLst>
            <pc:docMk/>
            <pc:sldMk cId="3183629428" sldId="257"/>
            <ac:spMk id="20" creationId="{33B94099-3350-4B7F-9514-A1579F4EEF69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08:26.634" v="162" actId="1076"/>
          <ac:spMkLst>
            <pc:docMk/>
            <pc:sldMk cId="3183629428" sldId="257"/>
            <ac:spMk id="21" creationId="{DD98BE32-BD6B-45E3-AFA8-63CB763AEFD7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09:40.621" v="172" actId="1076"/>
          <ac:spMkLst>
            <pc:docMk/>
            <pc:sldMk cId="3183629428" sldId="257"/>
            <ac:spMk id="22" creationId="{B9007714-6DBB-4DB3-AFFA-2289555DD749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09:32.339" v="169" actId="1076"/>
          <ac:spMkLst>
            <pc:docMk/>
            <pc:sldMk cId="3183629428" sldId="257"/>
            <ac:spMk id="23" creationId="{7E0482EB-6B48-4EAC-972F-D8FB6CF81A27}"/>
          </ac:spMkLst>
        </pc:spChg>
        <pc:spChg chg="del mod">
          <ac:chgData name="Andreana Chen" userId="S::andreana.chen@md.cusm.edu::130f1424-df3b-47c8-9079-ba13a56490d0" providerId="AD" clId="Web-{83B78CDA-6DEF-1A9A-3A54-29AE7C6D3E7C}" dt="2025-01-16T05:13:51.177" v="241"/>
          <ac:spMkLst>
            <pc:docMk/>
            <pc:sldMk cId="3183629428" sldId="257"/>
            <ac:spMk id="26" creationId="{269BC973-EFB1-2B70-7098-0BE5EC09018E}"/>
          </ac:spMkLst>
        </pc:spChg>
        <pc:spChg chg="del">
          <ac:chgData name="Andreana Chen" userId="S::andreana.chen@md.cusm.edu::130f1424-df3b-47c8-9079-ba13a56490d0" providerId="AD" clId="Web-{83B78CDA-6DEF-1A9A-3A54-29AE7C6D3E7C}" dt="2025-01-16T04:51:48.112" v="0"/>
          <ac:spMkLst>
            <pc:docMk/>
            <pc:sldMk cId="3183629428" sldId="257"/>
            <ac:spMk id="27" creationId="{3E1E32BB-9300-4FFF-BBBD-E54114D49CC8}"/>
          </ac:spMkLst>
        </pc:spChg>
        <pc:spChg chg="mod">
          <ac:chgData name="Andreana Chen" userId="S::andreana.chen@md.cusm.edu::130f1424-df3b-47c8-9079-ba13a56490d0" providerId="AD" clId="Web-{83B78CDA-6DEF-1A9A-3A54-29AE7C6D3E7C}" dt="2025-01-16T06:03:30.835" v="694" actId="1076"/>
          <ac:spMkLst>
            <pc:docMk/>
            <pc:sldMk cId="3183629428" sldId="257"/>
            <ac:spMk id="29" creationId="{53D9E7ED-BC38-0C8C-2ECB-0AF7C00A60B1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26:17.970" v="403" actId="1076"/>
          <ac:spMkLst>
            <pc:docMk/>
            <pc:sldMk cId="3183629428" sldId="257"/>
            <ac:spMk id="31" creationId="{1B2BCA96-8749-27D6-BDCC-EE7113A0B1BB}"/>
          </ac:spMkLst>
        </pc:spChg>
        <pc:spChg chg="add del mod">
          <ac:chgData name="Andreana Chen" userId="S::andreana.chen@md.cusm.edu::130f1424-df3b-47c8-9079-ba13a56490d0" providerId="AD" clId="Web-{83B78CDA-6DEF-1A9A-3A54-29AE7C6D3E7C}" dt="2025-01-16T05:58:06.885" v="647"/>
          <ac:spMkLst>
            <pc:docMk/>
            <pc:sldMk cId="3183629428" sldId="257"/>
            <ac:spMk id="32" creationId="{ACE5DE95-9719-F87E-0EDD-2F3D2960462D}"/>
          </ac:spMkLst>
        </pc:spChg>
        <pc:spChg chg="add mod">
          <ac:chgData name="Andreana Chen" userId="S::andreana.chen@md.cusm.edu::130f1424-df3b-47c8-9079-ba13a56490d0" providerId="AD" clId="Web-{83B78CDA-6DEF-1A9A-3A54-29AE7C6D3E7C}" dt="2025-01-16T06:05:28.777" v="702" actId="1076"/>
          <ac:spMkLst>
            <pc:docMk/>
            <pc:sldMk cId="3183629428" sldId="257"/>
            <ac:spMk id="33" creationId="{22049252-9774-4533-5B75-DB19D8D3DF1D}"/>
          </ac:spMkLst>
        </pc:spChg>
        <pc:spChg chg="mod">
          <ac:chgData name="Andreana Chen" userId="S::andreana.chen@md.cusm.edu::130f1424-df3b-47c8-9079-ba13a56490d0" providerId="AD" clId="Web-{83B78CDA-6DEF-1A9A-3A54-29AE7C6D3E7C}" dt="2025-01-16T06:05:22.292" v="701" actId="20577"/>
          <ac:spMkLst>
            <pc:docMk/>
            <pc:sldMk cId="3183629428" sldId="257"/>
            <ac:spMk id="34" creationId="{567D46E3-BDAC-4894-81FD-85453287E06D}"/>
          </ac:spMkLst>
        </pc:spChg>
        <pc:spChg chg="add mod">
          <ac:chgData name="Andreana Chen" userId="S::andreana.chen@md.cusm.edu::130f1424-df3b-47c8-9079-ba13a56490d0" providerId="AD" clId="Web-{83B78CDA-6DEF-1A9A-3A54-29AE7C6D3E7C}" dt="2025-01-16T06:05:34.355" v="703" actId="1076"/>
          <ac:spMkLst>
            <pc:docMk/>
            <pc:sldMk cId="3183629428" sldId="257"/>
            <ac:spMk id="35" creationId="{6A5394B4-A658-1D15-0E5B-C1D4864FBEB0}"/>
          </ac:spMkLst>
        </pc:spChg>
        <pc:spChg chg="add mod">
          <ac:chgData name="Andreana Chen" userId="S::andreana.chen@md.cusm.edu::130f1424-df3b-47c8-9079-ba13a56490d0" providerId="AD" clId="Web-{83B78CDA-6DEF-1A9A-3A54-29AE7C6D3E7C}" dt="2025-01-16T06:02:42.239" v="691" actId="1076"/>
          <ac:spMkLst>
            <pc:docMk/>
            <pc:sldMk cId="3183629428" sldId="257"/>
            <ac:spMk id="36" creationId="{0A316C9F-6EE3-0BA1-9C5A-389EB0F8C326}"/>
          </ac:spMkLst>
        </pc:spChg>
        <pc:spChg chg="mod">
          <ac:chgData name="Andreana Chen" userId="S::andreana.chen@md.cusm.edu::130f1424-df3b-47c8-9079-ba13a56490d0" providerId="AD" clId="Web-{83B78CDA-6DEF-1A9A-3A54-29AE7C6D3E7C}" dt="2025-01-16T06:02:32.442" v="690" actId="1076"/>
          <ac:spMkLst>
            <pc:docMk/>
            <pc:sldMk cId="3183629428" sldId="257"/>
            <ac:spMk id="37" creationId="{69C5DE80-CEFD-4E8E-9006-2E0D88D18BF1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08:30.962" v="163" actId="1076"/>
          <ac:spMkLst>
            <pc:docMk/>
            <pc:sldMk cId="3183629428" sldId="257"/>
            <ac:spMk id="38" creationId="{DAF6AA28-BFC3-43DD-B660-93DE6926D3DA}"/>
          </ac:spMkLst>
        </pc:spChg>
        <pc:spChg chg="mod">
          <ac:chgData name="Andreana Chen" userId="S::andreana.chen@md.cusm.edu::130f1424-df3b-47c8-9079-ba13a56490d0" providerId="AD" clId="Web-{83B78CDA-6DEF-1A9A-3A54-29AE7C6D3E7C}" dt="2025-01-16T05:28:38.116" v="443" actId="14100"/>
          <ac:spMkLst>
            <pc:docMk/>
            <pc:sldMk cId="3183629428" sldId="257"/>
            <ac:spMk id="39" creationId="{31AABA6D-59D1-4A6B-8254-28454415177A}"/>
          </ac:spMkLst>
        </pc:spChg>
        <pc:graphicFrameChg chg="mod modGraphic">
          <ac:chgData name="Andreana Chen" userId="S::andreana.chen@md.cusm.edu::130f1424-df3b-47c8-9079-ba13a56490d0" providerId="AD" clId="Web-{83B78CDA-6DEF-1A9A-3A54-29AE7C6D3E7C}" dt="2025-01-16T05:17:37.357" v="280" actId="1076"/>
          <ac:graphicFrameMkLst>
            <pc:docMk/>
            <pc:sldMk cId="3183629428" sldId="257"/>
            <ac:graphicFrameMk id="10" creationId="{23D2B05B-8917-5B99-4E34-A5A9FEF96623}"/>
          </ac:graphicFrameMkLst>
        </pc:graphicFrameChg>
        <pc:graphicFrameChg chg="mod modGraphic">
          <ac:chgData name="Andreana Chen" userId="S::andreana.chen@md.cusm.edu::130f1424-df3b-47c8-9079-ba13a56490d0" providerId="AD" clId="Web-{83B78CDA-6DEF-1A9A-3A54-29AE7C6D3E7C}" dt="2025-01-16T05:28:17.037" v="442"/>
          <ac:graphicFrameMkLst>
            <pc:docMk/>
            <pc:sldMk cId="3183629428" sldId="257"/>
            <ac:graphicFrameMk id="13" creationId="{948075B0-0C87-6785-6327-3D3FF6DB7919}"/>
          </ac:graphicFrameMkLst>
        </pc:graphicFrameChg>
        <pc:picChg chg="mod">
          <ac:chgData name="Andreana Chen" userId="S::andreana.chen@md.cusm.edu::130f1424-df3b-47c8-9079-ba13a56490d0" providerId="AD" clId="Web-{83B78CDA-6DEF-1A9A-3A54-29AE7C6D3E7C}" dt="2025-01-16T06:01:26.705" v="683" actId="1076"/>
          <ac:picMkLst>
            <pc:docMk/>
            <pc:sldMk cId="3183629428" sldId="257"/>
            <ac:picMk id="2" creationId="{DEE054A9-97EE-394E-8732-CC13D779BD80}"/>
          </ac:picMkLst>
        </pc:picChg>
        <pc:picChg chg="mod">
          <ac:chgData name="Andreana Chen" userId="S::andreana.chen@md.cusm.edu::130f1424-df3b-47c8-9079-ba13a56490d0" providerId="AD" clId="Web-{83B78CDA-6DEF-1A9A-3A54-29AE7C6D3E7C}" dt="2025-01-16T06:01:36.331" v="686" actId="1076"/>
          <ac:picMkLst>
            <pc:docMk/>
            <pc:sldMk cId="3183629428" sldId="257"/>
            <ac:picMk id="4" creationId="{38C946A8-13C8-00DC-509F-0E1D7206C31F}"/>
          </ac:picMkLst>
        </pc:picChg>
        <pc:picChg chg="mod">
          <ac:chgData name="Andreana Chen" userId="S::andreana.chen@md.cusm.edu::130f1424-df3b-47c8-9079-ba13a56490d0" providerId="AD" clId="Web-{83B78CDA-6DEF-1A9A-3A54-29AE7C6D3E7C}" dt="2025-01-16T05:26:29.002" v="404" actId="1076"/>
          <ac:picMkLst>
            <pc:docMk/>
            <pc:sldMk cId="3183629428" sldId="257"/>
            <ac:picMk id="7" creationId="{FA7E0CCA-BE80-74FA-5B07-3551529FC974}"/>
          </ac:picMkLst>
        </pc:picChg>
        <pc:picChg chg="mod">
          <ac:chgData name="Andreana Chen" userId="S::andreana.chen@md.cusm.edu::130f1424-df3b-47c8-9079-ba13a56490d0" providerId="AD" clId="Web-{83B78CDA-6DEF-1A9A-3A54-29AE7C6D3E7C}" dt="2025-01-16T06:02:24.161" v="688" actId="1076"/>
          <ac:picMkLst>
            <pc:docMk/>
            <pc:sldMk cId="3183629428" sldId="257"/>
            <ac:picMk id="16" creationId="{E8998EAC-8082-51A5-CCD0-5E8B92CF158B}"/>
          </ac:picMkLst>
        </pc:picChg>
      </pc:sldChg>
    </pc:docChg>
  </pc:docChgLst>
  <pc:docChgLst>
    <pc:chgData name="Andreana Chen" userId="S::andreana.chen@md.cusm.edu::130f1424-df3b-47c8-9079-ba13a56490d0" providerId="AD" clId="Web-{836F203E-2497-9AD2-D80E-54E9042DE885}"/>
    <pc:docChg chg="addSld delSld modSld">
      <pc:chgData name="Andreana Chen" userId="S::andreana.chen@md.cusm.edu::130f1424-df3b-47c8-9079-ba13a56490d0" providerId="AD" clId="Web-{836F203E-2497-9AD2-D80E-54E9042DE885}" dt="2025-01-15T08:30:39.112" v="553" actId="20577"/>
      <pc:docMkLst>
        <pc:docMk/>
      </pc:docMkLst>
      <pc:sldChg chg="addSp delSp modSp">
        <pc:chgData name="Andreana Chen" userId="S::andreana.chen@md.cusm.edu::130f1424-df3b-47c8-9079-ba13a56490d0" providerId="AD" clId="Web-{836F203E-2497-9AD2-D80E-54E9042DE885}" dt="2025-01-15T08:30:39.112" v="553" actId="20577"/>
        <pc:sldMkLst>
          <pc:docMk/>
          <pc:sldMk cId="3183629428" sldId="257"/>
        </pc:sldMkLst>
        <pc:spChg chg="mod">
          <ac:chgData name="Andreana Chen" userId="S::andreana.chen@md.cusm.edu::130f1424-df3b-47c8-9079-ba13a56490d0" providerId="AD" clId="Web-{836F203E-2497-9AD2-D80E-54E9042DE885}" dt="2025-01-15T08:08:47.813" v="385" actId="1076"/>
          <ac:spMkLst>
            <pc:docMk/>
            <pc:sldMk cId="3183629428" sldId="257"/>
            <ac:spMk id="5" creationId="{0D154D6A-DDE8-CEFE-CD17-343ACB605574}"/>
          </ac:spMkLst>
        </pc:spChg>
        <pc:spChg chg="add mod">
          <ac:chgData name="Andreana Chen" userId="S::andreana.chen@md.cusm.edu::130f1424-df3b-47c8-9079-ba13a56490d0" providerId="AD" clId="Web-{836F203E-2497-9AD2-D80E-54E9042DE885}" dt="2025-01-15T08:04:02.906" v="357" actId="1076"/>
          <ac:spMkLst>
            <pc:docMk/>
            <pc:sldMk cId="3183629428" sldId="257"/>
            <ac:spMk id="6" creationId="{2E5DCCE5-F914-0033-4FD4-30EE4BE1F2F5}"/>
          </ac:spMkLst>
        </pc:spChg>
        <pc:spChg chg="add del mod">
          <ac:chgData name="Andreana Chen" userId="S::andreana.chen@md.cusm.edu::130f1424-df3b-47c8-9079-ba13a56490d0" providerId="AD" clId="Web-{836F203E-2497-9AD2-D80E-54E9042DE885}" dt="2025-01-15T07:02:38.719" v="42"/>
          <ac:spMkLst>
            <pc:docMk/>
            <pc:sldMk cId="3183629428" sldId="257"/>
            <ac:spMk id="6" creationId="{8C3D6C18-16F0-24D0-7739-1C1E94AD19CA}"/>
          </ac:spMkLst>
        </pc:spChg>
        <pc:spChg chg="mod">
          <ac:chgData name="Andreana Chen" userId="S::andreana.chen@md.cusm.edu::130f1424-df3b-47c8-9079-ba13a56490d0" providerId="AD" clId="Web-{836F203E-2497-9AD2-D80E-54E9042DE885}" dt="2025-01-15T08:08:27.937" v="381" actId="1076"/>
          <ac:spMkLst>
            <pc:docMk/>
            <pc:sldMk cId="3183629428" sldId="257"/>
            <ac:spMk id="8" creationId="{CBB0829F-5DD3-875E-F484-9B7A8392A8D4}"/>
          </ac:spMkLst>
        </pc:spChg>
        <pc:spChg chg="add mod">
          <ac:chgData name="Andreana Chen" userId="S::andreana.chen@md.cusm.edu::130f1424-df3b-47c8-9079-ba13a56490d0" providerId="AD" clId="Web-{836F203E-2497-9AD2-D80E-54E9042DE885}" dt="2025-01-15T07:58:42.185" v="323"/>
          <ac:spMkLst>
            <pc:docMk/>
            <pc:sldMk cId="3183629428" sldId="257"/>
            <ac:spMk id="9" creationId="{E6CF0541-8DFA-4710-DC28-08C0AB01CF0E}"/>
          </ac:spMkLst>
        </pc:spChg>
        <pc:spChg chg="add mod">
          <ac:chgData name="Andreana Chen" userId="S::andreana.chen@md.cusm.edu::130f1424-df3b-47c8-9079-ba13a56490d0" providerId="AD" clId="Web-{836F203E-2497-9AD2-D80E-54E9042DE885}" dt="2025-01-15T07:37:02.699" v="318" actId="14100"/>
          <ac:spMkLst>
            <pc:docMk/>
            <pc:sldMk cId="3183629428" sldId="257"/>
            <ac:spMk id="11" creationId="{47576C16-4FFA-EC30-F866-7601AEC1B87E}"/>
          </ac:spMkLst>
        </pc:spChg>
        <pc:spChg chg="add mod">
          <ac:chgData name="Andreana Chen" userId="S::andreana.chen@md.cusm.edu::130f1424-df3b-47c8-9079-ba13a56490d0" providerId="AD" clId="Web-{836F203E-2497-9AD2-D80E-54E9042DE885}" dt="2025-01-15T08:05:10.941" v="361" actId="1076"/>
          <ac:spMkLst>
            <pc:docMk/>
            <pc:sldMk cId="3183629428" sldId="257"/>
            <ac:spMk id="12" creationId="{9EF785EA-011D-5661-077A-99D288117707}"/>
          </ac:spMkLst>
        </pc:spChg>
        <pc:spChg chg="add mod">
          <ac:chgData name="Andreana Chen" userId="S::andreana.chen@md.cusm.edu::130f1424-df3b-47c8-9079-ba13a56490d0" providerId="AD" clId="Web-{836F203E-2497-9AD2-D80E-54E9042DE885}" dt="2025-01-15T08:09:17.596" v="386" actId="1076"/>
          <ac:spMkLst>
            <pc:docMk/>
            <pc:sldMk cId="3183629428" sldId="257"/>
            <ac:spMk id="14" creationId="{C77CB5A8-B052-6472-C8E7-9C00CAD8279D}"/>
          </ac:spMkLst>
        </pc:spChg>
        <pc:spChg chg="add mod">
          <ac:chgData name="Andreana Chen" userId="S::andreana.chen@md.cusm.edu::130f1424-df3b-47c8-9079-ba13a56490d0" providerId="AD" clId="Web-{836F203E-2497-9AD2-D80E-54E9042DE885}" dt="2025-01-15T08:26:23.707" v="511" actId="20577"/>
          <ac:spMkLst>
            <pc:docMk/>
            <pc:sldMk cId="3183629428" sldId="257"/>
            <ac:spMk id="15" creationId="{F0130D8E-38D4-0BD8-7CB1-15425E56CC63}"/>
          </ac:spMkLst>
        </pc:spChg>
        <pc:spChg chg="add del">
          <ac:chgData name="Andreana Chen" userId="S::andreana.chen@md.cusm.edu::130f1424-df3b-47c8-9079-ba13a56490d0" providerId="AD" clId="Web-{836F203E-2497-9AD2-D80E-54E9042DE885}" dt="2025-01-15T08:18:16.599" v="407"/>
          <ac:spMkLst>
            <pc:docMk/>
            <pc:sldMk cId="3183629428" sldId="257"/>
            <ac:spMk id="17" creationId="{5B7B1DBC-4D8F-714B-758B-0E27B6AA9336}"/>
          </ac:spMkLst>
        </pc:spChg>
        <pc:spChg chg="add del mod">
          <ac:chgData name="Andreana Chen" userId="S::andreana.chen@md.cusm.edu::130f1424-df3b-47c8-9079-ba13a56490d0" providerId="AD" clId="Web-{836F203E-2497-9AD2-D80E-54E9042DE885}" dt="2025-01-15T08:19:43.698" v="449"/>
          <ac:spMkLst>
            <pc:docMk/>
            <pc:sldMk cId="3183629428" sldId="257"/>
            <ac:spMk id="19" creationId="{1CFF0C5F-49FD-223B-2682-55D4C477D029}"/>
          </ac:spMkLst>
        </pc:spChg>
        <pc:spChg chg="add mod">
          <ac:chgData name="Andreana Chen" userId="S::andreana.chen@md.cusm.edu::130f1424-df3b-47c8-9079-ba13a56490d0" providerId="AD" clId="Web-{836F203E-2497-9AD2-D80E-54E9042DE885}" dt="2025-01-15T08:26:30.567" v="513" actId="1076"/>
          <ac:spMkLst>
            <pc:docMk/>
            <pc:sldMk cId="3183629428" sldId="257"/>
            <ac:spMk id="26" creationId="{269BC973-EFB1-2B70-7098-0BE5EC09018E}"/>
          </ac:spMkLst>
        </pc:spChg>
        <pc:spChg chg="mod">
          <ac:chgData name="Andreana Chen" userId="S::andreana.chen@md.cusm.edu::130f1424-df3b-47c8-9079-ba13a56490d0" providerId="AD" clId="Web-{836F203E-2497-9AD2-D80E-54E9042DE885}" dt="2025-01-15T08:18:07.349" v="405" actId="20577"/>
          <ac:spMkLst>
            <pc:docMk/>
            <pc:sldMk cId="3183629428" sldId="257"/>
            <ac:spMk id="27" creationId="{3E1E32BB-9300-4FFF-BBBD-E54114D49CC8}"/>
          </ac:spMkLst>
        </pc:spChg>
        <pc:spChg chg="add mod">
          <ac:chgData name="Andreana Chen" userId="S::andreana.chen@md.cusm.edu::130f1424-df3b-47c8-9079-ba13a56490d0" providerId="AD" clId="Web-{836F203E-2497-9AD2-D80E-54E9042DE885}" dt="2025-01-15T08:27:15.647" v="536" actId="20577"/>
          <ac:spMkLst>
            <pc:docMk/>
            <pc:sldMk cId="3183629428" sldId="257"/>
            <ac:spMk id="29" creationId="{53D9E7ED-BC38-0C8C-2ECB-0AF7C00A60B1}"/>
          </ac:spMkLst>
        </pc:spChg>
        <pc:spChg chg="mod">
          <ac:chgData name="Andreana Chen" userId="S::andreana.chen@md.cusm.edu::130f1424-df3b-47c8-9079-ba13a56490d0" providerId="AD" clId="Web-{836F203E-2497-9AD2-D80E-54E9042DE885}" dt="2025-01-15T08:19:29.806" v="446" actId="1076"/>
          <ac:spMkLst>
            <pc:docMk/>
            <pc:sldMk cId="3183629428" sldId="257"/>
            <ac:spMk id="30" creationId="{1B6B9F0E-1612-4F84-A367-E8F146530E08}"/>
          </ac:spMkLst>
        </pc:spChg>
        <pc:spChg chg="add mod">
          <ac:chgData name="Andreana Chen" userId="S::andreana.chen@md.cusm.edu::130f1424-df3b-47c8-9079-ba13a56490d0" providerId="AD" clId="Web-{836F203E-2497-9AD2-D80E-54E9042DE885}" dt="2025-01-15T08:30:39.112" v="553" actId="20577"/>
          <ac:spMkLst>
            <pc:docMk/>
            <pc:sldMk cId="3183629428" sldId="257"/>
            <ac:spMk id="31" creationId="{1B2BCA96-8749-27D6-BDCC-EE7113A0B1BB}"/>
          </ac:spMkLst>
        </pc:spChg>
        <pc:spChg chg="mod">
          <ac:chgData name="Andreana Chen" userId="S::andreana.chen@md.cusm.edu::130f1424-df3b-47c8-9079-ba13a56490d0" providerId="AD" clId="Web-{836F203E-2497-9AD2-D80E-54E9042DE885}" dt="2025-01-15T08:12:38.904" v="395" actId="20577"/>
          <ac:spMkLst>
            <pc:docMk/>
            <pc:sldMk cId="3183629428" sldId="257"/>
            <ac:spMk id="34" creationId="{567D46E3-BDAC-4894-81FD-85453287E06D}"/>
          </ac:spMkLst>
        </pc:spChg>
        <pc:spChg chg="mod">
          <ac:chgData name="Andreana Chen" userId="S::andreana.chen@md.cusm.edu::130f1424-df3b-47c8-9079-ba13a56490d0" providerId="AD" clId="Web-{836F203E-2497-9AD2-D80E-54E9042DE885}" dt="2025-01-15T08:19:14.165" v="444" actId="20577"/>
          <ac:spMkLst>
            <pc:docMk/>
            <pc:sldMk cId="3183629428" sldId="257"/>
            <ac:spMk id="37" creationId="{69C5DE80-CEFD-4E8E-9006-2E0D88D18BF1}"/>
          </ac:spMkLst>
        </pc:spChg>
        <pc:spChg chg="mod">
          <ac:chgData name="Andreana Chen" userId="S::andreana.chen@md.cusm.edu::130f1424-df3b-47c8-9079-ba13a56490d0" providerId="AD" clId="Web-{836F203E-2497-9AD2-D80E-54E9042DE885}" dt="2025-01-15T08:25:57.627" v="490" actId="20577"/>
          <ac:spMkLst>
            <pc:docMk/>
            <pc:sldMk cId="3183629428" sldId="257"/>
            <ac:spMk id="39" creationId="{31AABA6D-59D1-4A6B-8254-28454415177A}"/>
          </ac:spMkLst>
        </pc:spChg>
        <pc:spChg chg="del mod">
          <ac:chgData name="Andreana Chen" userId="S::andreana.chen@md.cusm.edu::130f1424-df3b-47c8-9079-ba13a56490d0" providerId="AD" clId="Web-{836F203E-2497-9AD2-D80E-54E9042DE885}" dt="2025-01-15T07:35:44.415" v="307"/>
          <ac:spMkLst>
            <pc:docMk/>
            <pc:sldMk cId="3183629428" sldId="257"/>
            <ac:spMk id="40" creationId="{905E5BFA-F7E5-4E6F-BCCB-2743454C9E8B}"/>
          </ac:spMkLst>
        </pc:spChg>
        <pc:graphicFrameChg chg="mod modGraphic">
          <ac:chgData name="Andreana Chen" userId="S::andreana.chen@md.cusm.edu::130f1424-df3b-47c8-9079-ba13a56490d0" providerId="AD" clId="Web-{836F203E-2497-9AD2-D80E-54E9042DE885}" dt="2025-01-15T07:09:19.608" v="136"/>
          <ac:graphicFrameMkLst>
            <pc:docMk/>
            <pc:sldMk cId="3183629428" sldId="257"/>
            <ac:graphicFrameMk id="10" creationId="{23D2B05B-8917-5B99-4E34-A5A9FEF96623}"/>
          </ac:graphicFrameMkLst>
        </pc:graphicFrameChg>
        <pc:graphicFrameChg chg="mod modGraphic">
          <ac:chgData name="Andreana Chen" userId="S::andreana.chen@md.cusm.edu::130f1424-df3b-47c8-9079-ba13a56490d0" providerId="AD" clId="Web-{836F203E-2497-9AD2-D80E-54E9042DE885}" dt="2025-01-15T07:08:00.183" v="122"/>
          <ac:graphicFrameMkLst>
            <pc:docMk/>
            <pc:sldMk cId="3183629428" sldId="257"/>
            <ac:graphicFrameMk id="13" creationId="{948075B0-0C87-6785-6327-3D3FF6DB7919}"/>
          </ac:graphicFrameMkLst>
        </pc:graphicFrameChg>
        <pc:picChg chg="mod">
          <ac:chgData name="Andreana Chen" userId="S::andreana.chen@md.cusm.edu::130f1424-df3b-47c8-9079-ba13a56490d0" providerId="AD" clId="Web-{836F203E-2497-9AD2-D80E-54E9042DE885}" dt="2025-01-15T08:08:43.672" v="384" actId="1076"/>
          <ac:picMkLst>
            <pc:docMk/>
            <pc:sldMk cId="3183629428" sldId="257"/>
            <ac:picMk id="2" creationId="{DEE054A9-97EE-394E-8732-CC13D779BD80}"/>
          </ac:picMkLst>
        </pc:picChg>
        <pc:picChg chg="add del mod">
          <ac:chgData name="Andreana Chen" userId="S::andreana.chen@md.cusm.edu::130f1424-df3b-47c8-9079-ba13a56490d0" providerId="AD" clId="Web-{836F203E-2497-9AD2-D80E-54E9042DE885}" dt="2025-01-15T08:08:22.577" v="380" actId="1076"/>
          <ac:picMkLst>
            <pc:docMk/>
            <pc:sldMk cId="3183629428" sldId="257"/>
            <ac:picMk id="4" creationId="{38C946A8-13C8-00DC-509F-0E1D7206C31F}"/>
          </ac:picMkLst>
        </pc:picChg>
        <pc:picChg chg="add mod">
          <ac:chgData name="Andreana Chen" userId="S::andreana.chen@md.cusm.edu::130f1424-df3b-47c8-9079-ba13a56490d0" providerId="AD" clId="Web-{836F203E-2497-9AD2-D80E-54E9042DE885}" dt="2025-01-15T07:35:06.195" v="293" actId="1076"/>
          <ac:picMkLst>
            <pc:docMk/>
            <pc:sldMk cId="3183629428" sldId="257"/>
            <ac:picMk id="7" creationId="{FA7E0CCA-BE80-74FA-5B07-3551529FC974}"/>
          </ac:picMkLst>
        </pc:picChg>
        <pc:picChg chg="add mod">
          <ac:chgData name="Andreana Chen" userId="S::andreana.chen@md.cusm.edu::130f1424-df3b-47c8-9079-ba13a56490d0" providerId="AD" clId="Web-{836F203E-2497-9AD2-D80E-54E9042DE885}" dt="2025-01-15T08:17:13.252" v="399" actId="1076"/>
          <ac:picMkLst>
            <pc:docMk/>
            <pc:sldMk cId="3183629428" sldId="257"/>
            <ac:picMk id="16" creationId="{E8998EAC-8082-51A5-CCD0-5E8B92CF158B}"/>
          </ac:picMkLst>
        </pc:picChg>
      </pc:sldChg>
      <pc:sldChg chg="add del replId">
        <pc:chgData name="Andreana Chen" userId="S::andreana.chen@md.cusm.edu::130f1424-df3b-47c8-9079-ba13a56490d0" providerId="AD" clId="Web-{836F203E-2497-9AD2-D80E-54E9042DE885}" dt="2025-01-15T08:26:44.239" v="515"/>
        <pc:sldMkLst>
          <pc:docMk/>
          <pc:sldMk cId="196550180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3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9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0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3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93BF4-0178-47DF-9D19-850B289F591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273E-AB5C-485A-B096-D1B60A41A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browse/icons/term/survey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oi.org/10.1016/j.tacc.2021.05.00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D079DB3-89BC-4B1A-A0F1-6320CE5DF0BF}"/>
              </a:ext>
            </a:extLst>
          </p:cNvPr>
          <p:cNvSpPr txBox="1"/>
          <p:nvPr/>
        </p:nvSpPr>
        <p:spPr>
          <a:xfrm>
            <a:off x="11424411" y="4921688"/>
            <a:ext cx="13391865" cy="696108"/>
          </a:xfrm>
          <a:prstGeom prst="rect">
            <a:avLst/>
          </a:prstGeom>
          <a:solidFill>
            <a:srgbClr val="005881"/>
          </a:solidFill>
        </p:spPr>
        <p:txBody>
          <a:bodyPr wrap="square" lIns="101554" tIns="50778" rIns="101554" bIns="50778" rtlCol="0">
            <a:spAutoFit/>
          </a:bodyPr>
          <a:lstStyle/>
          <a:p>
            <a:pPr algn="ctr"/>
            <a:r>
              <a:rPr lang="en-US" sz="3857" b="1" dirty="0">
                <a:solidFill>
                  <a:srgbClr val="FFFFFF"/>
                </a:solidFill>
                <a:latin typeface="Times New Roman" charset="0"/>
                <a:ea typeface="Times New Roman" charset="0"/>
                <a:cs typeface="Times New Roman" charset="0"/>
              </a:rPr>
              <a:t>METHODS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B94099-3350-4B7F-9514-A1579F4EEF69}"/>
              </a:ext>
            </a:extLst>
          </p:cNvPr>
          <p:cNvSpPr txBox="1"/>
          <p:nvPr/>
        </p:nvSpPr>
        <p:spPr>
          <a:xfrm>
            <a:off x="411293" y="8320910"/>
            <a:ext cx="9525000" cy="696108"/>
          </a:xfrm>
          <a:prstGeom prst="rect">
            <a:avLst/>
          </a:prstGeom>
          <a:solidFill>
            <a:srgbClr val="005881"/>
          </a:solidFill>
        </p:spPr>
        <p:txBody>
          <a:bodyPr wrap="square" lIns="101554" tIns="50778" rIns="101554" bIns="50778" rtlCol="0" anchor="t">
            <a:spAutoFit/>
          </a:bodyPr>
          <a:lstStyle/>
          <a:p>
            <a:pPr algn="ctr"/>
            <a:r>
              <a:rPr lang="en-US" sz="3850" b="1" dirty="0">
                <a:solidFill>
                  <a:schemeClr val="bg1"/>
                </a:solidFill>
                <a:latin typeface="Times New Roman"/>
                <a:cs typeface="Times New Roman"/>
              </a:rPr>
              <a:t>RATIONALE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98BE32-BD6B-45E3-AFA8-63CB763AEFD7}"/>
              </a:ext>
            </a:extLst>
          </p:cNvPr>
          <p:cNvSpPr txBox="1"/>
          <p:nvPr/>
        </p:nvSpPr>
        <p:spPr>
          <a:xfrm>
            <a:off x="26135088" y="14611956"/>
            <a:ext cx="9525000" cy="696108"/>
          </a:xfrm>
          <a:prstGeom prst="rect">
            <a:avLst/>
          </a:prstGeom>
          <a:solidFill>
            <a:srgbClr val="005881"/>
          </a:solidFill>
        </p:spPr>
        <p:txBody>
          <a:bodyPr wrap="square" lIns="101554" tIns="50778" rIns="101554" bIns="50778" rtlCol="0" anchor="t">
            <a:spAutoFit/>
          </a:bodyPr>
          <a:lstStyle/>
          <a:p>
            <a:pPr algn="ctr"/>
            <a:r>
              <a:rPr lang="en-US" sz="3850" b="1" dirty="0">
                <a:solidFill>
                  <a:srgbClr val="FFFFFF"/>
                </a:solidFill>
                <a:latin typeface="Times New Roman"/>
                <a:ea typeface="Times New Roman" charset="0"/>
                <a:cs typeface="Times New Roman"/>
              </a:rPr>
              <a:t>POTENTIAL IMPACT</a:t>
            </a:r>
            <a:endParaRPr lang="en-US" sz="3850" b="1" dirty="0">
              <a:solidFill>
                <a:srgbClr val="FFFFFF"/>
              </a:solidFill>
              <a:latin typeface="Times New Roman"/>
              <a:ea typeface="Times New Roman" charset="0"/>
              <a:cs typeface="Times New Roman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07714-6DBB-4DB3-AFFA-2289555DD749}"/>
              </a:ext>
            </a:extLst>
          </p:cNvPr>
          <p:cNvSpPr txBox="1"/>
          <p:nvPr/>
        </p:nvSpPr>
        <p:spPr>
          <a:xfrm>
            <a:off x="26135088" y="19402319"/>
            <a:ext cx="9525000" cy="696108"/>
          </a:xfrm>
          <a:prstGeom prst="rect">
            <a:avLst/>
          </a:prstGeom>
          <a:solidFill>
            <a:srgbClr val="005881"/>
          </a:solidFill>
        </p:spPr>
        <p:txBody>
          <a:bodyPr wrap="square" lIns="101554" tIns="50778" rIns="101554" bIns="50778" rtlCol="0" anchor="t">
            <a:spAutoFit/>
          </a:bodyPr>
          <a:lstStyle/>
          <a:p>
            <a:pPr algn="ctr"/>
            <a:r>
              <a:rPr lang="en-US" sz="3857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ACKNOWLEDGEMENTS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0482EB-6B48-4EAC-972F-D8FB6CF81A27}"/>
              </a:ext>
            </a:extLst>
          </p:cNvPr>
          <p:cNvSpPr txBox="1"/>
          <p:nvPr/>
        </p:nvSpPr>
        <p:spPr>
          <a:xfrm>
            <a:off x="26135088" y="22395053"/>
            <a:ext cx="9525000" cy="695018"/>
          </a:xfrm>
          <a:prstGeom prst="rect">
            <a:avLst/>
          </a:prstGeom>
          <a:solidFill>
            <a:srgbClr val="005881"/>
          </a:solidFill>
        </p:spPr>
        <p:txBody>
          <a:bodyPr wrap="square" lIns="101554" tIns="50778" rIns="101554" bIns="50778" rtlCol="0" anchor="t">
            <a:spAutoFit/>
          </a:bodyPr>
          <a:lstStyle/>
          <a:p>
            <a:pPr algn="ctr"/>
            <a:r>
              <a:rPr lang="en-US" sz="3850" b="1" dirty="0">
                <a:solidFill>
                  <a:schemeClr val="bg1"/>
                </a:solidFill>
                <a:latin typeface="Times New Roman"/>
                <a:ea typeface="Times New Roman" charset="0"/>
                <a:cs typeface="Times New Roman"/>
              </a:rPr>
              <a:t>REFERENCES</a:t>
            </a:r>
            <a:endParaRPr lang="en-US" sz="3850" b="1" dirty="0">
              <a:solidFill>
                <a:schemeClr val="bg1"/>
              </a:solidFill>
              <a:latin typeface="Times New Roman"/>
              <a:ea typeface="Times New Roman" charset="0"/>
              <a:cs typeface="Times New Roman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9183CB-E450-497C-8100-CB84E47156EC}"/>
              </a:ext>
            </a:extLst>
          </p:cNvPr>
          <p:cNvSpPr/>
          <p:nvPr/>
        </p:nvSpPr>
        <p:spPr>
          <a:xfrm>
            <a:off x="0" y="32978"/>
            <a:ext cx="36576000" cy="4556646"/>
          </a:xfrm>
          <a:prstGeom prst="rect">
            <a:avLst/>
          </a:prstGeom>
          <a:solidFill>
            <a:srgbClr val="005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19"/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CC451B74-F344-46E4-8285-6B1D3F8D8997}"/>
              </a:ext>
            </a:extLst>
          </p:cNvPr>
          <p:cNvSpPr>
            <a:spLocks/>
          </p:cNvSpPr>
          <p:nvPr/>
        </p:nvSpPr>
        <p:spPr bwMode="auto">
          <a:xfrm>
            <a:off x="11457207" y="200863"/>
            <a:ext cx="24481101" cy="235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67061" tIns="233529" rIns="467061" bIns="233529" anchor="t"/>
          <a:lstStyle/>
          <a:p>
            <a:pPr algn="ctr">
              <a:spcBef>
                <a:spcPts val="858"/>
              </a:spcBef>
              <a:spcAft>
                <a:spcPts val="858"/>
              </a:spcAft>
            </a:pPr>
            <a:r>
              <a:rPr lang="en-US" sz="5400" b="1" dirty="0">
                <a:solidFill>
                  <a:schemeClr val="bg1"/>
                </a:solidFill>
                <a:ea typeface="+mn-lt"/>
                <a:cs typeface="+mn-lt"/>
              </a:rPr>
              <a:t>Comparison of 3D-printed Video Laryngoscopes to Commercial Laryngoscopes for Training Simulation</a:t>
            </a:r>
            <a:endParaRPr lang="en-US" sz="5400" b="1">
              <a:solidFill>
                <a:schemeClr val="bg1"/>
              </a:solidFill>
              <a:ea typeface="Calibri"/>
              <a:cs typeface="Calibri"/>
            </a:endParaRPr>
          </a:p>
          <a:p>
            <a:pPr algn="ctr">
              <a:spcBef>
                <a:spcPts val="858"/>
              </a:spcBef>
              <a:spcAft>
                <a:spcPts val="858"/>
              </a:spcAft>
            </a:pPr>
            <a:r>
              <a:rPr lang="en-US" sz="3850" dirty="0">
                <a:solidFill>
                  <a:schemeClr val="bg1"/>
                </a:solidFill>
                <a:ea typeface="+mn-lt"/>
                <a:cs typeface="+mn-lt"/>
              </a:rPr>
              <a:t>Tran, Sthefon</a:t>
            </a:r>
            <a:r>
              <a:rPr lang="en-US" sz="3850" baseline="30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en-US" sz="3850" dirty="0">
                <a:solidFill>
                  <a:schemeClr val="bg1"/>
                </a:solidFill>
                <a:ea typeface="+mn-lt"/>
                <a:cs typeface="+mn-lt"/>
              </a:rPr>
              <a:t>; Ferrell, Stuart</a:t>
            </a:r>
            <a:r>
              <a:rPr lang="en-US" sz="3850" baseline="30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en-US" sz="3850" dirty="0">
                <a:solidFill>
                  <a:schemeClr val="bg1"/>
                </a:solidFill>
                <a:ea typeface="+mn-lt"/>
                <a:cs typeface="+mn-lt"/>
              </a:rPr>
              <a:t>; Chen, Andreana</a:t>
            </a:r>
            <a:r>
              <a:rPr lang="en-US" sz="3850" baseline="30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en-US" sz="3850" dirty="0">
                <a:solidFill>
                  <a:schemeClr val="bg1"/>
                </a:solidFill>
                <a:ea typeface="+mn-lt"/>
                <a:cs typeface="+mn-lt"/>
              </a:rPr>
              <a:t>; Chandramohan, Dharshan</a:t>
            </a:r>
            <a:r>
              <a:rPr lang="en-US" sz="3850" baseline="30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r>
              <a:rPr lang="en-US" sz="3850" dirty="0">
                <a:solidFill>
                  <a:schemeClr val="bg1"/>
                </a:solidFill>
                <a:ea typeface="+mn-lt"/>
                <a:cs typeface="+mn-lt"/>
              </a:rPr>
              <a:t>; Jackson, Sean</a:t>
            </a:r>
            <a:r>
              <a:rPr lang="en-US" sz="3850" baseline="30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r>
              <a:rPr lang="en-US" sz="3850" dirty="0">
                <a:solidFill>
                  <a:schemeClr val="bg1"/>
                </a:solidFill>
                <a:ea typeface="+mn-lt"/>
                <a:cs typeface="+mn-lt"/>
              </a:rPr>
              <a:t>; Sahai, Shubhika</a:t>
            </a:r>
            <a:r>
              <a:rPr lang="en-US" sz="3850" baseline="30000" dirty="0">
                <a:solidFill>
                  <a:schemeClr val="bg1"/>
                </a:solidFill>
                <a:ea typeface="+mn-lt"/>
                <a:cs typeface="+mn-lt"/>
              </a:rPr>
              <a:t>3</a:t>
            </a:r>
            <a:r>
              <a:rPr lang="en-US" sz="3850" dirty="0">
                <a:solidFill>
                  <a:schemeClr val="bg1"/>
                </a:solidFill>
                <a:ea typeface="+mn-lt"/>
                <a:cs typeface="+mn-lt"/>
              </a:rPr>
              <a:t>, Dr. Madhu Varma</a:t>
            </a:r>
            <a:r>
              <a:rPr lang="en-US" sz="3850" baseline="30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br>
              <a:rPr lang="en-US" sz="385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sz="3850" baseline="30000" dirty="0">
                <a:solidFill>
                  <a:schemeClr val="bg1"/>
                </a:solidFill>
                <a:latin typeface="Calibri"/>
                <a:ea typeface="Times New Roman" charset="0"/>
                <a:cs typeface="Times New Roman"/>
              </a:rPr>
              <a:t>1</a:t>
            </a:r>
            <a:r>
              <a:rPr lang="en-US" sz="3850" dirty="0">
                <a:solidFill>
                  <a:schemeClr val="bg1"/>
                </a:solidFill>
                <a:latin typeface="Calibri"/>
                <a:ea typeface="Times New Roman" charset="0"/>
                <a:cs typeface="Times New Roman"/>
              </a:rPr>
              <a:t>California University of Science and Medicine, </a:t>
            </a:r>
            <a:r>
              <a:rPr lang="en-US" sz="3850" baseline="30000" dirty="0">
                <a:solidFill>
                  <a:schemeClr val="bg1"/>
                </a:solidFill>
                <a:latin typeface="Calibri"/>
                <a:ea typeface="Times New Roman" charset="0"/>
                <a:cs typeface="Times New Roman"/>
              </a:rPr>
              <a:t>2</a:t>
            </a:r>
            <a:r>
              <a:rPr lang="en-US" sz="3850" dirty="0">
                <a:solidFill>
                  <a:schemeClr val="bg1"/>
                </a:solidFill>
                <a:latin typeface="Calibri"/>
                <a:ea typeface="+mn-lt"/>
                <a:cs typeface="+mn-lt"/>
              </a:rPr>
              <a:t>Carnegie Mellon University</a:t>
            </a:r>
            <a:r>
              <a:rPr lang="en-US" sz="3850" dirty="0">
                <a:solidFill>
                  <a:schemeClr val="bg1"/>
                </a:solidFill>
                <a:latin typeface="Calibri"/>
                <a:ea typeface="Times New Roman" charset="0"/>
                <a:cs typeface="Times New Roman"/>
              </a:rPr>
              <a:t>, </a:t>
            </a:r>
            <a:r>
              <a:rPr lang="en-US" sz="3850" baseline="30000" dirty="0">
                <a:solidFill>
                  <a:schemeClr val="bg1"/>
                </a:solidFill>
                <a:latin typeface="Calibri"/>
                <a:ea typeface="Times New Roman" charset="0"/>
                <a:cs typeface="Times New Roman"/>
              </a:rPr>
              <a:t>3</a:t>
            </a:r>
            <a:r>
              <a:rPr lang="en-US" sz="3850" dirty="0">
                <a:solidFill>
                  <a:schemeClr val="bg1"/>
                </a:solidFill>
                <a:latin typeface="Calibri"/>
                <a:ea typeface="Times New Roman" charset="0"/>
                <a:cs typeface="Times New Roman"/>
              </a:rPr>
              <a:t>University of California Santa Barbara</a:t>
            </a:r>
            <a:endParaRPr lang="en-US" sz="385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6B9F0E-1612-4F84-A367-E8F146530E08}"/>
              </a:ext>
            </a:extLst>
          </p:cNvPr>
          <p:cNvSpPr txBox="1"/>
          <p:nvPr/>
        </p:nvSpPr>
        <p:spPr>
          <a:xfrm>
            <a:off x="26237148" y="4946763"/>
            <a:ext cx="9434015" cy="696108"/>
          </a:xfrm>
          <a:prstGeom prst="rect">
            <a:avLst/>
          </a:prstGeom>
          <a:solidFill>
            <a:srgbClr val="005881"/>
          </a:solidFill>
        </p:spPr>
        <p:txBody>
          <a:bodyPr wrap="square" lIns="101554" tIns="50778" rIns="101554" bIns="50778" rtlCol="0" anchor="t">
            <a:spAutoFit/>
          </a:bodyPr>
          <a:lstStyle/>
          <a:p>
            <a:pPr algn="ctr"/>
            <a:r>
              <a:rPr lang="en-US" sz="3857" b="1" dirty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RESULTS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7D46E3-BDAC-4894-81FD-85453287E06D}"/>
              </a:ext>
            </a:extLst>
          </p:cNvPr>
          <p:cNvSpPr txBox="1"/>
          <p:nvPr/>
        </p:nvSpPr>
        <p:spPr>
          <a:xfrm>
            <a:off x="437405" y="5773444"/>
            <a:ext cx="9408861" cy="119648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Calibri"/>
                <a:ea typeface="Calibri"/>
                <a:cs typeface="Times New Roman"/>
              </a:rPr>
              <a:t>To evaluate the efficacy of 3D printed (3DP) video laryngoscopes as a training tool compared to commercial video laryngoscopes for resource limited areas. </a:t>
            </a:r>
            <a:r>
              <a:rPr lang="en-US" sz="2800" dirty="0">
                <a:latin typeface="Calibri"/>
                <a:ea typeface="Calibri"/>
                <a:cs typeface="Times New Roman"/>
              </a:rPr>
              <a:t> </a:t>
            </a:r>
            <a:endParaRPr lang="en-US" sz="2800" dirty="0">
              <a:latin typeface="Calibri"/>
              <a:ea typeface="Calibri"/>
              <a:cs typeface="Times New Roman" panose="02020603050405020304" pitchFamily="18" charset="0"/>
            </a:endParaRPr>
          </a:p>
          <a:p>
            <a:endParaRPr lang="en-US" sz="2800" dirty="0">
              <a:latin typeface="Calibri"/>
              <a:ea typeface="Calibri"/>
              <a:cs typeface="Times New Roman" panose="02020603050405020304" pitchFamily="18" charset="0"/>
            </a:endParaRPr>
          </a:p>
          <a:p>
            <a:endParaRPr lang="en-US" sz="2250" dirty="0">
              <a:latin typeface="Calibri"/>
              <a:ea typeface="Calibri"/>
              <a:cs typeface="Times New Roman" panose="02020603050405020304" pitchFamily="18" charset="0"/>
            </a:endParaRPr>
          </a:p>
          <a:p>
            <a:endParaRPr lang="en-US" sz="2250" dirty="0">
              <a:solidFill>
                <a:srgbClr val="000000"/>
              </a:solidFill>
              <a:latin typeface="Calibri"/>
              <a:ea typeface="Calibri"/>
              <a:cs typeface="Times New Roman" panose="02020603050405020304" pitchFamily="18" charset="0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libri"/>
                <a:ea typeface="+mn-lt"/>
                <a:cs typeface="+mn-lt"/>
              </a:rPr>
              <a:t>3DP has become widely available and cheap, medical equipment can be printed for medical education in resource-limited settings,</a:t>
            </a: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libri"/>
                <a:ea typeface="+mn-lt"/>
                <a:cs typeface="+mn-lt"/>
              </a:rPr>
              <a:t>Kenya, a low healthcare resource country, is embracing 3DP and localization of 3DP allows for production of costly items like commercial laryngoscopes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libri"/>
                <a:ea typeface="+mn-lt"/>
                <a:cs typeface="+mn-lt"/>
              </a:rPr>
              <a:t>Academic studies on the use of 3DP in developing countries are few. </a:t>
            </a:r>
            <a:endParaRPr lang="en-US">
              <a:latin typeface="Calibri"/>
              <a:ea typeface="+mn-lt"/>
              <a:cs typeface="+mn-lt"/>
            </a:endParaRPr>
          </a:p>
          <a:p>
            <a:pPr marL="571500" indent="-571500">
              <a:buFont typeface="Arial"/>
              <a:buChar char="•"/>
            </a:pPr>
            <a:r>
              <a:rPr lang="en-US" sz="3600" dirty="0">
                <a:latin typeface="Calibri"/>
                <a:ea typeface="+mn-lt"/>
                <a:cs typeface="+mn-lt"/>
              </a:rPr>
              <a:t>Simulations in healthcare training such as intubation can incorporate 3DP as a viable, cheap, and dispensable resource for these communities.</a:t>
            </a:r>
            <a:endParaRPr lang="en-US">
              <a:latin typeface="Calibri"/>
              <a:ea typeface="+mn-lt"/>
              <a:cs typeface="+mn-lt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Calibri"/>
              <a:ea typeface="Calibri"/>
              <a:cs typeface="Calibri"/>
            </a:endParaRPr>
          </a:p>
          <a:p>
            <a:pPr marL="326390" indent="-326390">
              <a:buFont typeface="Arial"/>
              <a:buChar char="•"/>
            </a:pPr>
            <a:endParaRPr lang="en-US" sz="2800" dirty="0">
              <a:latin typeface="Calibri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9C5DE80-CEFD-4E8E-9006-2E0D88D18BF1}"/>
              </a:ext>
            </a:extLst>
          </p:cNvPr>
          <p:cNvSpPr txBox="1"/>
          <p:nvPr/>
        </p:nvSpPr>
        <p:spPr>
          <a:xfrm>
            <a:off x="12049479" y="22397159"/>
            <a:ext cx="1225505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3000" b="1" dirty="0">
                <a:ea typeface="+mn-lt"/>
                <a:cs typeface="+mn-lt"/>
              </a:rPr>
              <a:t>Demographic questions, questions evaluating hand eye coordination and prior intubation experience, and questions comparing the two devices. </a:t>
            </a:r>
            <a:endParaRPr lang="en-US" sz="3000" b="1" dirty="0">
              <a:ea typeface="Calibri" panose="020F0502020204030204"/>
              <a:cs typeface="Calibri" panose="020F0502020204030204"/>
            </a:endParaRPr>
          </a:p>
          <a:p>
            <a:pPr marL="326390" indent="-326390">
              <a:buFont typeface="Arial" panose="020B0604020202020204" pitchFamily="34" charset="0"/>
              <a:buChar char="•"/>
            </a:pPr>
            <a:endParaRPr lang="en-US" sz="30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F6AA28-BFC3-43DD-B660-93DE6926D3DA}"/>
              </a:ext>
            </a:extLst>
          </p:cNvPr>
          <p:cNvSpPr txBox="1"/>
          <p:nvPr/>
        </p:nvSpPr>
        <p:spPr>
          <a:xfrm>
            <a:off x="26216403" y="15367493"/>
            <a:ext cx="941240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ea typeface="+mn-lt"/>
                <a:cs typeface="+mn-lt"/>
              </a:rPr>
              <a:t>The 3D printed Laryngoscope will provide a comparable training tool as a commercial laryngoscope. 3D printers can be a tool that can assist remote hospitals or providers get access to training devices that they would not be able to if they tried to purchase each individual tool commercially.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AABA6D-59D1-4A6B-8254-28454415177A}"/>
              </a:ext>
            </a:extLst>
          </p:cNvPr>
          <p:cNvSpPr txBox="1"/>
          <p:nvPr/>
        </p:nvSpPr>
        <p:spPr>
          <a:xfrm>
            <a:off x="26210395" y="20250112"/>
            <a:ext cx="9431290" cy="72668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3200" dirty="0">
                <a:latin typeface="Arial"/>
                <a:ea typeface="+mn-lt"/>
                <a:cs typeface="Arial"/>
              </a:rPr>
              <a:t>The authors of this study would like to graciously thank Dr. Carol Lee &amp; the Emergency Department at ARMC for use of the </a:t>
            </a:r>
            <a:r>
              <a:rPr lang="en-US" sz="3200" err="1">
                <a:latin typeface="Arial"/>
                <a:ea typeface="+mn-lt"/>
                <a:cs typeface="Arial"/>
              </a:rPr>
              <a:t>GlideScope</a:t>
            </a:r>
            <a:r>
              <a:rPr lang="en-US" sz="3200" dirty="0">
                <a:latin typeface="Arial"/>
                <a:ea typeface="+mn-lt"/>
                <a:cs typeface="Arial"/>
              </a:rPr>
              <a:t> GO device used in this study.</a:t>
            </a:r>
            <a:endParaRPr lang="en-US" sz="3200" dirty="0">
              <a:latin typeface="Calibri" panose="020F0502020204030204"/>
              <a:ea typeface="+mn-lt"/>
              <a:cs typeface="Calibri" panose="020F0502020204030204"/>
            </a:endParaRPr>
          </a:p>
          <a:p>
            <a:pPr algn="just"/>
            <a:endParaRPr lang="en-US">
              <a:ea typeface="Calibri"/>
              <a:cs typeface="Calibri"/>
            </a:endParaRPr>
          </a:p>
          <a:p>
            <a:pPr algn="just"/>
            <a:endParaRPr lang="en-US" dirty="0">
              <a:latin typeface="Calibri"/>
              <a:ea typeface="+mn-lt"/>
              <a:cs typeface="Calibri"/>
            </a:endParaRPr>
          </a:p>
          <a:p>
            <a:pPr algn="just"/>
            <a:endParaRPr lang="en-US" dirty="0">
              <a:ea typeface="+mn-lt"/>
              <a:cs typeface="+mn-lt"/>
            </a:endParaRPr>
          </a:p>
          <a:p>
            <a:pPr algn="just"/>
            <a:endParaRPr lang="en-US" dirty="0">
              <a:latin typeface="Calibri"/>
              <a:ea typeface="+mn-lt"/>
              <a:cs typeface="Calibri"/>
            </a:endParaRPr>
          </a:p>
          <a:p>
            <a:pPr algn="just"/>
            <a:r>
              <a:rPr lang="en-US" sz="2250" dirty="0">
                <a:ea typeface="+mn-lt"/>
                <a:cs typeface="+mn-lt"/>
              </a:rPr>
              <a:t>1. </a:t>
            </a:r>
            <a:r>
              <a:rPr lang="en-US" sz="2250" dirty="0" err="1">
                <a:ea typeface="+mn-lt"/>
                <a:cs typeface="+mn-lt"/>
              </a:rPr>
              <a:t>Karippacheril</a:t>
            </a:r>
            <a:r>
              <a:rPr lang="en-US" sz="2250" dirty="0">
                <a:ea typeface="+mn-lt"/>
                <a:cs typeface="+mn-lt"/>
              </a:rPr>
              <a:t> JG, Le Cong M. </a:t>
            </a:r>
            <a:r>
              <a:rPr lang="en-US" sz="2250" dirty="0" err="1">
                <a:ea typeface="+mn-lt"/>
                <a:cs typeface="+mn-lt"/>
              </a:rPr>
              <a:t>Videolaryngoscopy</a:t>
            </a:r>
            <a:r>
              <a:rPr lang="en-US" sz="2250" dirty="0">
                <a:ea typeface="+mn-lt"/>
                <a:cs typeface="+mn-lt"/>
              </a:rPr>
              <a:t> using an Android smartphone: A direct digital technique. Indian J </a:t>
            </a:r>
            <a:r>
              <a:rPr lang="en-US" sz="2250" dirty="0" err="1">
                <a:ea typeface="+mn-lt"/>
                <a:cs typeface="+mn-lt"/>
              </a:rPr>
              <a:t>Anaesth</a:t>
            </a:r>
            <a:r>
              <a:rPr lang="en-US" sz="2250" dirty="0">
                <a:ea typeface="+mn-lt"/>
                <a:cs typeface="+mn-lt"/>
              </a:rPr>
              <a:t>. 2016;60(2):143-145. doi:10.4103/0019-5049.176288</a:t>
            </a:r>
            <a:endParaRPr lang="en-US" dirty="0">
              <a:ea typeface="+mn-lt"/>
              <a:cs typeface="+mn-lt"/>
            </a:endParaRPr>
          </a:p>
          <a:p>
            <a:r>
              <a:rPr lang="en-US" sz="2250" dirty="0">
                <a:ea typeface="+mn-lt"/>
                <a:cs typeface="+mn-lt"/>
              </a:rPr>
              <a:t>2. Ali Kaan Ataman, Emel </a:t>
            </a:r>
            <a:r>
              <a:rPr lang="en-US" sz="2250" dirty="0" err="1">
                <a:ea typeface="+mn-lt"/>
                <a:cs typeface="+mn-lt"/>
              </a:rPr>
              <a:t>Altıntas</a:t>
            </a:r>
            <a:r>
              <a:rPr lang="en-US" sz="2250" dirty="0">
                <a:ea typeface="+mn-lt"/>
                <a:cs typeface="+mn-lt"/>
              </a:rPr>
              <a:t>, Comparison of a commercial 3D fabricated laryngoscope (</a:t>
            </a:r>
            <a:r>
              <a:rPr lang="en-US" sz="2250" dirty="0" err="1">
                <a:ea typeface="+mn-lt"/>
                <a:cs typeface="+mn-lt"/>
              </a:rPr>
              <a:t>Airangel</a:t>
            </a:r>
            <a:r>
              <a:rPr lang="en-US" sz="2250" dirty="0">
                <a:ea typeface="+mn-lt"/>
                <a:cs typeface="+mn-lt"/>
              </a:rPr>
              <a:t> ®) with a widely-used video laryngoscope (</a:t>
            </a:r>
            <a:r>
              <a:rPr lang="en-US" sz="2250" dirty="0" err="1">
                <a:ea typeface="+mn-lt"/>
                <a:cs typeface="+mn-lt"/>
              </a:rPr>
              <a:t>Glidescope</a:t>
            </a:r>
            <a:r>
              <a:rPr lang="en-US" sz="2250" dirty="0">
                <a:ea typeface="+mn-lt"/>
                <a:cs typeface="+mn-lt"/>
              </a:rPr>
              <a:t>®): Randomized controlled cross-over study, Trends in </a:t>
            </a:r>
            <a:r>
              <a:rPr lang="en-US" sz="2250" dirty="0" err="1">
                <a:ea typeface="+mn-lt"/>
                <a:cs typeface="+mn-lt"/>
              </a:rPr>
              <a:t>Anaesthesia</a:t>
            </a:r>
            <a:r>
              <a:rPr lang="en-US" sz="2250" dirty="0">
                <a:ea typeface="+mn-lt"/>
                <a:cs typeface="+mn-lt"/>
              </a:rPr>
              <a:t> and Critical Care, Volume 40, 2021, Pages 35-40, ISSN 2210-8440, </a:t>
            </a:r>
            <a:r>
              <a:rPr lang="en-US" sz="2250" dirty="0">
                <a:ea typeface="+mn-lt"/>
                <a:cs typeface="+mn-lt"/>
                <a:hlinkClick r:id="rId2"/>
              </a:rPr>
              <a:t>https://doi.org/10.1016/j.tacc.2021.05.009</a:t>
            </a:r>
            <a:r>
              <a:rPr lang="en-US" sz="2250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r>
              <a:rPr lang="en-US" sz="2250" dirty="0">
                <a:latin typeface="Calibri"/>
                <a:ea typeface="Calibri"/>
                <a:cs typeface="Calibri"/>
              </a:rPr>
              <a:t>3. "Survey" icon by Larea </a:t>
            </a:r>
            <a:r>
              <a:rPr lang="en-US" sz="2250" dirty="0">
                <a:ea typeface="+mn-lt"/>
                <a:cs typeface="+mn-lt"/>
              </a:rPr>
              <a:t>from </a:t>
            </a:r>
            <a:r>
              <a:rPr lang="en-US" sz="2250" dirty="0">
                <a:ea typeface="+mn-lt"/>
                <a:cs typeface="+mn-lt"/>
                <a:hlinkClick r:id="rId3"/>
              </a:rPr>
              <a:t>Noun Project</a:t>
            </a:r>
            <a:endParaRPr lang="en-US" sz="2250" dirty="0">
              <a:latin typeface="Calibri"/>
              <a:ea typeface="Calibri"/>
              <a:cs typeface="Calibri"/>
              <a:hlinkClick r:id="rId3"/>
            </a:endParaRPr>
          </a:p>
          <a:p>
            <a:endParaRPr lang="en-US" sz="22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8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C78ACC-6B37-4009-BF20-5844E6E437C5}"/>
              </a:ext>
            </a:extLst>
          </p:cNvPr>
          <p:cNvSpPr txBox="1"/>
          <p:nvPr/>
        </p:nvSpPr>
        <p:spPr>
          <a:xfrm>
            <a:off x="14316325" y="24475292"/>
            <a:ext cx="594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B6FD9-424D-46BF-8C34-CE5F97694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1" t="3077" r="886" b="6154"/>
          <a:stretch/>
        </p:blipFill>
        <p:spPr>
          <a:xfrm>
            <a:off x="419667" y="895966"/>
            <a:ext cx="11048402" cy="25304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6238176-713F-45E0-AE1D-67E11E6F73A3}"/>
              </a:ext>
            </a:extLst>
          </p:cNvPr>
          <p:cNvSpPr txBox="1"/>
          <p:nvPr/>
        </p:nvSpPr>
        <p:spPr>
          <a:xfrm>
            <a:off x="430536" y="4972005"/>
            <a:ext cx="9525000" cy="702712"/>
          </a:xfrm>
          <a:prstGeom prst="rect">
            <a:avLst/>
          </a:prstGeom>
          <a:solidFill>
            <a:srgbClr val="005881"/>
          </a:solidFill>
        </p:spPr>
        <p:txBody>
          <a:bodyPr wrap="square" lIns="101554" tIns="50778" rIns="101554" bIns="50778" rtlCol="0" anchor="t">
            <a:spAutoFit/>
          </a:bodyPr>
          <a:lstStyle/>
          <a:p>
            <a:pPr algn="ctr"/>
            <a:r>
              <a:rPr lang="en-US" sz="3900" b="1" dirty="0">
                <a:solidFill>
                  <a:schemeClr val="bg1"/>
                </a:solidFill>
                <a:latin typeface="Times New Roman"/>
                <a:ea typeface="Times New Roman" charset="0"/>
                <a:cs typeface="Times New Roman"/>
              </a:rPr>
              <a:t>PROBLEM STATEMENT</a:t>
            </a:r>
            <a:endParaRPr lang="en-US" sz="3900" b="1" dirty="0">
              <a:solidFill>
                <a:schemeClr val="bg1"/>
              </a:solidFill>
              <a:latin typeface="Times New Roman"/>
              <a:ea typeface="Times New Roman" charset="0"/>
              <a:cs typeface="Times New Roman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D2B05B-8917-5B99-4E34-A5A9FEF96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86549"/>
              </p:ext>
            </p:extLst>
          </p:nvPr>
        </p:nvGraphicFramePr>
        <p:xfrm>
          <a:off x="26294687" y="5823044"/>
          <a:ext cx="9340975" cy="40229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43701">
                  <a:extLst>
                    <a:ext uri="{9D8B030D-6E8A-4147-A177-3AD203B41FA5}">
                      <a16:colId xmlns:a16="http://schemas.microsoft.com/office/drawing/2014/main" val="985127656"/>
                    </a:ext>
                  </a:extLst>
                </a:gridCol>
                <a:gridCol w="2388355">
                  <a:extLst>
                    <a:ext uri="{9D8B030D-6E8A-4147-A177-3AD203B41FA5}">
                      <a16:colId xmlns:a16="http://schemas.microsoft.com/office/drawing/2014/main" val="1972464813"/>
                    </a:ext>
                  </a:extLst>
                </a:gridCol>
                <a:gridCol w="2251879">
                  <a:extLst>
                    <a:ext uri="{9D8B030D-6E8A-4147-A177-3AD203B41FA5}">
                      <a16:colId xmlns:a16="http://schemas.microsoft.com/office/drawing/2014/main" val="3578374944"/>
                    </a:ext>
                  </a:extLst>
                </a:gridCol>
                <a:gridCol w="1357040">
                  <a:extLst>
                    <a:ext uri="{9D8B030D-6E8A-4147-A177-3AD203B41FA5}">
                      <a16:colId xmlns:a16="http://schemas.microsoft.com/office/drawing/2014/main" val="1776634680"/>
                    </a:ext>
                  </a:extLst>
                </a:gridCol>
              </a:tblGrid>
              <a:tr h="1005730">
                <a:tc>
                  <a:txBody>
                    <a:bodyPr/>
                    <a:lstStyle/>
                    <a:p>
                      <a:pPr algn="ctr" fontAlgn="b"/>
                      <a:endParaRPr lang="en-US" sz="280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3D Printed Laryngoscope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err="1">
                          <a:solidFill>
                            <a:srgbClr val="000000"/>
                          </a:solidFill>
                          <a:effectLst/>
                        </a:rPr>
                        <a:t>GlideScope</a:t>
                      </a:r>
                      <a:endParaRPr lang="en-US" sz="2800" b="1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 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6609848"/>
                  </a:ext>
                </a:extLst>
              </a:tr>
              <a:tr h="100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Ratio of Success vs Failures</a:t>
                      </a:r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(N=807)</a:t>
                      </a:r>
                      <a:endParaRPr lang="en-US" sz="28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 ± 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 ± 0.276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57969190"/>
                  </a:ext>
                </a:extLst>
              </a:tr>
              <a:tr h="10057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u="none" strike="noStrike">
                          <a:solidFill>
                            <a:srgbClr val="000000"/>
                          </a:solidFill>
                          <a:effectLst/>
                        </a:rPr>
                        <a:t>Average Duration</a:t>
                      </a:r>
                      <a:endParaRPr lang="en-US" sz="2800"/>
                    </a:p>
                    <a:p>
                      <a:pPr lvl="0" algn="ctr">
                        <a:buNone/>
                      </a:pPr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Time</a:t>
                      </a:r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(sec) (N=807)</a:t>
                      </a:r>
                      <a:endParaRPr lang="en-US" sz="280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35.41 ± 16.781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32.939 ± 16.69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7590619"/>
                  </a:ext>
                </a:extLst>
              </a:tr>
              <a:tr h="10057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Ratio of Teeth Breaks </a:t>
                      </a:r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(N=817)</a:t>
                      </a:r>
                      <a:endParaRPr lang="en-US" sz="2800" b="1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 ± 0.273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 ± 0.461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6624549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8075B0-0C87-6785-6327-3D3FF6DB7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90095"/>
              </p:ext>
            </p:extLst>
          </p:nvPr>
        </p:nvGraphicFramePr>
        <p:xfrm>
          <a:off x="26267437" y="10069025"/>
          <a:ext cx="9397059" cy="4262897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364089">
                  <a:extLst>
                    <a:ext uri="{9D8B030D-6E8A-4147-A177-3AD203B41FA5}">
                      <a16:colId xmlns:a16="http://schemas.microsoft.com/office/drawing/2014/main" val="2096851958"/>
                    </a:ext>
                  </a:extLst>
                </a:gridCol>
                <a:gridCol w="2456596">
                  <a:extLst>
                    <a:ext uri="{9D8B030D-6E8A-4147-A177-3AD203B41FA5}">
                      <a16:colId xmlns:a16="http://schemas.microsoft.com/office/drawing/2014/main" val="1540964123"/>
                    </a:ext>
                  </a:extLst>
                </a:gridCol>
                <a:gridCol w="2183641">
                  <a:extLst>
                    <a:ext uri="{9D8B030D-6E8A-4147-A177-3AD203B41FA5}">
                      <a16:colId xmlns:a16="http://schemas.microsoft.com/office/drawing/2014/main" val="4210697270"/>
                    </a:ext>
                  </a:extLst>
                </a:gridCol>
                <a:gridCol w="1392733">
                  <a:extLst>
                    <a:ext uri="{9D8B030D-6E8A-4147-A177-3AD203B41FA5}">
                      <a16:colId xmlns:a16="http://schemas.microsoft.com/office/drawing/2014/main" val="2716960704"/>
                    </a:ext>
                  </a:extLst>
                </a:gridCol>
              </a:tblGrid>
              <a:tr h="409432">
                <a:tc rowSpan="2">
                  <a:txBody>
                    <a:bodyPr/>
                    <a:lstStyle/>
                    <a:p>
                      <a:pPr algn="ctr"/>
                      <a:endParaRPr lang="en-US" sz="2800" dirty="0">
                        <a:effectLst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Gender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800" b="1" dirty="0"/>
                        <a:t>P value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7390192"/>
                  </a:ext>
                </a:extLst>
              </a:tr>
              <a:tr h="5227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Female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Male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5337424"/>
                  </a:ext>
                </a:extLst>
              </a:tr>
              <a:tr h="109182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Ratio of Success vs Failures (N=807)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0.93 ± 0.26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0.95 ± 0.221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0.211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0434812"/>
                  </a:ext>
                </a:extLst>
              </a:tr>
              <a:tr h="11108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Average Duration Time (sec) (N=807)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35.39 ± 17.431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32.805 ± 16.01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8218487"/>
                  </a:ext>
                </a:extLst>
              </a:tr>
              <a:tr h="111081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effectLst/>
                        </a:rPr>
                        <a:t>Ratio of Teeth Breaks</a:t>
                      </a:r>
                      <a:endParaRPr lang="en-US" sz="2800" b="1"/>
                    </a:p>
                    <a:p>
                      <a:pPr lvl="0" algn="ctr">
                        <a:buNone/>
                      </a:pPr>
                      <a:r>
                        <a:rPr lang="en-US" sz="2800" b="1" dirty="0">
                          <a:effectLst/>
                        </a:rPr>
                        <a:t>(N=817)</a:t>
                      </a:r>
                      <a:endParaRPr lang="en-US" sz="28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0.16 ± 0.503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0.04 ± 0.199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&lt;0.001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77304062"/>
                  </a:ext>
                </a:extLst>
              </a:tr>
            </a:tbl>
          </a:graphicData>
        </a:graphic>
      </p:graphicFrame>
      <p:pic>
        <p:nvPicPr>
          <p:cNvPr id="2" name="Picture 1" descr="A hand holding a black cable&#10;&#10;AI-generated content may be incorrect.">
            <a:extLst>
              <a:ext uri="{FF2B5EF4-FFF2-40B4-BE49-F238E27FC236}">
                <a16:creationId xmlns:a16="http://schemas.microsoft.com/office/drawing/2014/main" id="{DEE054A9-97EE-394E-8732-CC13D779B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9837" y="13352608"/>
            <a:ext cx="4792417" cy="4126472"/>
          </a:xfrm>
          <a:prstGeom prst="rect">
            <a:avLst/>
          </a:prstGeom>
        </p:spPr>
      </p:pic>
      <p:pic>
        <p:nvPicPr>
          <p:cNvPr id="4" name="Picture 3" descr="A person holding a microscope&#10;&#10;AI-generated content may be incorrect.">
            <a:extLst>
              <a:ext uri="{FF2B5EF4-FFF2-40B4-BE49-F238E27FC236}">
                <a16:creationId xmlns:a16="http://schemas.microsoft.com/office/drawing/2014/main" id="{38C946A8-13C8-00DC-509F-0E1D7206C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14621" y="13342814"/>
            <a:ext cx="4826358" cy="4146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154D6A-DDE8-CEFE-CD17-343ACB605574}"/>
              </a:ext>
            </a:extLst>
          </p:cNvPr>
          <p:cNvSpPr txBox="1"/>
          <p:nvPr/>
        </p:nvSpPr>
        <p:spPr>
          <a:xfrm>
            <a:off x="12180560" y="17526271"/>
            <a:ext cx="564592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ea typeface="Calibri"/>
                <a:cs typeface="Calibri"/>
              </a:rPr>
              <a:t>3DP Video Laryngoscope</a:t>
            </a:r>
            <a:endParaRPr lang="en-US" sz="3200" dirty="0">
              <a:ea typeface="Calibri"/>
              <a:cs typeface="Calibri"/>
            </a:endParaRPr>
          </a:p>
          <a:p>
            <a:pPr algn="ctr"/>
            <a:r>
              <a:rPr lang="en-US" sz="3200" b="1" dirty="0">
                <a:ea typeface="Calibri"/>
                <a:cs typeface="Calibri"/>
              </a:rPr>
              <a:t>(16 Medical Students)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0829F-5DD3-875E-F484-9B7A8392A8D4}"/>
              </a:ext>
            </a:extLst>
          </p:cNvPr>
          <p:cNvSpPr txBox="1"/>
          <p:nvPr/>
        </p:nvSpPr>
        <p:spPr>
          <a:xfrm>
            <a:off x="18801615" y="17511798"/>
            <a:ext cx="55279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err="1">
                <a:ea typeface="Calibri" panose="020F0502020204030204"/>
                <a:cs typeface="Calibri" panose="020F0502020204030204"/>
              </a:rPr>
              <a:t>GlideScope</a:t>
            </a:r>
            <a:r>
              <a:rPr lang="en-US" sz="3200" b="1" dirty="0">
                <a:ea typeface="Calibri" panose="020F0502020204030204"/>
                <a:cs typeface="Calibri" panose="020F0502020204030204"/>
              </a:rPr>
              <a:t> GO Laryngoscope</a:t>
            </a:r>
          </a:p>
          <a:p>
            <a:pPr algn="ctr"/>
            <a:r>
              <a:rPr lang="en-US" sz="3200" b="1" dirty="0">
                <a:ea typeface="Calibri" panose="020F0502020204030204"/>
                <a:cs typeface="Calibri" panose="020F0502020204030204"/>
              </a:rPr>
              <a:t>(16 Medical Students)</a:t>
            </a:r>
          </a:p>
        </p:txBody>
      </p:sp>
      <p:pic>
        <p:nvPicPr>
          <p:cNvPr id="7" name="Picture 6" descr="A person holding a microscope&#10;&#10;AI-generated content may be incorrect.">
            <a:extLst>
              <a:ext uri="{FF2B5EF4-FFF2-40B4-BE49-F238E27FC236}">
                <a16:creationId xmlns:a16="http://schemas.microsoft.com/office/drawing/2014/main" id="{FA7E0CCA-BE80-74FA-5B07-3551529FC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39587" y="6580520"/>
            <a:ext cx="4826358" cy="4146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CF0541-8DFA-4710-DC28-08C0AB01CF0E}"/>
              </a:ext>
            </a:extLst>
          </p:cNvPr>
          <p:cNvSpPr txBox="1"/>
          <p:nvPr/>
        </p:nvSpPr>
        <p:spPr>
          <a:xfrm>
            <a:off x="12069149" y="10840490"/>
            <a:ext cx="12217669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 err="1">
                <a:ea typeface="Calibri" panose="020F0502020204030204"/>
                <a:cs typeface="Calibri" panose="020F0502020204030204"/>
              </a:rPr>
              <a:t>GlideScope</a:t>
            </a:r>
            <a:r>
              <a:rPr lang="en-US" sz="3600" b="1" dirty="0">
                <a:ea typeface="Calibri" panose="020F0502020204030204"/>
                <a:cs typeface="Calibri" panose="020F0502020204030204"/>
              </a:rPr>
              <a:t> GO Laryngoscope (32 Medical Students)</a:t>
            </a:r>
            <a:endParaRPr lang="en-US" sz="36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76C16-4FFA-EC30-F866-7601AEC1B87E}"/>
              </a:ext>
            </a:extLst>
          </p:cNvPr>
          <p:cNvSpPr txBox="1"/>
          <p:nvPr/>
        </p:nvSpPr>
        <p:spPr>
          <a:xfrm>
            <a:off x="12062929" y="5757956"/>
            <a:ext cx="12252651" cy="6463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a typeface="Calibri"/>
                <a:cs typeface="Calibri"/>
              </a:rPr>
              <a:t>TRAINING BLOCK 1 (10 MIN)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785EA-011D-5661-077A-99D288117707}"/>
              </a:ext>
            </a:extLst>
          </p:cNvPr>
          <p:cNvSpPr txBox="1"/>
          <p:nvPr/>
        </p:nvSpPr>
        <p:spPr>
          <a:xfrm>
            <a:off x="12065289" y="12479476"/>
            <a:ext cx="122502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a typeface="Calibri"/>
                <a:cs typeface="Calibri"/>
              </a:rPr>
              <a:t>TRAINING BLOCK 2 (10 MIN)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77CB5A8-B052-6472-C8E7-9C00CAD8279D}"/>
              </a:ext>
            </a:extLst>
          </p:cNvPr>
          <p:cNvSpPr/>
          <p:nvPr/>
        </p:nvSpPr>
        <p:spPr>
          <a:xfrm>
            <a:off x="18093846" y="11586089"/>
            <a:ext cx="238979" cy="6644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30D8E-38D4-0BD8-7CB1-15425E56CC63}"/>
              </a:ext>
            </a:extLst>
          </p:cNvPr>
          <p:cNvSpPr txBox="1"/>
          <p:nvPr/>
        </p:nvSpPr>
        <p:spPr>
          <a:xfrm>
            <a:off x="12065290" y="19071604"/>
            <a:ext cx="122071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a typeface="Calibri"/>
                <a:cs typeface="Calibri"/>
              </a:rPr>
              <a:t>SURVEY</a:t>
            </a:r>
          </a:p>
        </p:txBody>
      </p:sp>
      <p:pic>
        <p:nvPicPr>
          <p:cNvPr id="16" name="Picture 15" descr="Survey Icon 5208962">
            <a:extLst>
              <a:ext uri="{FF2B5EF4-FFF2-40B4-BE49-F238E27FC236}">
                <a16:creationId xmlns:a16="http://schemas.microsoft.com/office/drawing/2014/main" id="{E8998EAC-8082-51A5-CCD0-5E8B92CF1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9532" y="19741872"/>
            <a:ext cx="2743200" cy="2743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D9E7ED-BC38-0C8C-2ECB-0AF7C00A60B1}"/>
              </a:ext>
            </a:extLst>
          </p:cNvPr>
          <p:cNvSpPr txBox="1"/>
          <p:nvPr/>
        </p:nvSpPr>
        <p:spPr>
          <a:xfrm>
            <a:off x="12197046" y="24412899"/>
            <a:ext cx="1211617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ea typeface="Calibri"/>
                <a:cs typeface="Calibri"/>
              </a:rPr>
              <a:t>STATISTICAL ANALYSIS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2BCA96-8749-27D6-BDCC-EE7113A0B1BB}"/>
              </a:ext>
            </a:extLst>
          </p:cNvPr>
          <p:cNvSpPr txBox="1"/>
          <p:nvPr/>
        </p:nvSpPr>
        <p:spPr>
          <a:xfrm>
            <a:off x="12071022" y="25304308"/>
            <a:ext cx="1217806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ea typeface="+mn-lt"/>
                <a:cs typeface="+mn-lt"/>
              </a:rPr>
              <a:t>SPSS Statistics version 28 (IBM, Armonk, NY) was used for statistical analysis with p-values for significance set to 0.05.</a:t>
            </a:r>
          </a:p>
          <a:p>
            <a:pPr algn="ctr"/>
            <a:r>
              <a:rPr lang="en-US" sz="2800" b="1" dirty="0">
                <a:ea typeface="+mn-lt"/>
                <a:cs typeface="+mn-lt"/>
              </a:rPr>
              <a:t>Mann-Whitney U test and Chi-square test were used when appropriate.</a:t>
            </a:r>
            <a:endParaRPr lang="en-US" sz="2800" b="1">
              <a:ea typeface="Calibri"/>
              <a:cs typeface="Calibri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77CB5A8-B052-6472-C8E7-9C00CAD8279D}"/>
              </a:ext>
            </a:extLst>
          </p:cNvPr>
          <p:cNvSpPr/>
          <p:nvPr/>
        </p:nvSpPr>
        <p:spPr>
          <a:xfrm>
            <a:off x="18093846" y="18182506"/>
            <a:ext cx="238979" cy="6644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49252-9774-4533-5B75-DB19D8D3DF1D}"/>
              </a:ext>
            </a:extLst>
          </p:cNvPr>
          <p:cNvSpPr txBox="1"/>
          <p:nvPr/>
        </p:nvSpPr>
        <p:spPr>
          <a:xfrm>
            <a:off x="385043" y="16527109"/>
            <a:ext cx="9525000" cy="702712"/>
          </a:xfrm>
          <a:prstGeom prst="rect">
            <a:avLst/>
          </a:prstGeom>
          <a:solidFill>
            <a:srgbClr val="005881"/>
          </a:solidFill>
        </p:spPr>
        <p:txBody>
          <a:bodyPr wrap="square" lIns="101554" tIns="50778" rIns="101554" bIns="50778" rtlCol="0" anchor="t">
            <a:spAutoFit/>
          </a:bodyPr>
          <a:lstStyle/>
          <a:p>
            <a:pPr algn="ctr"/>
            <a:r>
              <a:rPr lang="en-US" sz="3900" b="1" dirty="0">
                <a:solidFill>
                  <a:schemeClr val="bg1"/>
                </a:solidFill>
                <a:latin typeface="Times New Roman"/>
                <a:ea typeface="Times New Roman" charset="0"/>
                <a:cs typeface="Times New Roman"/>
              </a:rPr>
              <a:t>RESEARCH QUESTIONS</a:t>
            </a:r>
            <a:endParaRPr lang="en-US" sz="3900" b="1" dirty="0">
              <a:solidFill>
                <a:schemeClr val="bg1"/>
              </a:solidFill>
              <a:latin typeface="Times New Roman"/>
              <a:ea typeface="Times New Roman" charset="0"/>
              <a:cs typeface="Times New Roman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5394B4-A658-1D15-0E5B-C1D4864FBEB0}"/>
              </a:ext>
            </a:extLst>
          </p:cNvPr>
          <p:cNvSpPr txBox="1"/>
          <p:nvPr/>
        </p:nvSpPr>
        <p:spPr>
          <a:xfrm>
            <a:off x="421598" y="17487778"/>
            <a:ext cx="935948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>
                <a:ea typeface="+mn-lt"/>
                <a:cs typeface="+mn-lt"/>
              </a:rPr>
              <a:t>How effective are 3DP video laryngoscopes </a:t>
            </a:r>
            <a:r>
              <a:rPr lang="en-US" sz="3600">
                <a:ea typeface="+mn-lt"/>
                <a:cs typeface="+mn-lt"/>
              </a:rPr>
              <a:t>to commercial laryngoscopes?</a:t>
            </a:r>
          </a:p>
          <a:p>
            <a:pPr marL="742950" indent="-742950">
              <a:buAutoNum type="arabicPeriod"/>
            </a:pPr>
            <a:r>
              <a:rPr lang="en-US" sz="3600" dirty="0">
                <a:ea typeface="Calibri"/>
                <a:cs typeface="Calibri"/>
              </a:rPr>
              <a:t>Are there significant differences in performance using laryngoscopes between females and males?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A316C9F-6EE3-0BA1-9C5A-389EB0F8C326}"/>
              </a:ext>
            </a:extLst>
          </p:cNvPr>
          <p:cNvSpPr/>
          <p:nvPr/>
        </p:nvSpPr>
        <p:spPr>
          <a:xfrm>
            <a:off x="18139338" y="23505132"/>
            <a:ext cx="238979" cy="6644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739</Words>
  <Application>Microsoft Office PowerPoint</Application>
  <PresentationFormat>Custom</PresentationFormat>
  <Paragraphs>140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Pecora</dc:creator>
  <cp:lastModifiedBy>Wafa Atamna</cp:lastModifiedBy>
  <cp:revision>858</cp:revision>
  <dcterms:created xsi:type="dcterms:W3CDTF">2018-09-06T22:15:48Z</dcterms:created>
  <dcterms:modified xsi:type="dcterms:W3CDTF">2025-01-16T06:05:43Z</dcterms:modified>
</cp:coreProperties>
</file>