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7C49-7DEA-4D10-A16C-CA98ADC4C80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1EC3-781B-4F12-9D95-1B549602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0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18A8-7C70-1A9F-5F9D-C3E6909A1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COMP-293A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D6B8D-C9A5-BCE9-20C8-632E2C5BA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Malloy and David Leavenworth</a:t>
            </a:r>
          </a:p>
        </p:txBody>
      </p:sp>
    </p:spTree>
    <p:extLst>
      <p:ext uri="{BB962C8B-B14F-4D97-AF65-F5344CB8AC3E}">
        <p14:creationId xmlns:p14="http://schemas.microsoft.com/office/powerpoint/2010/main" val="20936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A365-F10E-2378-0589-3720C6C8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9AFD-0CDC-62E9-D66E-96E77B88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Francisco Fire Department calls for service from 2001 until now</a:t>
            </a:r>
          </a:p>
          <a:p>
            <a:r>
              <a:rPr lang="en-US" dirty="0"/>
              <a:t>Sean please put something here about why we chose it</a:t>
            </a:r>
          </a:p>
        </p:txBody>
      </p:sp>
    </p:spTree>
    <p:extLst>
      <p:ext uri="{BB962C8B-B14F-4D97-AF65-F5344CB8AC3E}">
        <p14:creationId xmlns:p14="http://schemas.microsoft.com/office/powerpoint/2010/main" val="146326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FCA-4262-50F9-8AE4-55936785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CE94-A711-559A-5D93-91EC33E2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alarms at a fire incident</a:t>
            </a:r>
          </a:p>
          <a:p>
            <a:r>
              <a:rPr lang="en-US" dirty="0" err="1"/>
              <a:t>timeTaken</a:t>
            </a:r>
            <a:r>
              <a:rPr lang="en-US" dirty="0"/>
              <a:t> = </a:t>
            </a:r>
            <a:r>
              <a:rPr lang="en-US" dirty="0" err="1"/>
              <a:t>Available.DtTm</a:t>
            </a:r>
            <a:r>
              <a:rPr lang="en-US" dirty="0"/>
              <a:t> – </a:t>
            </a:r>
            <a:r>
              <a:rPr lang="en-US" dirty="0" err="1"/>
              <a:t>Response.DtTm</a:t>
            </a:r>
            <a:endParaRPr lang="en-US" dirty="0"/>
          </a:p>
          <a:p>
            <a:r>
              <a:rPr lang="en-US" dirty="0" err="1"/>
              <a:t>arrivalTime</a:t>
            </a:r>
            <a:r>
              <a:rPr lang="en-US" dirty="0"/>
              <a:t> = </a:t>
            </a:r>
            <a:r>
              <a:rPr lang="en-US" dirty="0" err="1"/>
              <a:t>On.Scence.DtTm</a:t>
            </a:r>
            <a:r>
              <a:rPr lang="en-US" dirty="0"/>
              <a:t> – </a:t>
            </a:r>
            <a:r>
              <a:rPr lang="en-US" dirty="0" err="1"/>
              <a:t>Received.DtTm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8DE3-7317-48D5-398F-330902F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190C5E-6801-C06B-B6DC-47442415C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2236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4FFD-1E7D-5533-EBFE-B7320BEA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cont.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B621113-7050-F0D3-AFBC-1DBFCBC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89747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05C-7355-455F-898B-E0D09C8E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0B978-FC96-559E-7B87-833D507D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369"/>
            <a:ext cx="6778354" cy="265600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8896EA-C8E5-6D20-D282-FB50AF0E87D6}"/>
              </a:ext>
            </a:extLst>
          </p:cNvPr>
          <p:cNvSpPr/>
          <p:nvPr/>
        </p:nvSpPr>
        <p:spPr>
          <a:xfrm>
            <a:off x="3588046" y="3403594"/>
            <a:ext cx="1034041" cy="381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BC13A5-22A8-6DDD-5F92-8648B594F0E1}"/>
              </a:ext>
            </a:extLst>
          </p:cNvPr>
          <p:cNvSpPr/>
          <p:nvPr/>
        </p:nvSpPr>
        <p:spPr>
          <a:xfrm>
            <a:off x="838200" y="4401084"/>
            <a:ext cx="1401510" cy="521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0B161-4EC5-EFED-6C51-4E72A2830E7F}"/>
              </a:ext>
            </a:extLst>
          </p:cNvPr>
          <p:cNvSpPr txBox="1"/>
          <p:nvPr/>
        </p:nvSpPr>
        <p:spPr>
          <a:xfrm>
            <a:off x="8656890" y="2162085"/>
            <a:ext cx="3230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very far below 0.05, we can conclude they are at least somewhat correlated.</a:t>
            </a:r>
          </a:p>
          <a:p>
            <a:endParaRPr lang="en-US" dirty="0"/>
          </a:p>
          <a:p>
            <a:r>
              <a:rPr lang="en-US" dirty="0"/>
              <a:t>A rho that low suggests very light correlation between the time taken and number of alarms.</a:t>
            </a:r>
          </a:p>
        </p:txBody>
      </p:sp>
    </p:spTree>
    <p:extLst>
      <p:ext uri="{BB962C8B-B14F-4D97-AF65-F5344CB8AC3E}">
        <p14:creationId xmlns:p14="http://schemas.microsoft.com/office/powerpoint/2010/main" val="25505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776-5E18-D649-0141-786466D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3583D51-DCAC-464C-16FA-535B5068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1" y="1449610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D1BC1-83C1-3449-C9E6-B666C712567F}"/>
              </a:ext>
            </a:extLst>
          </p:cNvPr>
          <p:cNvSpPr txBox="1"/>
          <p:nvPr/>
        </p:nvSpPr>
        <p:spPr>
          <a:xfrm>
            <a:off x="7417750" y="1449610"/>
            <a:ext cx="3936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&lt; 0.00000000000000022</a:t>
            </a:r>
          </a:p>
          <a:p>
            <a:endParaRPr lang="en-US" dirty="0"/>
          </a:p>
          <a:p>
            <a:r>
              <a:rPr lang="en-US" dirty="0"/>
              <a:t>R-squared = 0.15</a:t>
            </a:r>
          </a:p>
          <a:p>
            <a:endParaRPr lang="en-US" dirty="0"/>
          </a:p>
          <a:p>
            <a:r>
              <a:rPr lang="en-US" dirty="0"/>
              <a:t>We can reject the null hypothesis and accept that there is some correlation.</a:t>
            </a:r>
          </a:p>
          <a:p>
            <a:endParaRPr lang="en-US" dirty="0"/>
          </a:p>
          <a:p>
            <a:r>
              <a:rPr lang="en-US" dirty="0"/>
              <a:t>An R-squared that low suggests other variables impact the time taken more than the number of units responding.</a:t>
            </a:r>
          </a:p>
        </p:txBody>
      </p:sp>
    </p:spTree>
    <p:extLst>
      <p:ext uri="{BB962C8B-B14F-4D97-AF65-F5344CB8AC3E}">
        <p14:creationId xmlns:p14="http://schemas.microsoft.com/office/powerpoint/2010/main" val="2479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5277-03A4-414C-558B-C2436AD4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EA56D-E239-D8A3-1558-03A8F954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248270" cy="2667667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BBF194-FF55-14A9-6A1E-17557AF87370}"/>
              </a:ext>
            </a:extLst>
          </p:cNvPr>
          <p:cNvSpPr/>
          <p:nvPr/>
        </p:nvSpPr>
        <p:spPr>
          <a:xfrm>
            <a:off x="4084890" y="2651333"/>
            <a:ext cx="863125" cy="314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F848D-45FC-1854-EE56-F3295235BB4A}"/>
              </a:ext>
            </a:extLst>
          </p:cNvPr>
          <p:cNvSpPr/>
          <p:nvPr/>
        </p:nvSpPr>
        <p:spPr>
          <a:xfrm>
            <a:off x="838200" y="3093577"/>
            <a:ext cx="3246690" cy="470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E1CEA-D7D1-5A27-6A33-216CB7B91039}"/>
              </a:ext>
            </a:extLst>
          </p:cNvPr>
          <p:cNvSpPr txBox="1"/>
          <p:nvPr/>
        </p:nvSpPr>
        <p:spPr>
          <a:xfrm>
            <a:off x="8194705" y="1690687"/>
            <a:ext cx="3350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 &lt; 0.00000000000000022</a:t>
            </a:r>
          </a:p>
          <a:p>
            <a:endParaRPr lang="en-US" dirty="0"/>
          </a:p>
          <a:p>
            <a:r>
              <a:rPr lang="en-US" dirty="0"/>
              <a:t>We can conclude that the time taken for life threatening incidents is different from non-life-threating incidents </a:t>
            </a:r>
          </a:p>
          <a:p>
            <a:endParaRPr lang="en-US" dirty="0"/>
          </a:p>
          <a:p>
            <a:r>
              <a:rPr lang="en-US" dirty="0"/>
              <a:t>Looking at the confidence interval we can tell that the time taken for life threatening incidents is lower.</a:t>
            </a:r>
          </a:p>
        </p:txBody>
      </p:sp>
    </p:spTree>
    <p:extLst>
      <p:ext uri="{BB962C8B-B14F-4D97-AF65-F5344CB8AC3E}">
        <p14:creationId xmlns:p14="http://schemas.microsoft.com/office/powerpoint/2010/main" val="123592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</TotalTime>
  <Words>180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COMP-293A Project 1</vt:lpstr>
      <vt:lpstr>Description and motivation</vt:lpstr>
      <vt:lpstr>Variables analyzed</vt:lpstr>
      <vt:lpstr>Plots</vt:lpstr>
      <vt:lpstr>Plots cont.</vt:lpstr>
      <vt:lpstr>Spearman’s correlation</vt:lpstr>
      <vt:lpstr>Regression</vt:lpstr>
      <vt:lpstr>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COMP-293A Project 1</dc:title>
  <dc:creator>David Leavenworth</dc:creator>
  <cp:lastModifiedBy>David Leavenworth</cp:lastModifiedBy>
  <cp:revision>1</cp:revision>
  <dcterms:created xsi:type="dcterms:W3CDTF">2023-03-08T02:45:07Z</dcterms:created>
  <dcterms:modified xsi:type="dcterms:W3CDTF">2023-03-08T03:22:08Z</dcterms:modified>
</cp:coreProperties>
</file>