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895F-AE6B-42B6-8FFB-863EE26FD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1F06F-6C43-46C9-9437-0F5C7553F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A56F-383F-4513-92A3-F2560226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53A3-0710-42DE-A320-02D2CD2D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84C8-9D0C-4208-87FE-6377386B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80C-7EB9-44AA-98EB-BFF88695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E65DF-1F4A-4363-B29E-6BB5F9DFE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F0C7-B75E-41FF-9F7F-1A124BC6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E83D-431E-4D04-B28C-91A8AC6F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A402-0C96-44FF-B3C6-DCEC0C6C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79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75EB6-509C-4877-A0D3-6BE98C095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CD6C4-F4F2-416E-8117-230706A2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BA39-DA1A-4702-A0B8-63DC88DB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062D-3A3E-4B9D-8DBA-168B4B7C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E720-08EF-443C-BE82-BBE94CDF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34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A2E1-B956-46B1-B81C-D619A357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C322-1CD1-4C90-B91D-73A26C70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E33C-F658-4AFF-8EDC-F6CD8513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CE1F-C990-44DF-8D03-208BF3CA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E49A-4E77-4FEA-8EB2-5CA628B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8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FDED-6AD1-472E-ADCB-5ED87F59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B958B-FA5C-4055-BB8B-0D9D1121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E2B4-9F6C-4FBA-8378-127F6352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8AE4-02E4-41E7-BE9B-A222E32F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DFB-ADEE-4E15-BB64-0F268AD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89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D10F-3D81-4C15-9835-7AD1BD43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6F99-C019-4ECE-98EA-934A49F17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7C660-69A6-47CE-B278-7F62B6EC2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E1B1-C5B4-4809-B64E-CD27A754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C1977-5F78-4756-A284-1F7C03BA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63E98-BB62-4708-B708-9827EDC8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00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6A3C-1B5A-4EE7-9A13-67605955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B41E6-3E8C-4876-97A8-E3C9F593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EE43B-9BB8-4109-A07C-9735F4E3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78EB4-52F5-47DF-B724-BD2EC9190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259BC-22D2-4CA2-97D6-59AEE8FC9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E4266-6547-4579-87F5-A20D37EF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44995-52DE-4477-8A93-BC550460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9989A-D97D-4D5D-9232-C8F019F5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ABF2-6E5D-4599-8591-0DF083D6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D88E-7117-43B0-ADC3-A4E29C5C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77E49-343C-4399-93AB-A72710B0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5E747-7030-44B9-A4E1-6DAB7D44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2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2C98D-C600-40E1-8D2C-96A2AD3A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1165-00E6-40A2-BC72-362CA381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52D3-DC8F-4CBE-9EA2-9511C615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91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CBAE-C6F2-43E2-A91E-74C183AB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8BB5-CAED-4733-8386-28D0AE5D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086AA-632F-4049-9B52-DEBD29874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073D-A55C-4A08-8EDE-A3AEF70B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A8FF-3925-41CC-80E1-744B318C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C2F68-E957-4986-899B-2172E350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2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08A8-A417-4B15-AAD4-7C892F42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E86A7-4615-4EDC-9289-3326180A5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FC36F-54AC-48AF-87D1-FD3DEF4E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FC167-890F-47E1-8C2D-CD495D4A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A58F0-871D-435F-B44E-9B400879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B9D3-00D7-447B-BBB8-D23A9AE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72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ECA9C-8F09-49ED-98C0-BA5CD46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7E19-B23B-4829-9DC2-2C6FCF3A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553E-9C96-4780-A6DC-CA1E2ED37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3909D-CE96-4C66-8A3C-7895B997DB19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54D9-958B-4E80-BAA6-B3303DE5F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1837-2732-41A4-A030-107A465A2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5107-FD8A-41B0-BD45-09B13F3F2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96D0-6D79-49E2-8C4F-3C2C7DD6F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If you have opened this congratulations, you found the Easter egg!</a:t>
            </a:r>
          </a:p>
        </p:txBody>
      </p:sp>
    </p:spTree>
    <p:extLst>
      <p:ext uri="{BB962C8B-B14F-4D97-AF65-F5344CB8AC3E}">
        <p14:creationId xmlns:p14="http://schemas.microsoft.com/office/powerpoint/2010/main" val="11409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If you have opened this congratulations, you found the Easter egg!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have opened this congratulations, you found the Easter egg!</dc:title>
  <dc:creator>Mellor, Jonathon</dc:creator>
  <cp:lastModifiedBy>Mellor, Jonathon</cp:lastModifiedBy>
  <cp:revision>1</cp:revision>
  <dcterms:created xsi:type="dcterms:W3CDTF">2020-04-02T15:46:13Z</dcterms:created>
  <dcterms:modified xsi:type="dcterms:W3CDTF">2020-04-02T15:46:29Z</dcterms:modified>
</cp:coreProperties>
</file>