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31"/>
  </p:notesMasterIdLst>
  <p:sldIdLst>
    <p:sldId id="402" r:id="rId5"/>
    <p:sldId id="406" r:id="rId6"/>
    <p:sldId id="405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9" r:id="rId19"/>
    <p:sldId id="418" r:id="rId20"/>
    <p:sldId id="421" r:id="rId21"/>
    <p:sldId id="422" r:id="rId22"/>
    <p:sldId id="423" r:id="rId23"/>
    <p:sldId id="424" r:id="rId24"/>
    <p:sldId id="426" r:id="rId25"/>
    <p:sldId id="425" r:id="rId26"/>
    <p:sldId id="428" r:id="rId27"/>
    <p:sldId id="427" r:id="rId28"/>
    <p:sldId id="429" r:id="rId29"/>
    <p:sldId id="43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A51EA9-7B3C-4D40-B2E5-DFD25BD3C9BD}">
          <p14:sldIdLst>
            <p14:sldId id="402"/>
            <p14:sldId id="406"/>
            <p14:sldId id="405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9"/>
            <p14:sldId id="418"/>
            <p14:sldId id="421"/>
            <p14:sldId id="422"/>
            <p14:sldId id="423"/>
            <p14:sldId id="424"/>
            <p14:sldId id="426"/>
            <p14:sldId id="425"/>
            <p14:sldId id="428"/>
            <p14:sldId id="427"/>
            <p14:sldId id="429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6"/>
    <a:srgbClr val="206095"/>
    <a:srgbClr val="0F8243"/>
    <a:srgbClr val="56CAFF"/>
    <a:srgbClr val="FBC900"/>
    <a:srgbClr val="F0F762"/>
    <a:srgbClr val="003C57"/>
    <a:srgbClr val="27A0CC"/>
    <a:srgbClr val="00A3A6"/>
    <a:srgbClr val="3C3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975C1-8991-B98D-662E-561B0B106D1B}" v="1" dt="2022-05-31T07:42:57.555"/>
    <p1510:client id="{0C0F6C62-C31A-0D74-84F7-29177A7C522D}" v="2" dt="2022-03-08T13:10:38.300"/>
    <p1510:client id="{0EBCF392-CD54-0144-06EA-97EE60BEB2C2}" v="1" dt="2022-01-19T13:25:02.545"/>
    <p1510:client id="{416F07EB-6DCA-B8E8-117A-8B5F0534316F}" v="1" dt="2022-01-19T13:24:37.051"/>
    <p1510:client id="{49BF9918-935B-BC6F-5419-69709CC87E93}" v="4" dt="2023-01-04T14:56:19.683"/>
    <p1510:client id="{59F85974-AAAC-C1C1-BCD0-D6C4FBE28FB4}" v="10" dt="2022-04-05T15:25:50.060"/>
    <p1510:client id="{6A6EBAC9-5AD0-CAC8-15C7-7AF68490F60B}" v="4" dt="2022-10-19T10:31:37.432"/>
    <p1510:client id="{70FB7868-E97A-01A3-2404-337B95CB22B8}" v="4" dt="2022-11-03T15:14:32.443"/>
    <p1510:client id="{769893F2-907F-4290-9245-D2383CD4733E}" v="2" dt="2022-10-19T09:25:25.530"/>
    <p1510:client id="{8F3987FA-3F6D-B4DE-EB90-AD3E91A39239}" v="2" dt="2022-10-19T09:15:22.017"/>
    <p1510:client id="{9F333D25-FFF2-491A-5CAA-A78171A03126}" v="1" dt="2022-05-23T14:50:36.292"/>
    <p1510:client id="{A46EC73E-F9CE-BE42-EC47-A9B11675F35C}" v="1" dt="2022-11-23T09:44:20.844"/>
    <p1510:client id="{E26F2A79-58AA-4D6B-CC57-2C701118D573}" v="37" dt="2022-09-30T12:12:51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yce, Gareth" userId="S::gareth.pryce@ons.gov.uk::074bf87b-8463-46cc-be6c-b1ac9863177a" providerId="AD" clId="Web-{0C0F6C62-C31A-0D74-84F7-29177A7C522D}"/>
    <pc:docChg chg="addSld delSld modSection">
      <pc:chgData name="Pryce, Gareth" userId="S::gareth.pryce@ons.gov.uk::074bf87b-8463-46cc-be6c-b1ac9863177a" providerId="AD" clId="Web-{0C0F6C62-C31A-0D74-84F7-29177A7C522D}" dt="2022-03-08T13:10:38.300" v="1"/>
      <pc:docMkLst>
        <pc:docMk/>
      </pc:docMkLst>
      <pc:sldChg chg="new del">
        <pc:chgData name="Pryce, Gareth" userId="S::gareth.pryce@ons.gov.uk::074bf87b-8463-46cc-be6c-b1ac9863177a" providerId="AD" clId="Web-{0C0F6C62-C31A-0D74-84F7-29177A7C522D}" dt="2022-03-08T13:10:38.300" v="1"/>
        <pc:sldMkLst>
          <pc:docMk/>
          <pc:sldMk cId="1184124047" sldId="404"/>
        </pc:sldMkLst>
      </pc:sldChg>
    </pc:docChg>
  </pc:docChgLst>
  <pc:docChgLst>
    <pc:chgData name="Powell, Wenda" userId="S::wenda.powell@ons.gov.uk::cdbd035d-2b4e-4157-802a-b99bf31bc28e" providerId="AD" clId="Web-{769893F2-907F-4290-9245-D2383CD4733E}"/>
    <pc:docChg chg="addSld modSection">
      <pc:chgData name="Powell, Wenda" userId="S::wenda.powell@ons.gov.uk::cdbd035d-2b4e-4157-802a-b99bf31bc28e" providerId="AD" clId="Web-{769893F2-907F-4290-9245-D2383CD4733E}" dt="2022-10-19T09:25:25.530" v="1"/>
      <pc:docMkLst>
        <pc:docMk/>
      </pc:docMkLst>
      <pc:sldChg chg="new">
        <pc:chgData name="Powell, Wenda" userId="S::wenda.powell@ons.gov.uk::cdbd035d-2b4e-4157-802a-b99bf31bc28e" providerId="AD" clId="Web-{769893F2-907F-4290-9245-D2383CD4733E}" dt="2022-10-19T09:25:13.513" v="0"/>
        <pc:sldMkLst>
          <pc:docMk/>
          <pc:sldMk cId="3149343196" sldId="406"/>
        </pc:sldMkLst>
      </pc:sldChg>
      <pc:sldChg chg="new">
        <pc:chgData name="Powell, Wenda" userId="S::wenda.powell@ons.gov.uk::cdbd035d-2b4e-4157-802a-b99bf31bc28e" providerId="AD" clId="Web-{769893F2-907F-4290-9245-D2383CD4733E}" dt="2022-10-19T09:25:25.530" v="1"/>
        <pc:sldMkLst>
          <pc:docMk/>
          <pc:sldMk cId="3366951906" sldId="407"/>
        </pc:sldMkLst>
      </pc:sldChg>
    </pc:docChg>
  </pc:docChgLst>
  <pc:docChgLst>
    <pc:chgData name="Pryce, Gareth" userId="S::gareth.pryce@ons.gov.uk::074bf87b-8463-46cc-be6c-b1ac9863177a" providerId="AD" clId="Web-{E26F2A79-58AA-4D6B-CC57-2C701118D573}"/>
    <pc:docChg chg="modSld">
      <pc:chgData name="Pryce, Gareth" userId="S::gareth.pryce@ons.gov.uk::074bf87b-8463-46cc-be6c-b1ac9863177a" providerId="AD" clId="Web-{E26F2A79-58AA-4D6B-CC57-2C701118D573}" dt="2022-09-30T12:12:51.042" v="38" actId="20577"/>
      <pc:docMkLst>
        <pc:docMk/>
      </pc:docMkLst>
      <pc:sldChg chg="modSp">
        <pc:chgData name="Pryce, Gareth" userId="S::gareth.pryce@ons.gov.uk::074bf87b-8463-46cc-be6c-b1ac9863177a" providerId="AD" clId="Web-{E26F2A79-58AA-4D6B-CC57-2C701118D573}" dt="2022-09-30T12:12:51.042" v="38" actId="20577"/>
        <pc:sldMkLst>
          <pc:docMk/>
          <pc:sldMk cId="1882676922" sldId="402"/>
        </pc:sldMkLst>
        <pc:spChg chg="mod">
          <ac:chgData name="Pryce, Gareth" userId="S::gareth.pryce@ons.gov.uk::074bf87b-8463-46cc-be6c-b1ac9863177a" providerId="AD" clId="Web-{E26F2A79-58AA-4D6B-CC57-2C701118D573}" dt="2022-09-30T12:12:51.042" v="38" actId="20577"/>
          <ac:spMkLst>
            <pc:docMk/>
            <pc:sldMk cId="1882676922" sldId="402"/>
            <ac:spMk id="7" creationId="{F2B7606F-25F1-44A9-85D1-9970728AB33E}"/>
          </ac:spMkLst>
        </pc:spChg>
      </pc:sldChg>
    </pc:docChg>
  </pc:docChgLst>
  <pc:docChgLst>
    <pc:chgData name="Pryce, Gareth" userId="S::gareth.pryce@ons.gov.uk::074bf87b-8463-46cc-be6c-b1ac9863177a" providerId="AD" clId="Web-{019975C1-8991-B98D-662E-561B0B106D1B}"/>
    <pc:docChg chg="delSld modSection">
      <pc:chgData name="Pryce, Gareth" userId="S::gareth.pryce@ons.gov.uk::074bf87b-8463-46cc-be6c-b1ac9863177a" providerId="AD" clId="Web-{019975C1-8991-B98D-662E-561B0B106D1B}" dt="2022-05-31T07:42:57.555" v="0"/>
      <pc:docMkLst>
        <pc:docMk/>
      </pc:docMkLst>
      <pc:sldChg chg="del">
        <pc:chgData name="Pryce, Gareth" userId="S::gareth.pryce@ons.gov.uk::074bf87b-8463-46cc-be6c-b1ac9863177a" providerId="AD" clId="Web-{019975C1-8991-B98D-662E-561B0B106D1B}" dt="2022-05-31T07:42:57.555" v="0"/>
        <pc:sldMkLst>
          <pc:docMk/>
          <pc:sldMk cId="1771460911" sldId="404"/>
        </pc:sldMkLst>
      </pc:sldChg>
    </pc:docChg>
  </pc:docChgLst>
  <pc:docChgLst>
    <pc:chgData name="Pryce, Gareth" userId="S::gareth.pryce@ons.gov.uk::074bf87b-8463-46cc-be6c-b1ac9863177a" providerId="AD" clId="Web-{6A6EBAC9-5AD0-CAC8-15C7-7AF68490F60B}"/>
    <pc:docChg chg="delSld modSection">
      <pc:chgData name="Pryce, Gareth" userId="S::gareth.pryce@ons.gov.uk::074bf87b-8463-46cc-be6c-b1ac9863177a" providerId="AD" clId="Web-{6A6EBAC9-5AD0-CAC8-15C7-7AF68490F60B}" dt="2022-10-19T10:31:37.432" v="3"/>
      <pc:docMkLst>
        <pc:docMk/>
      </pc:docMkLst>
      <pc:sldChg chg="del">
        <pc:chgData name="Pryce, Gareth" userId="S::gareth.pryce@ons.gov.uk::074bf87b-8463-46cc-be6c-b1ac9863177a" providerId="AD" clId="Web-{6A6EBAC9-5AD0-CAC8-15C7-7AF68490F60B}" dt="2022-10-19T10:31:37.432" v="0"/>
        <pc:sldMkLst>
          <pc:docMk/>
          <pc:sldMk cId="161427822" sldId="404"/>
        </pc:sldMkLst>
      </pc:sldChg>
      <pc:sldChg chg="del">
        <pc:chgData name="Pryce, Gareth" userId="S::gareth.pryce@ons.gov.uk::074bf87b-8463-46cc-be6c-b1ac9863177a" providerId="AD" clId="Web-{6A6EBAC9-5AD0-CAC8-15C7-7AF68490F60B}" dt="2022-10-19T10:31:37.432" v="1"/>
        <pc:sldMkLst>
          <pc:docMk/>
          <pc:sldMk cId="3483493693" sldId="405"/>
        </pc:sldMkLst>
      </pc:sldChg>
      <pc:sldChg chg="del">
        <pc:chgData name="Pryce, Gareth" userId="S::gareth.pryce@ons.gov.uk::074bf87b-8463-46cc-be6c-b1ac9863177a" providerId="AD" clId="Web-{6A6EBAC9-5AD0-CAC8-15C7-7AF68490F60B}" dt="2022-10-19T10:31:37.432" v="3"/>
        <pc:sldMkLst>
          <pc:docMk/>
          <pc:sldMk cId="3149343196" sldId="406"/>
        </pc:sldMkLst>
      </pc:sldChg>
      <pc:sldChg chg="del">
        <pc:chgData name="Pryce, Gareth" userId="S::gareth.pryce@ons.gov.uk::074bf87b-8463-46cc-be6c-b1ac9863177a" providerId="AD" clId="Web-{6A6EBAC9-5AD0-CAC8-15C7-7AF68490F60B}" dt="2022-10-19T10:31:37.432" v="2"/>
        <pc:sldMkLst>
          <pc:docMk/>
          <pc:sldMk cId="3366951906" sldId="407"/>
        </pc:sldMkLst>
      </pc:sldChg>
    </pc:docChg>
  </pc:docChgLst>
  <pc:docChgLst>
    <pc:chgData name="Pryce, Gareth" userId="S::gareth.pryce@ons.gov.uk::074bf87b-8463-46cc-be6c-b1ac9863177a" providerId="AD" clId="Web-{0EBCF392-CD54-0144-06EA-97EE60BEB2C2}"/>
    <pc:docChg chg="delSld modSection">
      <pc:chgData name="Pryce, Gareth" userId="S::gareth.pryce@ons.gov.uk::074bf87b-8463-46cc-be6c-b1ac9863177a" providerId="AD" clId="Web-{0EBCF392-CD54-0144-06EA-97EE60BEB2C2}" dt="2022-01-19T13:25:02.545" v="0"/>
      <pc:docMkLst>
        <pc:docMk/>
      </pc:docMkLst>
      <pc:sldChg chg="del">
        <pc:chgData name="Pryce, Gareth" userId="S::gareth.pryce@ons.gov.uk::074bf87b-8463-46cc-be6c-b1ac9863177a" providerId="AD" clId="Web-{0EBCF392-CD54-0144-06EA-97EE60BEB2C2}" dt="2022-01-19T13:25:02.545" v="0"/>
        <pc:sldMkLst>
          <pc:docMk/>
          <pc:sldMk cId="762255814" sldId="404"/>
        </pc:sldMkLst>
      </pc:sldChg>
    </pc:docChg>
  </pc:docChgLst>
  <pc:docChgLst>
    <pc:chgData name="Pryce, Gareth" userId="S::gareth.pryce@ons.gov.uk::074bf87b-8463-46cc-be6c-b1ac9863177a" providerId="AD" clId="Web-{A46EC73E-F9CE-BE42-EC47-A9B11675F35C}"/>
    <pc:docChg chg="delSld modSection">
      <pc:chgData name="Pryce, Gareth" userId="S::gareth.pryce@ons.gov.uk::074bf87b-8463-46cc-be6c-b1ac9863177a" providerId="AD" clId="Web-{A46EC73E-F9CE-BE42-EC47-A9B11675F35C}" dt="2022-11-23T09:44:20.844" v="0"/>
      <pc:docMkLst>
        <pc:docMk/>
      </pc:docMkLst>
      <pc:sldChg chg="del">
        <pc:chgData name="Pryce, Gareth" userId="S::gareth.pryce@ons.gov.uk::074bf87b-8463-46cc-be6c-b1ac9863177a" providerId="AD" clId="Web-{A46EC73E-F9CE-BE42-EC47-A9B11675F35C}" dt="2022-11-23T09:44:20.844" v="0"/>
        <pc:sldMkLst>
          <pc:docMk/>
          <pc:sldMk cId="1268782850" sldId="404"/>
        </pc:sldMkLst>
      </pc:sldChg>
    </pc:docChg>
  </pc:docChgLst>
  <pc:docChgLst>
    <pc:chgData name="Milligan, Kate" userId="S::kate.milligan@ons.gov.uk::553db922-4d0c-48cd-a861-864a98ac5ef0" providerId="AD" clId="Web-{59F85974-AAAC-C1C1-BCD0-D6C4FBE28FB4}"/>
    <pc:docChg chg="addSld delSld modSld modSection">
      <pc:chgData name="Milligan, Kate" userId="S::kate.milligan@ons.gov.uk::553db922-4d0c-48cd-a861-864a98ac5ef0" providerId="AD" clId="Web-{59F85974-AAAC-C1C1-BCD0-D6C4FBE28FB4}" dt="2022-04-05T15:25:50.060" v="8"/>
      <pc:docMkLst>
        <pc:docMk/>
      </pc:docMkLst>
      <pc:sldChg chg="addSp delSp modSp add del replId">
        <pc:chgData name="Milligan, Kate" userId="S::kate.milligan@ons.gov.uk::553db922-4d0c-48cd-a861-864a98ac5ef0" providerId="AD" clId="Web-{59F85974-AAAC-C1C1-BCD0-D6C4FBE28FB4}" dt="2022-04-05T15:25:50.060" v="8"/>
        <pc:sldMkLst>
          <pc:docMk/>
          <pc:sldMk cId="2473499128" sldId="404"/>
        </pc:sldMkLst>
        <pc:spChg chg="add del">
          <ac:chgData name="Milligan, Kate" userId="S::kate.milligan@ons.gov.uk::553db922-4d0c-48cd-a861-864a98ac5ef0" providerId="AD" clId="Web-{59F85974-AAAC-C1C1-BCD0-D6C4FBE28FB4}" dt="2022-04-05T15:25:15.575" v="7"/>
          <ac:spMkLst>
            <pc:docMk/>
            <pc:sldMk cId="2473499128" sldId="404"/>
            <ac:spMk id="4" creationId="{28C24481-C91D-C09A-9D66-3B46DFC5ADD2}"/>
          </ac:spMkLst>
        </pc:spChg>
        <pc:spChg chg="mod">
          <ac:chgData name="Milligan, Kate" userId="S::kate.milligan@ons.gov.uk::553db922-4d0c-48cd-a861-864a98ac5ef0" providerId="AD" clId="Web-{59F85974-AAAC-C1C1-BCD0-D6C4FBE28FB4}" dt="2022-04-05T15:24:44.371" v="2" actId="1076"/>
          <ac:spMkLst>
            <pc:docMk/>
            <pc:sldMk cId="2473499128" sldId="404"/>
            <ac:spMk id="7" creationId="{F2B7606F-25F1-44A9-85D1-9970728AB33E}"/>
          </ac:spMkLst>
        </pc:spChg>
        <pc:spChg chg="del">
          <ac:chgData name="Milligan, Kate" userId="S::kate.milligan@ons.gov.uk::553db922-4d0c-48cd-a861-864a98ac5ef0" providerId="AD" clId="Web-{59F85974-AAAC-C1C1-BCD0-D6C4FBE28FB4}" dt="2022-04-05T15:25:10.778" v="5"/>
          <ac:spMkLst>
            <pc:docMk/>
            <pc:sldMk cId="2473499128" sldId="404"/>
            <ac:spMk id="50" creationId="{74EB087D-126D-4DFA-A834-EF937FF1EEC6}"/>
          </ac:spMkLst>
        </pc:spChg>
        <pc:spChg chg="del mod">
          <ac:chgData name="Milligan, Kate" userId="S::kate.milligan@ons.gov.uk::553db922-4d0c-48cd-a861-864a98ac5ef0" providerId="AD" clId="Web-{59F85974-AAAC-C1C1-BCD0-D6C4FBE28FB4}" dt="2022-04-05T15:25:08.106" v="4"/>
          <ac:spMkLst>
            <pc:docMk/>
            <pc:sldMk cId="2473499128" sldId="404"/>
            <ac:spMk id="51" creationId="{28A3E78C-BAB1-4A56-9A0E-61064A9588E6}"/>
          </ac:spMkLst>
        </pc:spChg>
      </pc:sldChg>
    </pc:docChg>
  </pc:docChgLst>
  <pc:docChgLst>
    <pc:chgData name="Milligan, Kate" userId="S::kate.milligan@ons.gov.uk::553db922-4d0c-48cd-a861-864a98ac5ef0" providerId="AD" clId="Web-{8F3987FA-3F6D-B4DE-EB90-AD3E91A39239}"/>
    <pc:docChg chg="addSld modSection">
      <pc:chgData name="Milligan, Kate" userId="S::kate.milligan@ons.gov.uk::553db922-4d0c-48cd-a861-864a98ac5ef0" providerId="AD" clId="Web-{8F3987FA-3F6D-B4DE-EB90-AD3E91A39239}" dt="2022-10-19T09:15:22.017" v="1"/>
      <pc:docMkLst>
        <pc:docMk/>
      </pc:docMkLst>
      <pc:sldChg chg="new">
        <pc:chgData name="Milligan, Kate" userId="S::kate.milligan@ons.gov.uk::553db922-4d0c-48cd-a861-864a98ac5ef0" providerId="AD" clId="Web-{8F3987FA-3F6D-B4DE-EB90-AD3E91A39239}" dt="2022-10-19T09:15:19.720" v="0"/>
        <pc:sldMkLst>
          <pc:docMk/>
          <pc:sldMk cId="161427822" sldId="404"/>
        </pc:sldMkLst>
      </pc:sldChg>
      <pc:sldChg chg="new">
        <pc:chgData name="Milligan, Kate" userId="S::kate.milligan@ons.gov.uk::553db922-4d0c-48cd-a861-864a98ac5ef0" providerId="AD" clId="Web-{8F3987FA-3F6D-B4DE-EB90-AD3E91A39239}" dt="2022-10-19T09:15:22.017" v="1"/>
        <pc:sldMkLst>
          <pc:docMk/>
          <pc:sldMk cId="3483493693" sldId="405"/>
        </pc:sldMkLst>
      </pc:sldChg>
    </pc:docChg>
  </pc:docChgLst>
  <pc:docChgLst>
    <pc:chgData name="Hawkes, Alex" userId="S::alex.hawkes@ons.gov.uk::9c158d00-3322-4e09-ad23-2c27f11a947c" providerId="AD" clId="Web-{49BF9918-935B-BC6F-5419-69709CC87E93}"/>
    <pc:docChg chg="addSld delSld modSection">
      <pc:chgData name="Hawkes, Alex" userId="S::alex.hawkes@ons.gov.uk::9c158d00-3322-4e09-ad23-2c27f11a947c" providerId="AD" clId="Web-{49BF9918-935B-BC6F-5419-69709CC87E93}" dt="2023-01-04T14:56:19.683" v="3"/>
      <pc:docMkLst>
        <pc:docMk/>
      </pc:docMkLst>
      <pc:sldChg chg="new del">
        <pc:chgData name="Hawkes, Alex" userId="S::alex.hawkes@ons.gov.uk::9c158d00-3322-4e09-ad23-2c27f11a947c" providerId="AD" clId="Web-{49BF9918-935B-BC6F-5419-69709CC87E93}" dt="2023-01-04T14:56:19.683" v="3"/>
        <pc:sldMkLst>
          <pc:docMk/>
          <pc:sldMk cId="3359355082" sldId="404"/>
        </pc:sldMkLst>
      </pc:sldChg>
      <pc:sldChg chg="new del">
        <pc:chgData name="Hawkes, Alex" userId="S::alex.hawkes@ons.gov.uk::9c158d00-3322-4e09-ad23-2c27f11a947c" providerId="AD" clId="Web-{49BF9918-935B-BC6F-5419-69709CC87E93}" dt="2023-01-04T14:56:10.542" v="2"/>
        <pc:sldMkLst>
          <pc:docMk/>
          <pc:sldMk cId="157695725" sldId="405"/>
        </pc:sldMkLst>
      </pc:sldChg>
    </pc:docChg>
  </pc:docChgLst>
  <pc:docChgLst>
    <pc:chgData name="Powell, Sheila" userId="S::sheila.powell@ons.gov.uk::c24d96b6-19b1-4fb3-9a03-48a6ea9eb2cc" providerId="AD" clId="Web-{62FEB44C-AA44-437F-898C-31CE566F939D}"/>
    <pc:docChg chg="addSld modSection">
      <pc:chgData name="Powell, Sheila" userId="S::sheila.powell@ons.gov.uk::c24d96b6-19b1-4fb3-9a03-48a6ea9eb2cc" providerId="AD" clId="Web-{62FEB44C-AA44-437F-898C-31CE566F939D}" dt="2021-11-26T10:05:36.133" v="5"/>
      <pc:docMkLst>
        <pc:docMk/>
      </pc:docMkLst>
      <pc:sldChg chg="new">
        <pc:chgData name="Powell, Sheila" userId="S::sheila.powell@ons.gov.uk::c24d96b6-19b1-4fb3-9a03-48a6ea9eb2cc" providerId="AD" clId="Web-{62FEB44C-AA44-437F-898C-31CE566F939D}" dt="2021-11-26T10:04:46.865" v="0"/>
        <pc:sldMkLst>
          <pc:docMk/>
          <pc:sldMk cId="48524124" sldId="404"/>
        </pc:sldMkLst>
      </pc:sldChg>
      <pc:sldChg chg="new">
        <pc:chgData name="Powell, Sheila" userId="S::sheila.powell@ons.gov.uk::c24d96b6-19b1-4fb3-9a03-48a6ea9eb2cc" providerId="AD" clId="Web-{62FEB44C-AA44-437F-898C-31CE566F939D}" dt="2021-11-26T10:05:04.725" v="1"/>
        <pc:sldMkLst>
          <pc:docMk/>
          <pc:sldMk cId="46977572" sldId="405"/>
        </pc:sldMkLst>
      </pc:sldChg>
      <pc:sldChg chg="new">
        <pc:chgData name="Powell, Sheila" userId="S::sheila.powell@ons.gov.uk::c24d96b6-19b1-4fb3-9a03-48a6ea9eb2cc" providerId="AD" clId="Web-{62FEB44C-AA44-437F-898C-31CE566F939D}" dt="2021-11-26T10:05:12.476" v="2"/>
        <pc:sldMkLst>
          <pc:docMk/>
          <pc:sldMk cId="523930689" sldId="406"/>
        </pc:sldMkLst>
      </pc:sldChg>
      <pc:sldChg chg="new">
        <pc:chgData name="Powell, Sheila" userId="S::sheila.powell@ons.gov.uk::c24d96b6-19b1-4fb3-9a03-48a6ea9eb2cc" providerId="AD" clId="Web-{62FEB44C-AA44-437F-898C-31CE566F939D}" dt="2021-11-26T10:05:25.054" v="3"/>
        <pc:sldMkLst>
          <pc:docMk/>
          <pc:sldMk cId="1825030046" sldId="407"/>
        </pc:sldMkLst>
      </pc:sldChg>
      <pc:sldChg chg="new">
        <pc:chgData name="Powell, Sheila" userId="S::sheila.powell@ons.gov.uk::c24d96b6-19b1-4fb3-9a03-48a6ea9eb2cc" providerId="AD" clId="Web-{62FEB44C-AA44-437F-898C-31CE566F939D}" dt="2021-11-26T10:05:26.711" v="4"/>
        <pc:sldMkLst>
          <pc:docMk/>
          <pc:sldMk cId="1301080516" sldId="408"/>
        </pc:sldMkLst>
      </pc:sldChg>
      <pc:sldChg chg="new">
        <pc:chgData name="Powell, Sheila" userId="S::sheila.powell@ons.gov.uk::c24d96b6-19b1-4fb3-9a03-48a6ea9eb2cc" providerId="AD" clId="Web-{62FEB44C-AA44-437F-898C-31CE566F939D}" dt="2021-11-26T10:05:36.133" v="5"/>
        <pc:sldMkLst>
          <pc:docMk/>
          <pc:sldMk cId="4253245268" sldId="409"/>
        </pc:sldMkLst>
      </pc:sldChg>
    </pc:docChg>
  </pc:docChgLst>
  <pc:docChgLst>
    <pc:chgData name="Pryce, Gareth" userId="074bf87b-8463-46cc-be6c-b1ac9863177a" providerId="ADAL" clId="{40CEF955-BFE4-4621-95A5-14254067C9AD}"/>
    <pc:docChg chg="undo custSel addSld delSld modSection">
      <pc:chgData name="Pryce, Gareth" userId="074bf87b-8463-46cc-be6c-b1ac9863177a" providerId="ADAL" clId="{40CEF955-BFE4-4621-95A5-14254067C9AD}" dt="2021-12-08T12:06:31.883" v="2" actId="680"/>
      <pc:docMkLst>
        <pc:docMk/>
      </pc:docMkLst>
      <pc:sldChg chg="new del">
        <pc:chgData name="Pryce, Gareth" userId="074bf87b-8463-46cc-be6c-b1ac9863177a" providerId="ADAL" clId="{40CEF955-BFE4-4621-95A5-14254067C9AD}" dt="2021-12-08T12:06:31.883" v="2" actId="680"/>
        <pc:sldMkLst>
          <pc:docMk/>
          <pc:sldMk cId="32225272" sldId="404"/>
        </pc:sldMkLst>
      </pc:sldChg>
      <pc:sldChg chg="del">
        <pc:chgData name="Pryce, Gareth" userId="074bf87b-8463-46cc-be6c-b1ac9863177a" providerId="ADAL" clId="{40CEF955-BFE4-4621-95A5-14254067C9AD}" dt="2021-12-08T10:58:00.472" v="0" actId="2696"/>
        <pc:sldMkLst>
          <pc:docMk/>
          <pc:sldMk cId="48524124" sldId="404"/>
        </pc:sldMkLst>
      </pc:sldChg>
      <pc:sldChg chg="del">
        <pc:chgData name="Pryce, Gareth" userId="074bf87b-8463-46cc-be6c-b1ac9863177a" providerId="ADAL" clId="{40CEF955-BFE4-4621-95A5-14254067C9AD}" dt="2021-12-08T10:58:00.472" v="0" actId="2696"/>
        <pc:sldMkLst>
          <pc:docMk/>
          <pc:sldMk cId="46977572" sldId="405"/>
        </pc:sldMkLst>
      </pc:sldChg>
      <pc:sldChg chg="del">
        <pc:chgData name="Pryce, Gareth" userId="074bf87b-8463-46cc-be6c-b1ac9863177a" providerId="ADAL" clId="{40CEF955-BFE4-4621-95A5-14254067C9AD}" dt="2021-12-08T10:58:00.472" v="0" actId="2696"/>
        <pc:sldMkLst>
          <pc:docMk/>
          <pc:sldMk cId="523930689" sldId="406"/>
        </pc:sldMkLst>
      </pc:sldChg>
      <pc:sldChg chg="del">
        <pc:chgData name="Pryce, Gareth" userId="074bf87b-8463-46cc-be6c-b1ac9863177a" providerId="ADAL" clId="{40CEF955-BFE4-4621-95A5-14254067C9AD}" dt="2021-12-08T10:58:00.472" v="0" actId="2696"/>
        <pc:sldMkLst>
          <pc:docMk/>
          <pc:sldMk cId="1825030046" sldId="407"/>
        </pc:sldMkLst>
      </pc:sldChg>
      <pc:sldChg chg="del">
        <pc:chgData name="Pryce, Gareth" userId="074bf87b-8463-46cc-be6c-b1ac9863177a" providerId="ADAL" clId="{40CEF955-BFE4-4621-95A5-14254067C9AD}" dt="2021-12-08T10:58:00.472" v="0" actId="2696"/>
        <pc:sldMkLst>
          <pc:docMk/>
          <pc:sldMk cId="1301080516" sldId="408"/>
        </pc:sldMkLst>
      </pc:sldChg>
      <pc:sldChg chg="del">
        <pc:chgData name="Pryce, Gareth" userId="074bf87b-8463-46cc-be6c-b1ac9863177a" providerId="ADAL" clId="{40CEF955-BFE4-4621-95A5-14254067C9AD}" dt="2021-12-08T10:58:00.472" v="0" actId="2696"/>
        <pc:sldMkLst>
          <pc:docMk/>
          <pc:sldMk cId="4253245268" sldId="409"/>
        </pc:sldMkLst>
      </pc:sldChg>
      <pc:sldChg chg="del">
        <pc:chgData name="Pryce, Gareth" userId="074bf87b-8463-46cc-be6c-b1ac9863177a" providerId="ADAL" clId="{40CEF955-BFE4-4621-95A5-14254067C9AD}" dt="2021-12-08T10:58:00.472" v="0" actId="2696"/>
        <pc:sldMkLst>
          <pc:docMk/>
          <pc:sldMk cId="1038793992" sldId="410"/>
        </pc:sldMkLst>
      </pc:sldChg>
    </pc:docChg>
  </pc:docChgLst>
  <pc:docChgLst>
    <pc:chgData name="Hawkes, Alex" userId="S::alex.hawkes@ons.gov.uk::9c158d00-3322-4e09-ad23-2c27f11a947c" providerId="AD" clId="Web-{ACEB7660-E79F-A7E7-D8AD-9F605B6A8FCF}"/>
    <pc:docChg chg="addSld modSection">
      <pc:chgData name="Hawkes, Alex" userId="S::alex.hawkes@ons.gov.uk::9c158d00-3322-4e09-ad23-2c27f11a947c" providerId="AD" clId="Web-{ACEB7660-E79F-A7E7-D8AD-9F605B6A8FCF}" dt="2021-11-30T11:50:48.613" v="0"/>
      <pc:docMkLst>
        <pc:docMk/>
      </pc:docMkLst>
      <pc:sldChg chg="new">
        <pc:chgData name="Hawkes, Alex" userId="S::alex.hawkes@ons.gov.uk::9c158d00-3322-4e09-ad23-2c27f11a947c" providerId="AD" clId="Web-{ACEB7660-E79F-A7E7-D8AD-9F605B6A8FCF}" dt="2021-11-30T11:50:48.613" v="0"/>
        <pc:sldMkLst>
          <pc:docMk/>
          <pc:sldMk cId="1038793992" sldId="410"/>
        </pc:sldMkLst>
      </pc:sldChg>
    </pc:docChg>
  </pc:docChgLst>
  <pc:docChgLst>
    <pc:chgData name="Rosen, Alice" userId="S::alice.rosen@ons.gov.uk::d203faf1-570f-4ae1-b21d-242cc81d5f3e" providerId="AD" clId="Web-{416F07EB-6DCA-B8E8-117A-8B5F0534316F}"/>
    <pc:docChg chg="addSld modSection">
      <pc:chgData name="Rosen, Alice" userId="S::alice.rosen@ons.gov.uk::d203faf1-570f-4ae1-b21d-242cc81d5f3e" providerId="AD" clId="Web-{416F07EB-6DCA-B8E8-117A-8B5F0534316F}" dt="2022-01-19T13:24:37.051" v="0"/>
      <pc:docMkLst>
        <pc:docMk/>
      </pc:docMkLst>
      <pc:sldChg chg="new">
        <pc:chgData name="Rosen, Alice" userId="S::alice.rosen@ons.gov.uk::d203faf1-570f-4ae1-b21d-242cc81d5f3e" providerId="AD" clId="Web-{416F07EB-6DCA-B8E8-117A-8B5F0534316F}" dt="2022-01-19T13:24:37.051" v="0"/>
        <pc:sldMkLst>
          <pc:docMk/>
          <pc:sldMk cId="762255814" sldId="404"/>
        </pc:sldMkLst>
      </pc:sldChg>
    </pc:docChg>
  </pc:docChgLst>
  <pc:docChgLst>
    <pc:chgData name="Milligan, Kate" userId="S::kate.milligan@ons.gov.uk::553db922-4d0c-48cd-a861-864a98ac5ef0" providerId="AD" clId="Web-{9F333D25-FFF2-491A-5CAA-A78171A03126}"/>
    <pc:docChg chg="addSld modSection">
      <pc:chgData name="Milligan, Kate" userId="S::kate.milligan@ons.gov.uk::553db922-4d0c-48cd-a861-864a98ac5ef0" providerId="AD" clId="Web-{9F333D25-FFF2-491A-5CAA-A78171A03126}" dt="2022-05-23T14:50:36.292" v="0"/>
      <pc:docMkLst>
        <pc:docMk/>
      </pc:docMkLst>
      <pc:sldChg chg="new">
        <pc:chgData name="Milligan, Kate" userId="S::kate.milligan@ons.gov.uk::553db922-4d0c-48cd-a861-864a98ac5ef0" providerId="AD" clId="Web-{9F333D25-FFF2-491A-5CAA-A78171A03126}" dt="2022-05-23T14:50:36.292" v="0"/>
        <pc:sldMkLst>
          <pc:docMk/>
          <pc:sldMk cId="1771460911" sldId="404"/>
        </pc:sldMkLst>
      </pc:sldChg>
    </pc:docChg>
  </pc:docChgLst>
  <pc:docChgLst>
    <pc:chgData name="Lynch, Rebecca" userId="S::rebecca.lynch@ons.gov.uk::298ad964-1989-4479-9cfa-d22c65a92313" providerId="AD" clId="Web-{F6C87670-6941-A8DD-0CAF-FFECFD561C3B}"/>
    <pc:docChg chg="addSld delSld modSection">
      <pc:chgData name="Lynch, Rebecca" userId="S::rebecca.lynch@ons.gov.uk::298ad964-1989-4479-9cfa-d22c65a92313" providerId="AD" clId="Web-{F6C87670-6941-A8DD-0CAF-FFECFD561C3B}" dt="2021-12-06T10:33:11.228" v="1"/>
      <pc:docMkLst>
        <pc:docMk/>
      </pc:docMkLst>
      <pc:sldChg chg="new del">
        <pc:chgData name="Lynch, Rebecca" userId="S::rebecca.lynch@ons.gov.uk::298ad964-1989-4479-9cfa-d22c65a92313" providerId="AD" clId="Web-{F6C87670-6941-A8DD-0CAF-FFECFD561C3B}" dt="2021-12-06T10:33:11.228" v="1"/>
        <pc:sldMkLst>
          <pc:docMk/>
          <pc:sldMk cId="2529933010" sldId="411"/>
        </pc:sldMkLst>
      </pc:sldChg>
    </pc:docChg>
  </pc:docChgLst>
  <pc:docChgLst>
    <pc:chgData name="Inker-Davies, Lucy" userId="S::lucy.inker-davies@ons.gov.uk::8812170f-2d82-4c1a-ad51-3c9eddba990a" providerId="AD" clId="Web-{70FB7868-E97A-01A3-2404-337B95CB22B8}"/>
    <pc:docChg chg="addSld modSld modSection">
      <pc:chgData name="Inker-Davies, Lucy" userId="S::lucy.inker-davies@ons.gov.uk::8812170f-2d82-4c1a-ad51-3c9eddba990a" providerId="AD" clId="Web-{70FB7868-E97A-01A3-2404-337B95CB22B8}" dt="2022-11-03T15:14:32.443" v="2"/>
      <pc:docMkLst>
        <pc:docMk/>
      </pc:docMkLst>
      <pc:sldChg chg="modSp">
        <pc:chgData name="Inker-Davies, Lucy" userId="S::lucy.inker-davies@ons.gov.uk::8812170f-2d82-4c1a-ad51-3c9eddba990a" providerId="AD" clId="Web-{70FB7868-E97A-01A3-2404-337B95CB22B8}" dt="2022-11-03T15:14:24.724" v="1" actId="20577"/>
        <pc:sldMkLst>
          <pc:docMk/>
          <pc:sldMk cId="89897354" sldId="403"/>
        </pc:sldMkLst>
        <pc:spChg chg="mod">
          <ac:chgData name="Inker-Davies, Lucy" userId="S::lucy.inker-davies@ons.gov.uk::8812170f-2d82-4c1a-ad51-3c9eddba990a" providerId="AD" clId="Web-{70FB7868-E97A-01A3-2404-337B95CB22B8}" dt="2022-11-03T15:14:24.724" v="1" actId="20577"/>
          <ac:spMkLst>
            <pc:docMk/>
            <pc:sldMk cId="89897354" sldId="403"/>
            <ac:spMk id="2" creationId="{33787274-F029-E748-8C7B-8D67F99EBD49}"/>
          </ac:spMkLst>
        </pc:spChg>
      </pc:sldChg>
      <pc:sldChg chg="add replId">
        <pc:chgData name="Inker-Davies, Lucy" userId="S::lucy.inker-davies@ons.gov.uk::8812170f-2d82-4c1a-ad51-3c9eddba990a" providerId="AD" clId="Web-{70FB7868-E97A-01A3-2404-337B95CB22B8}" dt="2022-11-03T15:14:32.443" v="2"/>
        <pc:sldMkLst>
          <pc:docMk/>
          <pc:sldMk cId="1268782850" sldId="4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56CF1-1FCD-E243-925E-A75B8B4E667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95EDB-6B5D-864C-AC6A-318791A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7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3003A7E-23D8-E24C-BF09-F295F1F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3" name="Title Placeholder">
            <a:extLst>
              <a:ext uri="{FF2B5EF4-FFF2-40B4-BE49-F238E27FC236}">
                <a16:creationId xmlns:a16="http://schemas.microsoft.com/office/drawing/2014/main" id="{48485E20-F5C4-4B08-A033-1AF23AE22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48993"/>
            <a:ext cx="7221070" cy="2647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Write your title here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21" name="Presenter Text Placeholder">
            <a:extLst>
              <a:ext uri="{FF2B5EF4-FFF2-40B4-BE49-F238E27FC236}">
                <a16:creationId xmlns:a16="http://schemas.microsoft.com/office/drawing/2014/main" id="{8A06CB80-AF0F-B54A-A31F-0FB8E0F9BB8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785744"/>
            <a:ext cx="6433868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</a:p>
        </p:txBody>
      </p:sp>
      <p:sp>
        <p:nvSpPr>
          <p:cNvPr id="19" name="Presenter Information Text Placeholder">
            <a:extLst>
              <a:ext uri="{FF2B5EF4-FFF2-40B4-BE49-F238E27FC236}">
                <a16:creationId xmlns:a16="http://schemas.microsoft.com/office/drawing/2014/main" id="{08E0EA14-7348-FB49-B0DB-D8600EBF4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249009"/>
            <a:ext cx="6433868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@Twitter-handle (if desired)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AA6F2061-5E6E-7440-8213-347350CB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48549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C531F1-065E-594C-8147-D209A7179285}" type="datetime4">
              <a:rPr lang="en-GB" smtClean="0"/>
              <a:pPr/>
              <a:t>09 January 2024</a:t>
            </a:fld>
            <a:endParaRPr 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D23EF8DF-C331-5B47-83E0-A9DAB9AF7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39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  <p15:guide id="4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two images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DE7D3AB-96D3-4643-83A3-E505E78A7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2D74FC-DE0D-9142-9052-7DC552A8C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0591F7-C8D0-A945-B2CF-C2F5BEF47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5395915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two images right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341D0D4-8A9F-254A-A838-BE23CB339FA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422595"/>
            <a:ext cx="5395915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D01163-A081-394B-A56F-2E745CD47F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1931" y="629923"/>
            <a:ext cx="4876799" cy="271943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F0C757D-809E-2D4A-9E4D-DFA6D9C02CE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1931" y="3357983"/>
            <a:ext cx="4876800" cy="28497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41FF0-CE3E-424A-9F6A-CC121644E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63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l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60E4220-BD25-4B4C-B455-33118A521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Simple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FAC3410B-E9D3-1344-BA0A-156C8EAB85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498D8C91-E3A5-0949-AD80-1579D1DC0571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90B51BC-847D-403A-9BAF-6B086B622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96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dark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E66B1B25-E87D-DD48-B7D5-8781B0C8E2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Simple slide dark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AC9D43D1-196F-6E4B-8A8C-576F7DDB87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8B15311A-8D87-4AEA-B2F4-786F7B873889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0830FD2-60CB-4425-9C38-A8C4C583E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4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tex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887C01F-E831-1347-BF6E-F8337514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84022C-717A-394E-A7B0-E38478A0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Colour filter for image" descr="The Earth from space">
            <a:extLst>
              <a:ext uri="{FF2B5EF4-FFF2-40B4-BE49-F238E27FC236}">
                <a16:creationId xmlns:a16="http://schemas.microsoft.com/office/drawing/2014/main" id="{B014DE38-8C4D-6F43-8595-E82C3F754B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83AAA621-F3CF-3740-81C1-B8882EE4A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16932"/>
            <a:ext cx="10515600" cy="210519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Text over</a:t>
            </a:r>
            <a:br>
              <a:rPr lang="en-US"/>
            </a:br>
            <a:r>
              <a:rPr lang="en-US"/>
              <a:t>image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ACB83E4B-B9C7-0F43-932F-F73B5EC832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5" name="Copyright information for image if required">
            <a:extLst>
              <a:ext uri="{FF2B5EF4-FFF2-40B4-BE49-F238E27FC236}">
                <a16:creationId xmlns:a16="http://schemas.microsoft.com/office/drawing/2014/main" id="{D31CAD75-D2A9-D948-9127-164AB51939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5264052"/>
            <a:ext cx="10533743" cy="74424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Replace the background image and include any copyright information if required e.g. </a:t>
            </a:r>
            <a:r>
              <a:rPr lang="en-US">
                <a:solidFill>
                  <a:schemeClr val="bg1"/>
                </a:solidFill>
              </a:rPr>
              <a:t>© </a:t>
            </a:r>
            <a:r>
              <a:rPr lang="en-GB">
                <a:solidFill>
                  <a:schemeClr val="bg1"/>
                </a:solidFill>
              </a:rPr>
              <a:t>Photo by NASA on </a:t>
            </a:r>
            <a:r>
              <a:rPr lang="en-GB" err="1">
                <a:solidFill>
                  <a:schemeClr val="bg1"/>
                </a:solidFill>
              </a:rPr>
              <a:t>Unsplash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51844A-3BEF-4403-95DA-5FE06BEF48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2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Grey 5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814F886F-B0B2-9547-B024-B36E852462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824A6-6FFD-40C3-8A7B-927EF99A3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Grey 100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51DA302-E673-0B48-9032-76748EE3E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81EFCE-E27C-48EA-9186-7B63B39AE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3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Night blue">
    <p:bg>
      <p:bgPr>
        <a:solidFill>
          <a:srgbClr val="00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39705124-4B77-4A45-9308-A04738CB6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335C0D86-6B6D-9340-A3E4-0C4964615F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039E2C8-9299-4725-AED1-E4427CBBA6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Ocean blue">
    <p:bg>
      <p:bgPr>
        <a:solidFill>
          <a:srgbClr val="206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">
            <a:extLst>
              <a:ext uri="{FF2B5EF4-FFF2-40B4-BE49-F238E27FC236}">
                <a16:creationId xmlns:a16="http://schemas.microsoft.com/office/drawing/2014/main" id="{B4C955DF-BE42-D34D-9E3E-CC9BF3A6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622D5613-4A3F-4C4D-AB7A-78FCC248AD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71891-B2C7-4012-B905-047A68F4A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81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ky blue">
    <p:bg>
      <p:bgPr>
        <a:solidFill>
          <a:srgbClr val="27A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D13A9CD3-E6C3-0344-974D-58215B0ABAA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">
            <a:extLst>
              <a:ext uri="{FF2B5EF4-FFF2-40B4-BE49-F238E27FC236}">
                <a16:creationId xmlns:a16="http://schemas.microsoft.com/office/drawing/2014/main" id="{A07FCA63-88F4-0D40-B646-DB3E33AA9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680E1A51-C56D-6C4C-90F5-70BA71A10A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8F8905-F685-45A7-A311-87E07E5CD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9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Aqua teal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1BAE5A2-04E4-4FCE-AD4F-CE0B33826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C09D44-B4C9-4863-ADDE-CD5DBB1A6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_Indigo blue">
    <p:bg>
      <p:bgPr>
        <a:solidFill>
          <a:srgbClr val="3C3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FF6451-6437-294C-AE93-D483699E514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543DF038-D2D9-464B-9CBE-BD4B00AFC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2A06972-B375-D540-B534-45327AACF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E5520-B9A3-4342-8D08-80171FE1FE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2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_Plum purple">
    <p:bg>
      <p:bgPr>
        <a:solidFill>
          <a:srgbClr val="902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692B31-F575-6549-88BE-268E460843FC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461247D4-94C2-BE4C-A999-F549F7698C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650BAC6-52B8-9D45-96A4-4363AFCA8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1ACAC-133E-45B6-84B1-C93262A033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4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Flamingo pink">
    <p:bg>
      <p:bgPr>
        <a:solidFill>
          <a:srgbClr val="DF0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7D8161-5352-AC4F-8422-00F311FA85F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D0B060B4-A511-0047-913D-9721FF5144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3386FE0-A862-5740-962C-C24D3F6B9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35C44C-2D40-4E0D-A5E8-4FCC6D569A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21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Ruby red">
    <p:bg>
      <p:bgPr>
        <a:solidFill>
          <a:srgbClr val="D002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661407-3B8B-664A-A263-554870E58063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97414DBD-79C5-A244-8B4E-E0A37BD60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16821C-C6DC-7B48-A948-EEC91826F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51C6C5-3CB0-4023-9F9C-03CCF42862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Jaffa orange">
    <p:bg>
      <p:bgPr>
        <a:solidFill>
          <a:srgbClr val="FA6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81843D-E333-4F4C-A36D-94080D3638C8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C62F1910-CA81-E648-B863-DE791419B0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E7CF45C-0FAE-7E42-85CA-A478088C0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3F28CC-CA5F-450B-8991-536C22610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01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un yellow">
    <p:bg>
      <p:bgPr>
        <a:solidFill>
          <a:srgbClr val="FBC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4815A-C893-40AB-8BCD-00E71EA759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Neon yellow">
    <p:bg>
      <p:bgPr>
        <a:solidFill>
          <a:srgbClr val="F0F7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2F0EED8-C26F-4D07-AC85-B9686C68B0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83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pring green">
    <p:bg>
      <p:bgPr>
        <a:solidFill>
          <a:srgbClr val="A8B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65B387B-3FD1-45EA-AC50-60AD9B8DA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BEFA1C02-658E-4EF5-B8BD-C62D45000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938C-4DE2-4450-B60D-069F30542F33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08FEB706-A4AF-49A8-A8AD-557CD3B075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FB31923-E9AE-428F-A39B-605D38B7C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42000-39C8-4882-A0BB-2C7CFF4B6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986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Leaf green">
    <p:bg>
      <p:bgPr>
        <a:solidFill>
          <a:srgbClr val="0F8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54334A07-9B9F-A349-8CB2-86A842F8F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D120A143-5C37-E449-99C7-B1D969F1B8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D6F6E82-1A2A-A042-8877-3692D4187F3F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C89B06-CCE4-4A2E-81DF-08148C9756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77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ingle column title and content">
    <p:bg>
      <p:bgPr>
        <a:solidFill>
          <a:srgbClr val="206095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06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5529D046-3304-C048-A259-4072E1685A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CAD29F18-7F8F-834A-916E-5882B73CE8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0339E8-910D-4277-AEE8-C354EF4650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BF8E2729-03F2-4F77-BF33-CCC290F9D7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D2F7F2-6218-4E61-B499-B3D8BC5DFE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71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ingle column title and content">
    <p:bg>
      <p:bgPr>
        <a:solidFill>
          <a:srgbClr val="27A0CC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7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F86CEC68-96A8-9942-B57F-300C064EC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85AD947-1A1D-1741-9924-A4BD848EB5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A32769-E9D5-4003-BDA0-7849E6600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9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ingle column title and content">
    <p:bg>
      <p:bgPr>
        <a:solidFill>
          <a:srgbClr val="00A3A6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2E1879-FCB5-45E6-B06B-AEE61721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2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ingle column title and content">
    <p:bg>
      <p:bgPr>
        <a:solidFill>
          <a:srgbClr val="3C388E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3C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2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E053E6-FEB7-45D4-A2FB-4FD0212700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43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ingle column title and content">
    <p:bg>
      <p:bgPr>
        <a:solidFill>
          <a:srgbClr val="90208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902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368C9A3F-9D96-7744-B6CB-87D30682F4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13B7165C-0BA9-E541-A1E4-A25D1BA8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5E4958-E28E-4D2F-97A5-09871D4E79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930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Single column title and content">
    <p:bg>
      <p:bgPr>
        <a:solidFill>
          <a:srgbClr val="DF0667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F0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C2C1B397-A9E1-B746-BD94-CB8BA481F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495690A-C631-5648-8771-CE0B1ACF2A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310BCA-D861-47F4-ADDC-EF579B49D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ingle column title and content">
    <p:bg>
      <p:bgPr>
        <a:solidFill>
          <a:srgbClr val="D0021B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0444E5ED-F1A1-814E-ACFD-634EF419B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67943E12-9848-8543-8144-6290A540B8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42D56-E84D-4380-9439-A12D593C0A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3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ingle column title and content">
    <p:bg>
      <p:bgPr>
        <a:solidFill>
          <a:srgbClr val="FA6401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A6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1039E6-3AF9-BE4A-A89B-1CD275399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FA352F9E-6205-3C41-8AFD-A15A3ED46E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C42114-F6CF-4FB0-BFEA-2272965FD1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6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Single column title and content">
    <p:bg>
      <p:bgPr>
        <a:solidFill>
          <a:srgbClr val="FBC90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B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D5F7A7-0624-442A-A417-9306980E62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606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Single column title and content">
    <p:bg>
      <p:bgPr>
        <a:solidFill>
          <a:srgbClr val="F0F76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0F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DF1FB-9CBE-4A56-8C9A-89B49638A1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871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Single column title and content">
    <p:bg>
      <p:bgPr>
        <a:solidFill>
          <a:srgbClr val="A8BD3A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A8B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0D381-F9B6-4F28-AC44-318938AE6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1DF6F2E-6103-7646-B158-3C2256C82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329F9C9E-62CC-2B44-BA02-01ADE0F29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30544EB6-513C-7842-B1EB-1E3E37F1B12C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4F74C42-48D2-47EF-82E0-CA0549EAD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52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529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ingle column title and content">
    <p:bg>
      <p:bgPr>
        <a:solidFill>
          <a:srgbClr val="0F8243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F8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8D2D9665-1930-354D-807D-4411F3CF0D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E3E75594-49FF-B84B-8C8B-F49C4E118C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01BB8-1793-4D6F-BA02-682F143AF5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7A09A1D8-0AE4-B646-8D6E-9B761AD35D7E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">
            <a:extLst>
              <a:ext uri="{FF2B5EF4-FFF2-40B4-BE49-F238E27FC236}">
                <a16:creationId xmlns:a16="http://schemas.microsoft.com/office/drawing/2014/main" id="{828BD64B-77BE-4FF5-BBDC-EF7EC865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87ADB154-14C7-45F6-86A7-1568603A2E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F27E631-7041-4832-8BDE-85CAE2816ED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56F0EB-F373-4656-9EB6-4435C8EDE2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0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page - minimal footer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EC099F22-2809-E243-A4DE-90F187EBDB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74CFFCA-1BD8-5E48-82C8-B24912230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49E051-7819-4754-A13D-C9F6F18A7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47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imag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">
            <a:extLst>
              <a:ext uri="{FF2B5EF4-FFF2-40B4-BE49-F238E27FC236}">
                <a16:creationId xmlns:a16="http://schemas.microsoft.com/office/drawing/2014/main" id="{3CBDAEED-76B5-4C05-B509-A6902CE43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7094"/>
            <a:ext cx="5119687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Image Slide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2E5A3FCD-21AD-4891-BE59-BD2B246F25D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231" y="632462"/>
            <a:ext cx="5667348" cy="555984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1:1)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F4A35F9-7B4A-4543-B206-7DD45C6BE6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9632" y="629923"/>
            <a:ext cx="4869098" cy="271513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75AB9CB-A473-4FF7-8A93-A893D3FFB9E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9631" y="3348930"/>
            <a:ext cx="4869099" cy="28452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</p:spTree>
    <p:extLst>
      <p:ext uri="{BB962C8B-B14F-4D97-AF65-F5344CB8AC3E}">
        <p14:creationId xmlns:p14="http://schemas.microsoft.com/office/powerpoint/2010/main" val="2517850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quot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4823432E-3586-604D-92FD-6766ABAEBE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44961"/>
            <a:ext cx="10515600" cy="877163"/>
          </a:xfrm>
          <a:prstGeom prst="rect">
            <a:avLst/>
          </a:prstGeom>
        </p:spPr>
        <p:txBody>
          <a:bodyPr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“Simple quote.”</a:t>
            </a: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5098D52F-C970-2B40-8239-2E25388E3E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2709065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orient="horz" pos="3634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717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one image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2EEFC85-1348-1B4D-BA3F-948A6B6A2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C90513C-0A03-D04D-8CDF-DC791864E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76494BA-54FA-6240-A5E0-73528C13DB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3331865" cy="814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one image right</a:t>
            </a:r>
          </a:p>
        </p:txBody>
      </p:sp>
      <p:sp>
        <p:nvSpPr>
          <p:cNvPr id="10" name="Content Placeholder">
            <a:extLst>
              <a:ext uri="{FF2B5EF4-FFF2-40B4-BE49-F238E27FC236}">
                <a16:creationId xmlns:a16="http://schemas.microsoft.com/office/drawing/2014/main" id="{5A53190F-4F68-9B4A-91AB-F520FB436C9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200" y="1681675"/>
            <a:ext cx="3331866" cy="2329227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3AEE310C-A9B2-BC47-9C43-3532231F7D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56936" y="639842"/>
            <a:ext cx="6822742" cy="5129133"/>
          </a:xfrm>
          <a:prstGeom prst="rect">
            <a:avLst/>
          </a:prstGeom>
          <a:solidFill>
            <a:schemeClr val="bg2"/>
          </a:solidFill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</a:t>
            </a:r>
            <a:br>
              <a:rPr lang="en-US"/>
            </a:br>
            <a:r>
              <a:rPr lang="en-US"/>
              <a:t>(aspect ratio 4:3)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FF628-7CD6-4CE8-A9EA-120EE7864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63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4535F1F-277B-46B6-A20F-9504007ED6A2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48F094D-06E7-4D4C-A30E-6245801E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2947E464-F91B-FD47-B97A-E5129B45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6DBF0174-0E48-4922-B59E-9E207247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982"/>
            <a:ext cx="7379711" cy="214903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Write your title here 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CBE85E22-5EF0-604F-9D81-8D552197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81404"/>
            <a:ext cx="7379711" cy="2391425"/>
          </a:xfrm>
          <a:prstGeom prst="rect">
            <a:avLst/>
          </a:prstGeom>
        </p:spPr>
        <p:txBody>
          <a:bodyPr vert="horz" wrap="square" lIns="0" tIns="4680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(minimum recommended text size 18pt)</a:t>
            </a:r>
          </a:p>
        </p:txBody>
      </p:sp>
      <p:sp>
        <p:nvSpPr>
          <p:cNvPr id="16" name="Date Placeholder">
            <a:extLst>
              <a:ext uri="{FF2B5EF4-FFF2-40B4-BE49-F238E27FC236}">
                <a16:creationId xmlns:a16="http://schemas.microsoft.com/office/drawing/2014/main" id="{C57F1779-22FA-E74D-A68A-DE59AC030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531312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2000" b="1">
                <a:solidFill>
                  <a:srgbClr val="003C57"/>
                </a:solidFill>
              </a:defRPr>
            </a:lvl1pPr>
          </a:lstStyle>
          <a:p>
            <a:fld id="{695CE8D2-2A51-934B-BEE8-FEA5F81FAF91}" type="datetime4">
              <a:rPr lang="en-GB" smtClean="0"/>
              <a:t>09 January 2024</a:t>
            </a:fld>
            <a:endParaRPr lang="en-US"/>
          </a:p>
        </p:txBody>
      </p:sp>
      <p:cxnSp>
        <p:nvCxnSpPr>
          <p:cNvPr id="15" name="Line">
            <a:extLst>
              <a:ext uri="{FF2B5EF4-FFF2-40B4-BE49-F238E27FC236}">
                <a16:creationId xmlns:a16="http://schemas.microsoft.com/office/drawing/2014/main" id="{6E5DCB11-47E3-BC4E-87BE-ED66A7AC92CD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859F0EB-A17F-403F-B7BB-4F39E8B62045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725" r:id="rId4"/>
    <p:sldLayoutId id="2147483739" r:id="rId5"/>
    <p:sldLayoutId id="2147483708" r:id="rId6"/>
    <p:sldLayoutId id="2147483740" r:id="rId7"/>
    <p:sldLayoutId id="2147483724" r:id="rId8"/>
    <p:sldLayoutId id="2147483704" r:id="rId9"/>
    <p:sldLayoutId id="2147483705" r:id="rId10"/>
    <p:sldLayoutId id="2147483729" r:id="rId11"/>
    <p:sldLayoutId id="2147483730" r:id="rId12"/>
    <p:sldLayoutId id="2147483671" r:id="rId13"/>
    <p:sldLayoutId id="2147483728" r:id="rId14"/>
    <p:sldLayoutId id="2147483684" r:id="rId15"/>
    <p:sldLayoutId id="2147483674" r:id="rId16"/>
    <p:sldLayoutId id="2147483689" r:id="rId17"/>
    <p:sldLayoutId id="2147483675" r:id="rId18"/>
    <p:sldLayoutId id="2147483677" r:id="rId19"/>
    <p:sldLayoutId id="2147483682" r:id="rId20"/>
    <p:sldLayoutId id="2147483683" r:id="rId21"/>
    <p:sldLayoutId id="2147483681" r:id="rId22"/>
    <p:sldLayoutId id="2147483680" r:id="rId23"/>
    <p:sldLayoutId id="2147483679" r:id="rId24"/>
    <p:sldLayoutId id="2147483709" r:id="rId25"/>
    <p:sldLayoutId id="2147483737" r:id="rId26"/>
    <p:sldLayoutId id="2147483735" r:id="rId27"/>
    <p:sldLayoutId id="2147483678" r:id="rId28"/>
    <p:sldLayoutId id="2147483713" r:id="rId29"/>
    <p:sldLayoutId id="2147483715" r:id="rId30"/>
    <p:sldLayoutId id="2147483717" r:id="rId31"/>
    <p:sldLayoutId id="2147483723" r:id="rId32"/>
    <p:sldLayoutId id="2147483722" r:id="rId33"/>
    <p:sldLayoutId id="2147483721" r:id="rId34"/>
    <p:sldLayoutId id="2147483720" r:id="rId35"/>
    <p:sldLayoutId id="2147483719" r:id="rId36"/>
    <p:sldLayoutId id="2147483733" r:id="rId37"/>
    <p:sldLayoutId id="2147483736" r:id="rId38"/>
    <p:sldLayoutId id="2147483734" r:id="rId39"/>
    <p:sldLayoutId id="2147483718" r:id="rId40"/>
  </p:sldLayoutIdLst>
  <p:hf sldNum="0"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spcAft>
          <a:spcPts val="1000"/>
        </a:spcAft>
        <a:buNone/>
        <a:defRPr sz="4800" b="1" kern="1200" baseline="0">
          <a:solidFill>
            <a:srgbClr val="003C57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3200" kern="1200">
          <a:solidFill>
            <a:srgbClr val="003C57"/>
          </a:solidFill>
          <a:latin typeface="+mn-lt"/>
          <a:ea typeface="+mn-ea"/>
          <a:cs typeface="+mn-cs"/>
        </a:defRPr>
      </a:lvl1pPr>
      <a:lvl2pPr marL="468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rgbClr val="003C57"/>
          </a:solidFill>
          <a:latin typeface="+mn-lt"/>
          <a:ea typeface="+mn-ea"/>
          <a:cs typeface="+mn-cs"/>
        </a:defRPr>
      </a:lvl2pPr>
      <a:lvl3pPr marL="64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400" kern="1200">
          <a:solidFill>
            <a:srgbClr val="003C57"/>
          </a:solidFill>
          <a:latin typeface="+mn-lt"/>
          <a:ea typeface="+mn-ea"/>
          <a:cs typeface="+mn-cs"/>
        </a:defRPr>
      </a:lvl3pPr>
      <a:lvl4pPr marL="82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000" kern="1200">
          <a:solidFill>
            <a:srgbClr val="003C57"/>
          </a:solidFill>
          <a:latin typeface="+mn-lt"/>
          <a:ea typeface="+mn-ea"/>
          <a:cs typeface="+mn-cs"/>
        </a:defRPr>
      </a:lvl4pPr>
      <a:lvl5pPr marL="100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rgbClr val="003C5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3634" userDrawn="1">
          <p15:clr>
            <a:srgbClr val="F26B43"/>
          </p15:clr>
        </p15:guide>
        <p15:guide id="3" pos="7174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program/stat414" TargetMode="External"/><Relationship Id="rId2" Type="http://schemas.openxmlformats.org/officeDocument/2006/relationships/hyperlink" Target="https://datasciencedojo.com/blog/types-of-statistical-distributions-in-ml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stable/distributions.html" TargetMode="External"/><Relationship Id="rId2" Type="http://schemas.openxmlformats.org/officeDocument/2006/relationships/hyperlink" Target="https://rstudio.github.io/r-manuals/r-intro/Probability-distributions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F2B7606F-25F1-44A9-85D1-9970728A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993"/>
            <a:ext cx="9015153" cy="2647241"/>
          </a:xfrm>
        </p:spPr>
        <p:txBody>
          <a:bodyPr>
            <a:normAutofit/>
          </a:bodyPr>
          <a:lstStyle/>
          <a:p>
            <a:r>
              <a:rPr lang="en-US" dirty="0"/>
              <a:t>Probability Distributions</a:t>
            </a:r>
            <a:endParaRPr lang="en-US" sz="4000" b="0" dirty="0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28A3E78C-BAB1-4A56-9A0E-61064A9588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779395"/>
            <a:ext cx="4813300" cy="4372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74EB087D-126D-4DFA-A834-EF937FF1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9009"/>
            <a:ext cx="4813300" cy="31233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2B42C91A-136F-0846-B8A8-6577BC19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7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CBBB31-DADC-4574-ADC4-FCE525973B6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22595"/>
                <a:ext cx="10533743" cy="2666436"/>
              </a:xfrm>
            </p:spPr>
            <p:txBody>
              <a:bodyPr/>
              <a:lstStyle/>
              <a:p>
                <a:r>
                  <a:rPr lang="en-GB" dirty="0"/>
                  <a:t>A </a:t>
                </a:r>
                <a:r>
                  <a:rPr lang="en-GB" b="1" dirty="0"/>
                  <a:t>random variable</a:t>
                </a:r>
                <a:r>
                  <a:rPr lang="en-GB" dirty="0"/>
                  <a:t>, denoted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is a measurable quantity which can take any value on range of values. Its value is the result of a random experiment (or observation). Actual measured values are represented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CBBB31-DADC-4574-ADC4-FCE525973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22595"/>
                <a:ext cx="10533743" cy="2666436"/>
              </a:xfrm>
              <a:blipFill>
                <a:blip r:embed="rId2"/>
                <a:stretch>
                  <a:fillRect l="-2200" t="-4338" r="-2374"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54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CBBB31-DADC-4574-ADC4-FCE525973B6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22595"/>
                <a:ext cx="10533743" cy="1711302"/>
              </a:xfrm>
            </p:spPr>
            <p:txBody>
              <a:bodyPr/>
              <a:lstStyle/>
              <a:p>
                <a:r>
                  <a:rPr lang="en-GB" dirty="0"/>
                  <a:t>Number of heads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coin tosses</a:t>
                </a:r>
              </a:p>
              <a:p>
                <a:r>
                  <a:rPr lang="en-GB" dirty="0"/>
                  <a:t>Sum of results after rolling two dices</a:t>
                </a:r>
              </a:p>
              <a:p>
                <a:r>
                  <a:rPr lang="en-GB" dirty="0"/>
                  <a:t>Maximum result of rolling two dices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CBBB31-DADC-4574-ADC4-FCE525973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22595"/>
                <a:ext cx="10533743" cy="1711302"/>
              </a:xfrm>
              <a:blipFill>
                <a:blip r:embed="rId2"/>
                <a:stretch>
                  <a:fillRect l="-2200" t="-6762" b="-135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13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Example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4A0220-FBBD-4C42-BED3-79F0347F8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415" y="1683024"/>
            <a:ext cx="5160110" cy="3670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A80CC05A-C29B-4264-8D4C-172C81ADEE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153358"/>
                  </p:ext>
                </p:extLst>
              </p:nvPr>
            </p:nvGraphicFramePr>
            <p:xfrm>
              <a:off x="6425476" y="3338817"/>
              <a:ext cx="5363616" cy="1158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3542">
                      <a:extLst>
                        <a:ext uri="{9D8B030D-6E8A-4147-A177-3AD203B41FA5}">
                          <a16:colId xmlns:a16="http://schemas.microsoft.com/office/drawing/2014/main" val="3301808499"/>
                        </a:ext>
                      </a:extLst>
                    </a:gridCol>
                    <a:gridCol w="1720037">
                      <a:extLst>
                        <a:ext uri="{9D8B030D-6E8A-4147-A177-3AD203B41FA5}">
                          <a16:colId xmlns:a16="http://schemas.microsoft.com/office/drawing/2014/main" val="1670958701"/>
                        </a:ext>
                      </a:extLst>
                    </a:gridCol>
                    <a:gridCol w="1720037">
                      <a:extLst>
                        <a:ext uri="{9D8B030D-6E8A-4147-A177-3AD203B41FA5}">
                          <a16:colId xmlns:a16="http://schemas.microsoft.com/office/drawing/2014/main" val="35482882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9384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4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A80CC05A-C29B-4264-8D4C-172C81ADEE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153358"/>
                  </p:ext>
                </p:extLst>
              </p:nvPr>
            </p:nvGraphicFramePr>
            <p:xfrm>
              <a:off x="6425476" y="3338817"/>
              <a:ext cx="5363616" cy="1158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3542">
                      <a:extLst>
                        <a:ext uri="{9D8B030D-6E8A-4147-A177-3AD203B41FA5}">
                          <a16:colId xmlns:a16="http://schemas.microsoft.com/office/drawing/2014/main" val="3301808499"/>
                        </a:ext>
                      </a:extLst>
                    </a:gridCol>
                    <a:gridCol w="1720037">
                      <a:extLst>
                        <a:ext uri="{9D8B030D-6E8A-4147-A177-3AD203B41FA5}">
                          <a16:colId xmlns:a16="http://schemas.microsoft.com/office/drawing/2014/main" val="1670958701"/>
                        </a:ext>
                      </a:extLst>
                    </a:gridCol>
                    <a:gridCol w="1720037">
                      <a:extLst>
                        <a:ext uri="{9D8B030D-6E8A-4147-A177-3AD203B41FA5}">
                          <a16:colId xmlns:a16="http://schemas.microsoft.com/office/drawing/2014/main" val="354828829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6" t="-1042" r="-179114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11" t="-1042" r="-100709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2411" t="-1042" r="-709" b="-10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8473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6" t="-102105" r="-179114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11" t="-102105" r="-100709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2411" t="-102105" r="-709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42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12DB00-6381-40AF-81A4-37B25807D961}"/>
                  </a:ext>
                </a:extLst>
              </p:cNvPr>
              <p:cNvSpPr txBox="1"/>
              <p:nvPr/>
            </p:nvSpPr>
            <p:spPr>
              <a:xfrm>
                <a:off x="6924907" y="1384683"/>
                <a:ext cx="4660678" cy="1077218"/>
              </a:xfrm>
              <a:prstGeom prst="rect">
                <a:avLst/>
              </a:prstGeom>
            </p:spPr>
            <p:txBody>
              <a:bodyPr vert="horz" wrap="square" lIns="0" tIns="45720" rIns="91440" bIns="45720" rtlCol="0" anchor="b" anchorCtr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183E5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GB" sz="3200" dirty="0">
                    <a:solidFill>
                      <a:srgbClr val="183E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Number of heads when tossing 1 coin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12DB00-6381-40AF-81A4-37B25807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07" y="1384683"/>
                <a:ext cx="4660678" cy="1077218"/>
              </a:xfrm>
              <a:prstGeom prst="rect">
                <a:avLst/>
              </a:prstGeom>
              <a:blipFill>
                <a:blip r:embed="rId5"/>
                <a:stretch>
                  <a:fillRect l="-5359" t="-6215" b="-186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85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A80CC05A-C29B-4264-8D4C-172C81ADEE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6239596"/>
                  </p:ext>
                </p:extLst>
              </p:nvPr>
            </p:nvGraphicFramePr>
            <p:xfrm>
              <a:off x="5810115" y="4473229"/>
              <a:ext cx="5830685" cy="1158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3542">
                      <a:extLst>
                        <a:ext uri="{9D8B030D-6E8A-4147-A177-3AD203B41FA5}">
                          <a16:colId xmlns:a16="http://schemas.microsoft.com/office/drawing/2014/main" val="3301808499"/>
                        </a:ext>
                      </a:extLst>
                    </a:gridCol>
                    <a:gridCol w="1302381">
                      <a:extLst>
                        <a:ext uri="{9D8B030D-6E8A-4147-A177-3AD203B41FA5}">
                          <a16:colId xmlns:a16="http://schemas.microsoft.com/office/drawing/2014/main" val="1670958701"/>
                        </a:ext>
                      </a:extLst>
                    </a:gridCol>
                    <a:gridCol w="1302381">
                      <a:extLst>
                        <a:ext uri="{9D8B030D-6E8A-4147-A177-3AD203B41FA5}">
                          <a16:colId xmlns:a16="http://schemas.microsoft.com/office/drawing/2014/main" val="3548288291"/>
                        </a:ext>
                      </a:extLst>
                    </a:gridCol>
                    <a:gridCol w="1302381">
                      <a:extLst>
                        <a:ext uri="{9D8B030D-6E8A-4147-A177-3AD203B41FA5}">
                          <a16:colId xmlns:a16="http://schemas.microsoft.com/office/drawing/2014/main" val="147327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9384736"/>
                      </a:ext>
                    </a:extLst>
                  </a:tr>
                  <a:tr h="5126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GB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4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A80CC05A-C29B-4264-8D4C-172C81ADEE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6239596"/>
                  </p:ext>
                </p:extLst>
              </p:nvPr>
            </p:nvGraphicFramePr>
            <p:xfrm>
              <a:off x="5810115" y="4473229"/>
              <a:ext cx="5830685" cy="1158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3542">
                      <a:extLst>
                        <a:ext uri="{9D8B030D-6E8A-4147-A177-3AD203B41FA5}">
                          <a16:colId xmlns:a16="http://schemas.microsoft.com/office/drawing/2014/main" val="3301808499"/>
                        </a:ext>
                      </a:extLst>
                    </a:gridCol>
                    <a:gridCol w="1302381">
                      <a:extLst>
                        <a:ext uri="{9D8B030D-6E8A-4147-A177-3AD203B41FA5}">
                          <a16:colId xmlns:a16="http://schemas.microsoft.com/office/drawing/2014/main" val="1670958701"/>
                        </a:ext>
                      </a:extLst>
                    </a:gridCol>
                    <a:gridCol w="1302381">
                      <a:extLst>
                        <a:ext uri="{9D8B030D-6E8A-4147-A177-3AD203B41FA5}">
                          <a16:colId xmlns:a16="http://schemas.microsoft.com/office/drawing/2014/main" val="3548288291"/>
                        </a:ext>
                      </a:extLst>
                    </a:gridCol>
                    <a:gridCol w="1302381">
                      <a:extLst>
                        <a:ext uri="{9D8B030D-6E8A-4147-A177-3AD203B41FA5}">
                          <a16:colId xmlns:a16="http://schemas.microsoft.com/office/drawing/2014/main" val="14732766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6" t="-1042" r="-203481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826" t="-1042" r="-201878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7664" t="-1042" r="-100935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7664" t="-1042" r="-935" b="-101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38473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6" t="-102105" r="-203481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826" t="-102105" r="-201878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7664" t="-102105" r="-100935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7664" t="-102105" r="-935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4442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12DB00-6381-40AF-81A4-37B25807D961}"/>
                  </a:ext>
                </a:extLst>
              </p:cNvPr>
              <p:cNvSpPr txBox="1"/>
              <p:nvPr/>
            </p:nvSpPr>
            <p:spPr>
              <a:xfrm>
                <a:off x="1048214" y="4554251"/>
                <a:ext cx="4660678" cy="1077218"/>
              </a:xfrm>
              <a:prstGeom prst="rect">
                <a:avLst/>
              </a:prstGeom>
            </p:spPr>
            <p:txBody>
              <a:bodyPr vert="horz" wrap="square" lIns="0" tIns="45720" rIns="91440" bIns="45720" rtlCol="0" anchor="b" anchorCtr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183E5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GB" sz="3200" dirty="0">
                    <a:solidFill>
                      <a:srgbClr val="183E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Number of heads when tossing 2 coins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12DB00-6381-40AF-81A4-37B25807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14" y="4554251"/>
                <a:ext cx="4660678" cy="1077218"/>
              </a:xfrm>
              <a:prstGeom prst="rect">
                <a:avLst/>
              </a:prstGeom>
              <a:blipFill>
                <a:blip r:embed="rId3"/>
                <a:stretch>
                  <a:fillRect l="-5366" t="-6215" b="-186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97FE7B23-9D14-4D25-B99D-DAFA8C137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8553" y="583940"/>
            <a:ext cx="6596303" cy="33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4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12DB00-6381-40AF-81A4-37B25807D961}"/>
                  </a:ext>
                </a:extLst>
              </p:cNvPr>
              <p:cNvSpPr txBox="1"/>
              <p:nvPr/>
            </p:nvSpPr>
            <p:spPr>
              <a:xfrm>
                <a:off x="420029" y="3164158"/>
                <a:ext cx="3839737" cy="1077218"/>
              </a:xfrm>
              <a:prstGeom prst="rect">
                <a:avLst/>
              </a:prstGeom>
            </p:spPr>
            <p:txBody>
              <a:bodyPr vert="horz" wrap="square" lIns="0" tIns="45720" rIns="91440" bIns="45720" rtlCol="0" anchor="b" anchorCtr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183E5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GB" sz="3200" dirty="0">
                    <a:solidFill>
                      <a:srgbClr val="183E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Sum of results of two dices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12DB00-6381-40AF-81A4-37B25807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29" y="3164158"/>
                <a:ext cx="3839737" cy="1077218"/>
              </a:xfrm>
              <a:prstGeom prst="rect">
                <a:avLst/>
              </a:prstGeom>
              <a:blipFill>
                <a:blip r:embed="rId2"/>
                <a:stretch>
                  <a:fillRect l="-6508" t="-6215" b="-186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0B7EF1F-5BFC-43FC-A332-6C594046A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79"/>
          <a:stretch/>
        </p:blipFill>
        <p:spPr>
          <a:xfrm>
            <a:off x="4728118" y="642126"/>
            <a:ext cx="7322634" cy="52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1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Bernoulli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BB31-DADC-4574-ADC4-FCE52597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2595"/>
            <a:ext cx="10533743" cy="4996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Binary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Sample space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  <a:blipFill>
                <a:blip r:embed="rId2"/>
                <a:stretch>
                  <a:fillRect l="-2374" t="-24390" b="-47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Probability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  <a:blipFill>
                <a:blip r:embed="rId3"/>
                <a:stretch>
                  <a:fillRect l="-2374" t="-23171" b="-48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0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CBBB31-DADC-4574-ADC4-FCE525973B6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22595"/>
                <a:ext cx="10533743" cy="23171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independent trials</a:t>
                </a:r>
              </a:p>
              <a:p>
                <a:pPr marL="0" indent="0">
                  <a:buNone/>
                </a:pPr>
                <a:r>
                  <a:rPr lang="en-GB" dirty="0"/>
                  <a:t>with probability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of success at each trail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CBBB31-DADC-4574-ADC4-FCE525973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22595"/>
                <a:ext cx="10533743" cy="2317109"/>
              </a:xfrm>
              <a:blipFill>
                <a:blip r:embed="rId2"/>
                <a:stretch>
                  <a:fillRect l="-2374" t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245763"/>
                <a:ext cx="10533743" cy="810671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Probability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45763"/>
                <a:ext cx="10533743" cy="810671"/>
              </a:xfrm>
              <a:prstGeom prst="rect">
                <a:avLst/>
              </a:prstGeom>
              <a:blipFill>
                <a:blip r:embed="rId3"/>
                <a:stretch>
                  <a:fillRect l="-2374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E0FCCE-4C13-41F0-921F-3A05D545F355}"/>
                  </a:ext>
                </a:extLst>
              </p:cNvPr>
              <p:cNvSpPr txBox="1"/>
              <p:nvPr/>
            </p:nvSpPr>
            <p:spPr>
              <a:xfrm>
                <a:off x="820057" y="2992825"/>
                <a:ext cx="8428463" cy="584775"/>
              </a:xfrm>
              <a:prstGeom prst="rect">
                <a:avLst/>
              </a:prstGeom>
            </p:spPr>
            <p:txBody>
              <a:bodyPr vert="horz" wrap="square" lIns="0" tIns="45720" rIns="91440" bIns="45720" rtlCol="0" anchor="b" anchorCtr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183E5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GB" sz="3200" dirty="0">
                    <a:solidFill>
                      <a:srgbClr val="183E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Number of successes in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183E5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GB" sz="3200" dirty="0">
                    <a:solidFill>
                      <a:srgbClr val="183E5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trials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E0FCCE-4C13-41F0-921F-3A05D545F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7" y="2992825"/>
                <a:ext cx="8428463" cy="584775"/>
              </a:xfrm>
              <a:prstGeom prst="rect">
                <a:avLst/>
              </a:prstGeom>
              <a:blipFill>
                <a:blip r:embed="rId4"/>
                <a:stretch>
                  <a:fillRect l="-145" t="-12500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7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50F445-7FF8-41D1-8604-F06B037B508A}"/>
              </a:ext>
            </a:extLst>
          </p:cNvPr>
          <p:cNvSpPr/>
          <p:nvPr/>
        </p:nvSpPr>
        <p:spPr>
          <a:xfrm>
            <a:off x="-1" y="0"/>
            <a:ext cx="12277493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B5D17AE-5443-4668-BC30-5B89C641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62" y="-758"/>
            <a:ext cx="10041325" cy="68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9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Random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BB31-DADC-4574-ADC4-FCE52597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2595"/>
            <a:ext cx="10533743" cy="2730556"/>
          </a:xfrm>
        </p:spPr>
        <p:txBody>
          <a:bodyPr/>
          <a:lstStyle/>
          <a:p>
            <a:r>
              <a:rPr lang="en-GB" dirty="0"/>
              <a:t>So far, we talked about </a:t>
            </a:r>
            <a:r>
              <a:rPr lang="en-GB" b="1" dirty="0"/>
              <a:t>discrete</a:t>
            </a:r>
            <a:r>
              <a:rPr lang="en-GB" dirty="0"/>
              <a:t> random variables, variables that can take on only a countable number of values</a:t>
            </a:r>
          </a:p>
          <a:p>
            <a:r>
              <a:rPr lang="en-GB" dirty="0"/>
              <a:t>The distribution of a discrete random variable is also called probability mass function</a:t>
            </a:r>
          </a:p>
        </p:txBody>
      </p:sp>
      <p:pic>
        <p:nvPicPr>
          <p:cNvPr id="6" name="Picture 5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6DB2907F-9A72-4BAF-8E3A-5AFD5FC1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2" y="3848216"/>
            <a:ext cx="4191000" cy="197167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4072874-368A-4AEE-9169-F2F2FB9BC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77" y="4232363"/>
            <a:ext cx="3638085" cy="15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6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Random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BB31-DADC-4574-ADC4-FCE52597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2595"/>
            <a:ext cx="10533743" cy="2188869"/>
          </a:xfrm>
        </p:spPr>
        <p:txBody>
          <a:bodyPr/>
          <a:lstStyle/>
          <a:p>
            <a:r>
              <a:rPr lang="en-GB" dirty="0"/>
              <a:t>Continuous random variables can take values in a (possibly unbounded) interval of numbers</a:t>
            </a:r>
          </a:p>
          <a:p>
            <a:r>
              <a:rPr lang="en-GB" dirty="0"/>
              <a:t>The distribution of a continuous random variable is also called probability density function</a:t>
            </a:r>
          </a:p>
        </p:txBody>
      </p:sp>
    </p:spTree>
    <p:extLst>
      <p:ext uri="{BB962C8B-B14F-4D97-AF65-F5344CB8AC3E}">
        <p14:creationId xmlns:p14="http://schemas.microsoft.com/office/powerpoint/2010/main" val="79247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Space and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CBBB31-DADC-4574-ADC4-FCE525973B6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22595"/>
                <a:ext cx="10533743" cy="2188869"/>
              </a:xfrm>
            </p:spPr>
            <p:txBody>
              <a:bodyPr/>
              <a:lstStyle/>
              <a:p>
                <a:r>
                  <a:rPr lang="en-GB" dirty="0"/>
                  <a:t>The list of all possible outcomes of a random experiment is called </a:t>
                </a:r>
                <a:r>
                  <a:rPr lang="en-GB" b="1" dirty="0"/>
                  <a:t>sample space </a:t>
                </a:r>
                <a:r>
                  <a:rPr lang="en-GB" dirty="0"/>
                  <a:t>and it’s usually denoted with letter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b="1" dirty="0"/>
              </a:p>
              <a:p>
                <a:r>
                  <a:rPr lang="en-GB" dirty="0"/>
                  <a:t>A subset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 of the sample space is called </a:t>
                </a:r>
                <a:r>
                  <a:rPr lang="en-GB" b="1" dirty="0"/>
                  <a:t>event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CBBB31-DADC-4574-ADC4-FCE525973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22595"/>
                <a:ext cx="10533743" cy="2188869"/>
              </a:xfrm>
              <a:blipFill>
                <a:blip r:embed="rId2"/>
                <a:stretch>
                  <a:fillRect l="-2200" t="-5292" r="-2142" b="-103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713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AB734F-81EF-4285-8D01-6985CD86EF3D}"/>
              </a:ext>
            </a:extLst>
          </p:cNvPr>
          <p:cNvSpPr/>
          <p:nvPr/>
        </p:nvSpPr>
        <p:spPr>
          <a:xfrm>
            <a:off x="-200722" y="1"/>
            <a:ext cx="12392722" cy="69806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Histogram&#10;&#10;Description automatically generated">
            <a:extLst>
              <a:ext uri="{FF2B5EF4-FFF2-40B4-BE49-F238E27FC236}">
                <a16:creationId xmlns:a16="http://schemas.microsoft.com/office/drawing/2014/main" id="{B2E0FC2F-BC26-4242-98FC-35BDCFA0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99" y="47387"/>
            <a:ext cx="9080818" cy="68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6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B1EC1-BDEB-4C6B-8702-BAC46FE27796}"/>
              </a:ext>
            </a:extLst>
          </p:cNvPr>
          <p:cNvSpPr/>
          <p:nvPr/>
        </p:nvSpPr>
        <p:spPr>
          <a:xfrm>
            <a:off x="0" y="1"/>
            <a:ext cx="12192000" cy="6021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Distribution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3BF0C7F-81FE-4B41-84A1-83958449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30" y="1400331"/>
            <a:ext cx="5854740" cy="43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2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Distribution</a:t>
            </a:r>
          </a:p>
        </p:txBody>
      </p:sp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94F7291-245A-486D-B637-20D4EB7F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67" y="1198457"/>
            <a:ext cx="10104866" cy="50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39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8DC937-F309-409F-AC58-2E5E1B074D54}"/>
              </a:ext>
            </a:extLst>
          </p:cNvPr>
          <p:cNvSpPr/>
          <p:nvPr/>
        </p:nvSpPr>
        <p:spPr>
          <a:xfrm>
            <a:off x="-200722" y="1"/>
            <a:ext cx="12392722" cy="69806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16F08E3-7C77-4AE0-ADC4-B1018F0D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30" y="-33454"/>
            <a:ext cx="9188605" cy="68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5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B1EC1-BDEB-4C6B-8702-BAC46FE27796}"/>
              </a:ext>
            </a:extLst>
          </p:cNvPr>
          <p:cNvSpPr/>
          <p:nvPr/>
        </p:nvSpPr>
        <p:spPr>
          <a:xfrm>
            <a:off x="0" y="1"/>
            <a:ext cx="12192000" cy="6021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Normal Distribution is Important?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FA107BC-8AFA-4F86-8C8F-D1406A2CC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60" y="1397655"/>
            <a:ext cx="10664283" cy="448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71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Independent study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BB31-DADC-4574-ADC4-FCE52597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2595"/>
            <a:ext cx="10533743" cy="1647182"/>
          </a:xfrm>
        </p:spPr>
        <p:txBody>
          <a:bodyPr/>
          <a:lstStyle/>
          <a:p>
            <a:r>
              <a:rPr lang="en-GB" dirty="0"/>
              <a:t>R read chapter 1 of statistics in R course (learning hub)</a:t>
            </a:r>
          </a:p>
          <a:p>
            <a:r>
              <a:rPr lang="en-GB" dirty="0"/>
              <a:t>Python read chapter 3 of statistics in Python course (learning hub)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AD5BAE7-27EC-4B13-9C4D-42F6799BDA47}"/>
              </a:ext>
            </a:extLst>
          </p:cNvPr>
          <p:cNvSpPr txBox="1">
            <a:spLocks/>
          </p:cNvSpPr>
          <p:nvPr/>
        </p:nvSpPr>
        <p:spPr>
          <a:xfrm>
            <a:off x="838200" y="3323948"/>
            <a:ext cx="10515600" cy="52629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None/>
              <a:defRPr sz="3600" b="1" kern="1200" baseline="0">
                <a:solidFill>
                  <a:srgbClr val="003C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Additional references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7237A86-DA37-4ECC-AD07-CA3A028869FC}"/>
              </a:ext>
            </a:extLst>
          </p:cNvPr>
          <p:cNvSpPr txBox="1">
            <a:spLocks/>
          </p:cNvSpPr>
          <p:nvPr/>
        </p:nvSpPr>
        <p:spPr>
          <a:xfrm>
            <a:off x="838200" y="4104417"/>
            <a:ext cx="10533743" cy="259840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8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Statistical distributions with practical examples </a:t>
            </a:r>
            <a:r>
              <a:rPr lang="en-GB" sz="2400" dirty="0">
                <a:hlinkClick r:id="rId2"/>
              </a:rPr>
              <a:t>https://datasciencedojo.com/blog/types-of-statistical-distributions-in-ml/</a:t>
            </a:r>
            <a:endParaRPr lang="en-GB" sz="2400" dirty="0"/>
          </a:p>
          <a:p>
            <a:r>
              <a:rPr lang="en-GB" sz="2400" dirty="0"/>
              <a:t>If you want to dig into mathematical details a free (full!) course in probability </a:t>
            </a:r>
            <a:r>
              <a:rPr lang="en-GB" sz="2400" dirty="0">
                <a:hlinkClick r:id="rId3"/>
              </a:rPr>
              <a:t>https://online.stat.psu.edu/statprogram/stat414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80363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53713" y="3460065"/>
            <a:ext cx="3842030" cy="365125"/>
          </a:xfrm>
        </p:spPr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AD5BAE7-27EC-4B13-9C4D-42F6799BDA47}"/>
              </a:ext>
            </a:extLst>
          </p:cNvPr>
          <p:cNvSpPr txBox="1">
            <a:spLocks/>
          </p:cNvSpPr>
          <p:nvPr/>
        </p:nvSpPr>
        <p:spPr>
          <a:xfrm>
            <a:off x="762000" y="533123"/>
            <a:ext cx="10515600" cy="52629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1000"/>
              </a:spcAft>
              <a:buNone/>
              <a:defRPr sz="3600" b="1" kern="1200" baseline="0">
                <a:solidFill>
                  <a:srgbClr val="003C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Additional references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7237A86-DA37-4ECC-AD07-CA3A028869FC}"/>
              </a:ext>
            </a:extLst>
          </p:cNvPr>
          <p:cNvSpPr txBox="1">
            <a:spLocks/>
          </p:cNvSpPr>
          <p:nvPr/>
        </p:nvSpPr>
        <p:spPr>
          <a:xfrm>
            <a:off x="762000" y="1313592"/>
            <a:ext cx="10533743" cy="21888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252000" indent="-252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8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 probability distributions </a:t>
            </a:r>
            <a:r>
              <a:rPr lang="en-GB" dirty="0">
                <a:hlinkClick r:id="rId2"/>
              </a:rPr>
              <a:t>https://rstudio.github.io/r-manuals/r-intro/Probability-distributions.html</a:t>
            </a:r>
            <a:endParaRPr lang="en-GB" dirty="0"/>
          </a:p>
          <a:p>
            <a:r>
              <a:rPr lang="en-GB" dirty="0"/>
              <a:t>Python stats models distributions </a:t>
            </a:r>
            <a:r>
              <a:rPr lang="en-GB" dirty="0">
                <a:hlinkClick r:id="rId3"/>
              </a:rPr>
              <a:t>https://www.statsmodels.org/stable/distributions.html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90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BB31-DADC-4574-ADC4-FCE52597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2595"/>
            <a:ext cx="10533743" cy="4996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Toss a coin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Sample space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  <a:blipFill>
                <a:blip r:embed="rId2"/>
                <a:stretch>
                  <a:fillRect l="-2374" t="-24390" b="-47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Possible events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GB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GB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  <a:blipFill>
                <a:blip r:embed="rId3"/>
                <a:stretch>
                  <a:fillRect l="-2374" t="-23171" b="-48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4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BB31-DADC-4574-ADC4-FCE52597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2595"/>
            <a:ext cx="10533743" cy="4996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Roll a die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Sample space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  <a:blipFill>
                <a:blip r:embed="rId2"/>
                <a:stretch>
                  <a:fillRect l="-2374" t="-24390" b="-47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Possible events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GB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1, 3, 5</m:t>
                        </m:r>
                      </m:e>
                    </m:d>
                  </m:oMath>
                </a14:m>
                <a:r>
                  <a:rPr lang="en-GB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  <a:blipFill>
                <a:blip r:embed="rId3"/>
                <a:stretch>
                  <a:fillRect l="-2374" t="-23171" b="-48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45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CBBB31-DADC-4574-ADC4-FCE525973B6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22595"/>
                <a:ext cx="10533743" cy="34004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Given a sample space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of a random experiment, a probability over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is a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that takes an event as input and provides a number as output such that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for any possible event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dirty="0"/>
                  <a:t> for any pair of disjoint events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ACBBB31-DADC-4574-ADC4-FCE525973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22595"/>
                <a:ext cx="10533743" cy="3400483"/>
              </a:xfrm>
              <a:blipFill>
                <a:blip r:embed="rId2"/>
                <a:stretch>
                  <a:fillRect l="-2374" t="-3405" b="-6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23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BB31-DADC-4574-ADC4-FCE52597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2595"/>
            <a:ext cx="10533743" cy="4996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Toss a </a:t>
            </a:r>
            <a:r>
              <a:rPr lang="en-GB" i="1" dirty="0"/>
              <a:t>fair</a:t>
            </a:r>
            <a:r>
              <a:rPr lang="en-GB" dirty="0"/>
              <a:t> coin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Sample space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  <a:blipFill>
                <a:blip r:embed="rId2"/>
                <a:stretch>
                  <a:fillRect l="-2374" t="-24390" b="-47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Probability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  <a:blipFill>
                <a:blip r:embed="rId3"/>
                <a:stretch>
                  <a:fillRect l="-2374" t="-23171" b="-48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BB31-DADC-4574-ADC4-FCE52597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2595"/>
            <a:ext cx="10533743" cy="4996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Roll a fair die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Sample space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  <a:blipFill>
                <a:blip r:embed="rId2"/>
                <a:stretch>
                  <a:fillRect l="-2374" t="-24390" b="-47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Probability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1/6</m:t>
                    </m:r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 …, 6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  <a:blipFill>
                <a:blip r:embed="rId3"/>
                <a:stretch>
                  <a:fillRect l="-2374" t="-23171" b="-48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6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BB31-DADC-4574-ADC4-FCE52597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2595"/>
            <a:ext cx="10533743" cy="4996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Toss a </a:t>
            </a:r>
            <a:r>
              <a:rPr lang="en-GB" i="1" dirty="0"/>
              <a:t>biased</a:t>
            </a:r>
            <a:r>
              <a:rPr lang="en-GB" dirty="0"/>
              <a:t> coin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Sample space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  <a:blipFill>
                <a:blip r:embed="rId2"/>
                <a:stretch>
                  <a:fillRect l="-2374" t="-24390" b="-47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Probability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n-GB" dirty="0"/>
                  <a:t>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  <a:blipFill>
                <a:blip r:embed="rId3"/>
                <a:stretch>
                  <a:fillRect l="-2374" t="-23171" b="-48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5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43B5E-2377-4EC3-BEAF-64C2A3C7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8D9C00-0084-4542-B8BA-5763764D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BB31-DADC-4574-ADC4-FCE52597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2595"/>
            <a:ext cx="10533743" cy="4996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Roll a biased die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Sample space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852AFCD-7C98-40E0-8522-57969385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3193"/>
                <a:ext cx="10533743" cy="499689"/>
              </a:xfrm>
              <a:prstGeom prst="rect">
                <a:avLst/>
              </a:prstGeom>
              <a:blipFill>
                <a:blip r:embed="rId2"/>
                <a:stretch>
                  <a:fillRect l="-2374" t="-24390" b="-47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252000" indent="-252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8000" indent="-216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2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08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5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Probability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n-GB" dirty="0"/>
                  <a:t>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=2, …, 6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B62CC1DD-0EDA-4515-A61E-0702329D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3791"/>
                <a:ext cx="10533743" cy="499689"/>
              </a:xfrm>
              <a:prstGeom prst="rect">
                <a:avLst/>
              </a:prstGeom>
              <a:blipFill>
                <a:blip r:embed="rId3"/>
                <a:stretch>
                  <a:fillRect l="-2374" t="-23171" b="-48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04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NS">
  <a:themeElements>
    <a:clrScheme name="Data Science Campus Colours 2021">
      <a:dk1>
        <a:srgbClr val="003B57"/>
      </a:dk1>
      <a:lt1>
        <a:srgbClr val="FFFFFF"/>
      </a:lt1>
      <a:dk2>
        <a:srgbClr val="DF0667"/>
      </a:dk2>
      <a:lt2>
        <a:srgbClr val="CFD2D3"/>
      </a:lt2>
      <a:accent1>
        <a:srgbClr val="FA6401"/>
      </a:accent1>
      <a:accent2>
        <a:srgbClr val="27A0CC"/>
      </a:accent2>
      <a:accent3>
        <a:srgbClr val="003C57"/>
      </a:accent3>
      <a:accent4>
        <a:srgbClr val="118C7B"/>
      </a:accent4>
      <a:accent5>
        <a:srgbClr val="A8BD3A"/>
      </a:accent5>
      <a:accent6>
        <a:srgbClr val="DF0667"/>
      </a:accent6>
      <a:hlink>
        <a:srgbClr val="3383EF"/>
      </a:hlink>
      <a:folHlink>
        <a:srgbClr val="2A5EB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45720" rIns="91440" bIns="45720" rtlCol="0" anchor="b" anchorCtr="0">
        <a:spAutoFit/>
      </a:bodyPr>
      <a:lstStyle>
        <a:defPPr algn="l">
          <a:defRPr dirty="0" smtClean="0">
            <a:solidFill>
              <a:srgbClr val="183E5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for National Statistics Powerpoint Template v5-06" id="{4AA31625-65EB-D141-9091-C49F0E63EB0A}" vid="{75903E48-F888-234A-BA37-1F6CAD490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cord_Type xmlns="b420a510-ac8b-4158-9c5b-a27739f4959a" xsi:nil="true"/>
    <RetentionType xmlns="b420a510-ac8b-4158-9c5b-a27739f4959a">Notify</RetentionType>
    <EDRMSOwner xmlns="b420a510-ac8b-4158-9c5b-a27739f4959a" xsi:nil="true"/>
    <RetentionDate xmlns="b420a510-ac8b-4158-9c5b-a27739f4959a" xsi:nil="true"/>
    <Retention xmlns="b420a510-ac8b-4158-9c5b-a27739f4959a">0</Retention>
    <TaxCatchAll xmlns="b420a510-ac8b-4158-9c5b-a27739f4959a" xsi:nil="true"/>
    <lcf76f155ced4ddcb4097134ff3c332f xmlns="eac96a9d-e028-4f75-8624-450cff188376">
      <Terms xmlns="http://schemas.microsoft.com/office/infopath/2007/PartnerControls"/>
    </lcf76f155ced4ddcb4097134ff3c332f>
    <IconOverlay xmlns="http://schemas.microsoft.com/sharepoint/v4" xsi:nil="true"/>
    <Action xmlns="eac96a9d-e028-4f75-8624-450cff188376">
      <UserInfo>
        <DisplayName/>
        <AccountId xsi:nil="true"/>
        <AccountType/>
      </UserInfo>
    </Action>
  </documentManagement>
</p:properties>
</file>

<file path=customXml/item2.xml><?xml version="1.0" encoding="utf-8"?>
<?mso-contentType ?>
<FormTemplates xmlns="http://schemas.microsoft.com/sharepoint/v3/contenttype/form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A1F47BA197F4FB6F744B3C492C6F6" ma:contentTypeVersion="39" ma:contentTypeDescription="Create a new document." ma:contentTypeScope="" ma:versionID="8e64e4a1dbb477704e54dc9aef0276b9">
  <xsd:schema xmlns:xsd="http://www.w3.org/2001/XMLSchema" xmlns:xs="http://www.w3.org/2001/XMLSchema" xmlns:p="http://schemas.microsoft.com/office/2006/metadata/properties" xmlns:ns2="b420a510-ac8b-4158-9c5b-a27739f4959a" xmlns:ns3="http://schemas.microsoft.com/sharepoint/v4" xmlns:ns4="eac96a9d-e028-4f75-8624-450cff188376" targetNamespace="http://schemas.microsoft.com/office/2006/metadata/properties" ma:root="true" ma:fieldsID="4d62364867d39bfd648db5d9d4cdc6ee" ns2:_="" ns3:_="" ns4:_="">
    <xsd:import namespace="b420a510-ac8b-4158-9c5b-a27739f4959a"/>
    <xsd:import namespace="http://schemas.microsoft.com/sharepoint/v4"/>
    <xsd:import namespace="eac96a9d-e028-4f75-8624-450cff188376"/>
    <xsd:element name="properties">
      <xsd:complexType>
        <xsd:sequence>
          <xsd:element name="documentManagement">
            <xsd:complexType>
              <xsd:all>
                <xsd:element ref="ns2:EDRMSOwner" minOccurs="0"/>
                <xsd:element ref="ns2:Record_Type" minOccurs="0"/>
                <xsd:element ref="ns2:RetentionDate" minOccurs="0"/>
                <xsd:element ref="ns2:RetentionType" minOccurs="0"/>
                <xsd:element ref="ns2:Retention" minOccurs="0"/>
                <xsd:element ref="ns3:IconOverlay" minOccurs="0"/>
                <xsd:element ref="ns2:SharedWithUsers" minOccurs="0"/>
                <xsd:element ref="ns2:SharedWithDetails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Action" minOccurs="0"/>
                <xsd:element ref="ns4:MediaLengthInSeconds" minOccurs="0"/>
                <xsd:element ref="ns4:MediaServiceLocation" minOccurs="0"/>
                <xsd:element ref="ns4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0a510-ac8b-4158-9c5b-a27739f4959a" elementFormDefault="qualified">
    <xsd:import namespace="http://schemas.microsoft.com/office/2006/documentManagement/types"/>
    <xsd:import namespace="http://schemas.microsoft.com/office/infopath/2007/PartnerControls"/>
    <xsd:element name="EDRMSOwner" ma:index="4" nillable="true" ma:displayName="EDRMSOwner" ma:internalName="EDRMSOwner" ma:readOnly="false">
      <xsd:simpleType>
        <xsd:restriction base="dms:Text"/>
      </xsd:simpleType>
    </xsd:element>
    <xsd:element name="Record_Type" ma:index="5" nillable="true" ma:displayName="Record Type" ma:format="Dropdown" ma:internalName="Record_Type" ma:readOnly="false">
      <xsd:simpleType>
        <xsd:union memberTypes="dms:Text">
          <xsd:simpleType>
            <xsd:restriction base="dms:Choice">
              <xsd:enumeration value="Business Plans"/>
              <xsd:enumeration value="Commercial"/>
              <xsd:enumeration value="Correspondence, Guidance etc"/>
              <xsd:enumeration value="Financial"/>
              <xsd:enumeration value="Legislation"/>
              <xsd:enumeration value="Meeting papers (inc. agendas minutes etc)"/>
              <xsd:enumeration value="Policy Papers"/>
              <xsd:enumeration value="Private Office Papers"/>
              <xsd:enumeration value="Programme and Project"/>
              <xsd:enumeration value="Reports"/>
              <xsd:enumeration value="Salaries"/>
              <xsd:enumeration value="Staff Disciplinary Matters"/>
              <xsd:enumeration value="Staff Employment, Career, Health etc"/>
              <xsd:enumeration value="Statistical"/>
              <xsd:enumeration value="Systems"/>
              <xsd:enumeration value="zMigration"/>
            </xsd:restriction>
          </xsd:simpleType>
        </xsd:union>
      </xsd:simpleType>
    </xsd:element>
    <xsd:element name="RetentionDate" ma:index="6" nillable="true" ma:displayName="Retention Date" ma:format="DateOnly" ma:internalName="Retention_x0020_Date" ma:readOnly="false">
      <xsd:simpleType>
        <xsd:restriction base="dms:DateTime"/>
      </xsd:simpleType>
    </xsd:element>
    <xsd:element name="RetentionType" ma:index="7" nillable="true" ma:displayName="Retention Type" ma:default="Notify" ma:format="Dropdown" ma:internalName="Retention_x0020_Type" ma:readOnly="false">
      <xsd:simpleType>
        <xsd:restriction base="dms:Choice">
          <xsd:enumeration value="Notify"/>
          <xsd:enumeration value="Delete"/>
          <xsd:enumeration value="Declare"/>
        </xsd:restriction>
      </xsd:simpleType>
    </xsd:element>
    <xsd:element name="Retention" ma:index="8" nillable="true" ma:displayName="Retention" ma:default="0" ma:internalName="Retention" ma:readOnly="false" ma:percentage="FALSE">
      <xsd:simpleType>
        <xsd:restriction base="dms:Number"/>
      </xsd:simpleType>
    </xsd:element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0" nillable="true" ma:displayName="Taxonomy Catch All Column" ma:hidden="true" ma:list="{c1426c22-df22-4aa3-80f3-f7f993dd5681}" ma:internalName="TaxCatchAll" ma:showField="CatchAllData" ma:web="b420a510-ac8b-4158-9c5b-a27739f495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96a9d-e028-4f75-8624-450cff1883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4" nillable="true" ma:displayName="MediaServiceDateTaken" ma:hidden="true" ma:internalName="MediaServiceDateTaken" ma:readOnly="true">
      <xsd:simpleType>
        <xsd:restriction base="dms:Text"/>
      </xsd:simpleType>
    </xsd:element>
    <xsd:element name="Action" ma:index="25" nillable="true" ma:displayName="Action" ma:format="Dropdown" ma:list="UserInfo" ma:SharePointGroup="0" ma:internalName="Actio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f1c754ed-6b8d-47f3-b51f-af8d6409c1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0383F9-56B0-4C7D-ACDE-801AC170608C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b420a510-ac8b-4158-9c5b-a27739f4959a"/>
    <ds:schemaRef ds:uri="http://schemas.microsoft.com/office/2006/metadata/properties"/>
    <ds:schemaRef ds:uri="http://schemas.openxmlformats.org/package/2006/metadata/core-properties"/>
    <ds:schemaRef ds:uri="a38195bd-8466-4998-83fa-401121498d0f"/>
    <ds:schemaRef ds:uri="eac96a9d-e028-4f75-8624-450cff188376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5B4BF542-6D96-43C8-9655-AF361ECB62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FF0FC9-EBDB-4DC9-B8C6-7B48087BA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20a510-ac8b-4158-9c5b-a27739f4959a"/>
    <ds:schemaRef ds:uri="http://schemas.microsoft.com/sharepoint/v4"/>
    <ds:schemaRef ds:uri="eac96a9d-e028-4f75-8624-450cff1883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627</Words>
  <Application>Microsoft Office PowerPoint</Application>
  <PresentationFormat>Widescreen</PresentationFormat>
  <Paragraphs>109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ONS</vt:lpstr>
      <vt:lpstr>Probability Distributions</vt:lpstr>
      <vt:lpstr>Sample Space and Events</vt:lpstr>
      <vt:lpstr>For Example</vt:lpstr>
      <vt:lpstr>For Example</vt:lpstr>
      <vt:lpstr>Probability</vt:lpstr>
      <vt:lpstr>For Example</vt:lpstr>
      <vt:lpstr>For Example</vt:lpstr>
      <vt:lpstr>For Example</vt:lpstr>
      <vt:lpstr>For Example</vt:lpstr>
      <vt:lpstr>Random Variable</vt:lpstr>
      <vt:lpstr>For Example</vt:lpstr>
      <vt:lpstr>For Example</vt:lpstr>
      <vt:lpstr>For Example</vt:lpstr>
      <vt:lpstr>For Example</vt:lpstr>
      <vt:lpstr>Bernoulli Distribution</vt:lpstr>
      <vt:lpstr>Binomial Distribution</vt:lpstr>
      <vt:lpstr>PowerPoint Presentation</vt:lpstr>
      <vt:lpstr>Discrete Random Variables</vt:lpstr>
      <vt:lpstr>Continuous Random Variables</vt:lpstr>
      <vt:lpstr>PowerPoint Presentation</vt:lpstr>
      <vt:lpstr>Normal Distribution</vt:lpstr>
      <vt:lpstr>Normal Distribution</vt:lpstr>
      <vt:lpstr>PowerPoint Presentation</vt:lpstr>
      <vt:lpstr>Why Normal Distribution is Important?</vt:lpstr>
      <vt:lpstr>Independent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digital services and technology</dc:title>
  <dc:creator>Andy Budd</dc:creator>
  <cp:lastModifiedBy>Cavallari, Filippo</cp:lastModifiedBy>
  <cp:revision>9</cp:revision>
  <cp:lastPrinted>2018-12-19T10:37:59Z</cp:lastPrinted>
  <dcterms:created xsi:type="dcterms:W3CDTF">2018-07-16T11:41:44Z</dcterms:created>
  <dcterms:modified xsi:type="dcterms:W3CDTF">2024-01-09T06:01:28Z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0x010100F56A1F47BA197F4FB6F744B3C492C6F6</vt:lpwstr>
  </property>
  <property fmtid="{D5CDD505-2E9C-101B-9397-08002B2CF9AE}" pid="3" name="MediaServiceImageTags">
    <vt:lpwstr/>
  </property>
</Properties>
</file>