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>
        <p:scale>
          <a:sx n="176" d="100"/>
          <a:sy n="176" d="100"/>
        </p:scale>
        <p:origin x="344" y="-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9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5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9E39F-C2FD-E542-8E4C-F57CA47EB37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1EB8A934-8806-1AD3-5D58-F5BF0D9B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91" y="0"/>
            <a:ext cx="6602818" cy="679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1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982DD-4FB1-F62F-C9EC-D3EA68317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86548" y="0"/>
            <a:ext cx="3170903" cy="6858001"/>
          </a:xfrm>
        </p:spPr>
      </p:pic>
    </p:spTree>
    <p:extLst>
      <p:ext uri="{BB962C8B-B14F-4D97-AF65-F5344CB8AC3E}">
        <p14:creationId xmlns:p14="http://schemas.microsoft.com/office/powerpoint/2010/main" val="32816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diagram of a flowchart&#10;&#10;Description automatically generated">
            <a:extLst>
              <a:ext uri="{FF2B5EF4-FFF2-40B4-BE49-F238E27FC236}">
                <a16:creationId xmlns:a16="http://schemas.microsoft.com/office/drawing/2014/main" id="{ACB201C9-B07C-7564-9B15-37B0BB95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6" y="0"/>
            <a:ext cx="8817429" cy="6858000"/>
          </a:xfrm>
        </p:spPr>
      </p:pic>
    </p:spTree>
    <p:extLst>
      <p:ext uri="{BB962C8B-B14F-4D97-AF65-F5344CB8AC3E}">
        <p14:creationId xmlns:p14="http://schemas.microsoft.com/office/powerpoint/2010/main" val="280324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2B18AC-1952-36B1-6726-B4975F631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21196" y="-1"/>
            <a:ext cx="4901609" cy="6868565"/>
          </a:xfrm>
        </p:spPr>
      </p:pic>
    </p:spTree>
    <p:extLst>
      <p:ext uri="{BB962C8B-B14F-4D97-AF65-F5344CB8AC3E}">
        <p14:creationId xmlns:p14="http://schemas.microsoft.com/office/powerpoint/2010/main" val="4845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C892A-2EED-9031-5E6B-5BB4C72E6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4842" y="0"/>
            <a:ext cx="3434316" cy="6853436"/>
          </a:xfrm>
        </p:spPr>
      </p:pic>
    </p:spTree>
    <p:extLst>
      <p:ext uri="{BB962C8B-B14F-4D97-AF65-F5344CB8AC3E}">
        <p14:creationId xmlns:p14="http://schemas.microsoft.com/office/powerpoint/2010/main" val="101448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ar dictionary&#10;&#10;Description automatically generated">
            <a:extLst>
              <a:ext uri="{FF2B5EF4-FFF2-40B4-BE49-F238E27FC236}">
                <a16:creationId xmlns:a16="http://schemas.microsoft.com/office/drawing/2014/main" id="{6B9C65B6-D776-8284-969C-477BCC10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697" y="-7024"/>
            <a:ext cx="2720606" cy="6872049"/>
          </a:xfrm>
        </p:spPr>
      </p:pic>
    </p:spTree>
    <p:extLst>
      <p:ext uri="{BB962C8B-B14F-4D97-AF65-F5344CB8AC3E}">
        <p14:creationId xmlns:p14="http://schemas.microsoft.com/office/powerpoint/2010/main" val="28300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ard&#10;&#10;Description automatically generated">
            <a:extLst>
              <a:ext uri="{FF2B5EF4-FFF2-40B4-BE49-F238E27FC236}">
                <a16:creationId xmlns:a16="http://schemas.microsoft.com/office/drawing/2014/main" id="{4516B335-270B-BA44-8E21-F8901D8B4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16" y="0"/>
            <a:ext cx="8518767" cy="6858000"/>
          </a:xfrm>
        </p:spPr>
      </p:pic>
    </p:spTree>
    <p:extLst>
      <p:ext uri="{BB962C8B-B14F-4D97-AF65-F5344CB8AC3E}">
        <p14:creationId xmlns:p14="http://schemas.microsoft.com/office/powerpoint/2010/main" val="298708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kristian</dc:creator>
  <cp:lastModifiedBy>sean kristian</cp:lastModifiedBy>
  <cp:revision>2</cp:revision>
  <dcterms:created xsi:type="dcterms:W3CDTF">2024-09-15T07:33:27Z</dcterms:created>
  <dcterms:modified xsi:type="dcterms:W3CDTF">2024-09-15T11:36:47Z</dcterms:modified>
</cp:coreProperties>
</file>