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9E39F-C2FD-E542-8E4C-F57CA47EB378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FF26C-E5B3-E04E-BD57-16D4F7617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EB8A934-8806-1AD3-5D58-F5BF0D9B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1" y="0"/>
            <a:ext cx="6602818" cy="67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diagram of a program&#10;&#10;Description automatically generated">
            <a:extLst>
              <a:ext uri="{FF2B5EF4-FFF2-40B4-BE49-F238E27FC236}">
                <a16:creationId xmlns:a16="http://schemas.microsoft.com/office/drawing/2014/main" id="{1807B5EB-F773-F0AD-6014-F5C846F7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706" y="0"/>
            <a:ext cx="5150589" cy="6867452"/>
          </a:xfrm>
        </p:spPr>
      </p:pic>
    </p:spTree>
    <p:extLst>
      <p:ext uri="{BB962C8B-B14F-4D97-AF65-F5344CB8AC3E}">
        <p14:creationId xmlns:p14="http://schemas.microsoft.com/office/powerpoint/2010/main" val="32816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D592717F-211D-B7B4-A067-C1BBD06DD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33" y="-12867"/>
            <a:ext cx="3179135" cy="6888129"/>
          </a:xfrm>
        </p:spPr>
      </p:pic>
    </p:spTree>
    <p:extLst>
      <p:ext uri="{BB962C8B-B14F-4D97-AF65-F5344CB8AC3E}">
        <p14:creationId xmlns:p14="http://schemas.microsoft.com/office/powerpoint/2010/main" val="229686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47D8E7B-6DAF-5090-192A-DCB519DF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09" y="0"/>
            <a:ext cx="5741581" cy="6858000"/>
          </a:xfrm>
        </p:spPr>
      </p:pic>
    </p:spTree>
    <p:extLst>
      <p:ext uri="{BB962C8B-B14F-4D97-AF65-F5344CB8AC3E}">
        <p14:creationId xmlns:p14="http://schemas.microsoft.com/office/powerpoint/2010/main" val="14635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ACB201C9-B07C-7564-9B15-37B0BB95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" y="0"/>
            <a:ext cx="8817429" cy="6858000"/>
          </a:xfrm>
        </p:spPr>
      </p:pic>
    </p:spTree>
    <p:extLst>
      <p:ext uri="{BB962C8B-B14F-4D97-AF65-F5344CB8AC3E}">
        <p14:creationId xmlns:p14="http://schemas.microsoft.com/office/powerpoint/2010/main" val="280324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2B18AC-1952-36B1-6726-B4975F63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21196" y="-1"/>
            <a:ext cx="4901609" cy="6868565"/>
          </a:xfrm>
        </p:spPr>
      </p:pic>
    </p:spTree>
    <p:extLst>
      <p:ext uri="{BB962C8B-B14F-4D97-AF65-F5344CB8AC3E}">
        <p14:creationId xmlns:p14="http://schemas.microsoft.com/office/powerpoint/2010/main" val="4845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C892A-2EED-9031-5E6B-5BB4C72E6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4842" y="0"/>
            <a:ext cx="3434316" cy="6853436"/>
          </a:xfrm>
        </p:spPr>
      </p:pic>
    </p:spTree>
    <p:extLst>
      <p:ext uri="{BB962C8B-B14F-4D97-AF65-F5344CB8AC3E}">
        <p14:creationId xmlns:p14="http://schemas.microsoft.com/office/powerpoint/2010/main" val="101448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r dictionary&#10;&#10;Description automatically generated">
            <a:extLst>
              <a:ext uri="{FF2B5EF4-FFF2-40B4-BE49-F238E27FC236}">
                <a16:creationId xmlns:a16="http://schemas.microsoft.com/office/drawing/2014/main" id="{6B9C65B6-D776-8284-969C-477BCC10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697" y="-7024"/>
            <a:ext cx="2720606" cy="6872049"/>
          </a:xfrm>
        </p:spPr>
      </p:pic>
    </p:spTree>
    <p:extLst>
      <p:ext uri="{BB962C8B-B14F-4D97-AF65-F5344CB8AC3E}">
        <p14:creationId xmlns:p14="http://schemas.microsoft.com/office/powerpoint/2010/main" val="28300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7A-4C97-7FC5-2462-77B7A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4516B335-270B-BA44-8E21-F8901D8B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16" y="0"/>
            <a:ext cx="8518767" cy="6858000"/>
          </a:xfrm>
        </p:spPr>
      </p:pic>
    </p:spTree>
    <p:extLst>
      <p:ext uri="{BB962C8B-B14F-4D97-AF65-F5344CB8AC3E}">
        <p14:creationId xmlns:p14="http://schemas.microsoft.com/office/powerpoint/2010/main" val="298708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kristian</dc:creator>
  <cp:lastModifiedBy>sean kristian</cp:lastModifiedBy>
  <cp:revision>3</cp:revision>
  <dcterms:created xsi:type="dcterms:W3CDTF">2024-09-15T07:33:27Z</dcterms:created>
  <dcterms:modified xsi:type="dcterms:W3CDTF">2024-09-18T13:42:15Z</dcterms:modified>
</cp:coreProperties>
</file>