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264B-4E50-49E0-9BF8-8BA1C2350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Study group</a:t>
            </a:r>
            <a:br>
              <a:rPr lang="en-US" dirty="0"/>
            </a:br>
            <a:r>
              <a:rPr lang="en-US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5E4F5-0202-447D-B2B8-84C5589D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32430"/>
            <a:ext cx="9044235" cy="1342748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Chapter 1 of </a:t>
            </a:r>
            <a:r>
              <a:rPr lang="ko-KR" altLang="en-US" dirty="0"/>
              <a:t>「</a:t>
            </a:r>
            <a:r>
              <a:rPr lang="en-US" altLang="ko-KR" dirty="0"/>
              <a:t>Hands-on Machine Learning</a:t>
            </a:r>
            <a:r>
              <a:rPr lang="ko-KR" altLang="en-US" dirty="0"/>
              <a:t>」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dirty="0"/>
              <a:t>Administrative Discussions (Extra sessions, communications, etc.)</a:t>
            </a:r>
          </a:p>
        </p:txBody>
      </p:sp>
    </p:spTree>
    <p:extLst>
      <p:ext uri="{BB962C8B-B14F-4D97-AF65-F5344CB8AC3E}">
        <p14:creationId xmlns:p14="http://schemas.microsoft.com/office/powerpoint/2010/main" val="292570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5603-5128-4B68-BE8C-4AB1DFE5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61C3-914A-4CC1-BBD5-7724BAEF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ML Study group Session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Study group Session 1</dc:title>
  <dc:creator>Yi Sean</dc:creator>
  <cp:lastModifiedBy>Yi Sean</cp:lastModifiedBy>
  <cp:revision>1</cp:revision>
  <dcterms:created xsi:type="dcterms:W3CDTF">2019-01-01T09:22:37Z</dcterms:created>
  <dcterms:modified xsi:type="dcterms:W3CDTF">2019-01-01T09:25:10Z</dcterms:modified>
</cp:coreProperties>
</file>