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2" r:id="rId3"/>
    <p:sldId id="263" r:id="rId4"/>
    <p:sldId id="261" r:id="rId5"/>
    <p:sldId id="264" r:id="rId6"/>
    <p:sldId id="259" r:id="rId7"/>
    <p:sldId id="265" r:id="rId8"/>
    <p:sldId id="266"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33.wmf"/><Relationship Id="rId18" Type="http://schemas.openxmlformats.org/officeDocument/2006/relationships/image" Target="../media/image38.wmf"/><Relationship Id="rId3" Type="http://schemas.openxmlformats.org/officeDocument/2006/relationships/image" Target="../media/image23.wmf"/><Relationship Id="rId7" Type="http://schemas.openxmlformats.org/officeDocument/2006/relationships/image" Target="../media/image27.wmf"/><Relationship Id="rId12" Type="http://schemas.openxmlformats.org/officeDocument/2006/relationships/image" Target="../media/image32.wmf"/><Relationship Id="rId17" Type="http://schemas.openxmlformats.org/officeDocument/2006/relationships/image" Target="../media/image37.wmf"/><Relationship Id="rId2" Type="http://schemas.openxmlformats.org/officeDocument/2006/relationships/image" Target="../media/image22.wmf"/><Relationship Id="rId16" Type="http://schemas.openxmlformats.org/officeDocument/2006/relationships/image" Target="../media/image36.wmf"/><Relationship Id="rId20" Type="http://schemas.openxmlformats.org/officeDocument/2006/relationships/image" Target="../media/image40.wmf"/><Relationship Id="rId1" Type="http://schemas.openxmlformats.org/officeDocument/2006/relationships/image" Target="../media/image21.wmf"/><Relationship Id="rId6" Type="http://schemas.openxmlformats.org/officeDocument/2006/relationships/image" Target="../media/image26.wmf"/><Relationship Id="rId11" Type="http://schemas.openxmlformats.org/officeDocument/2006/relationships/image" Target="../media/image31.wmf"/><Relationship Id="rId5" Type="http://schemas.openxmlformats.org/officeDocument/2006/relationships/image" Target="../media/image25.wmf"/><Relationship Id="rId15" Type="http://schemas.openxmlformats.org/officeDocument/2006/relationships/image" Target="../media/image35.wmf"/><Relationship Id="rId10" Type="http://schemas.openxmlformats.org/officeDocument/2006/relationships/image" Target="../media/image30.wmf"/><Relationship Id="rId19" Type="http://schemas.openxmlformats.org/officeDocument/2006/relationships/image" Target="../media/image39.wmf"/><Relationship Id="rId4" Type="http://schemas.openxmlformats.org/officeDocument/2006/relationships/image" Target="../media/image24.wmf"/><Relationship Id="rId9" Type="http://schemas.openxmlformats.org/officeDocument/2006/relationships/image" Target="../media/image29.wmf"/><Relationship Id="rId14"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31BB88-9948-4B70-A45F-481DC39A442D}" type="datetimeFigureOut">
              <a:rPr lang="zh-TW" altLang="en-US" smtClean="0"/>
              <a:t>2018/12/17</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F2ED1D-3003-47AA-9B33-5C0A2F9519AA}" type="slidenum">
              <a:rPr lang="zh-TW" altLang="en-US" smtClean="0"/>
              <a:t>‹#›</a:t>
            </a:fld>
            <a:endParaRPr lang="zh-TW" altLang="en-US"/>
          </a:p>
        </p:txBody>
      </p:sp>
    </p:spTree>
    <p:extLst>
      <p:ext uri="{BB962C8B-B14F-4D97-AF65-F5344CB8AC3E}">
        <p14:creationId xmlns:p14="http://schemas.microsoft.com/office/powerpoint/2010/main" val="423054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B5152A0A-7CA5-476B-8581-272057319F5D}" type="datetimeFigureOut">
              <a:rPr lang="zh-TW" altLang="en-US" smtClean="0"/>
              <a:t>2018/12/17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F16D73D-C709-4F78-8E0A-160A07C1D803}" type="slidenum">
              <a:rPr lang="zh-TW" altLang="en-US" smtClean="0"/>
              <a:t>‹#›</a:t>
            </a:fld>
            <a:endParaRPr lang="zh-TW" altLang="en-US"/>
          </a:p>
        </p:txBody>
      </p:sp>
    </p:spTree>
    <p:extLst>
      <p:ext uri="{BB962C8B-B14F-4D97-AF65-F5344CB8AC3E}">
        <p14:creationId xmlns:p14="http://schemas.microsoft.com/office/powerpoint/2010/main" val="3582982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5152A0A-7CA5-476B-8581-272057319F5D}" type="datetimeFigureOut">
              <a:rPr lang="zh-TW" altLang="en-US" smtClean="0"/>
              <a:t>2018/12/17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F16D73D-C709-4F78-8E0A-160A07C1D803}" type="slidenum">
              <a:rPr lang="zh-TW" altLang="en-US" smtClean="0"/>
              <a:t>‹#›</a:t>
            </a:fld>
            <a:endParaRPr lang="zh-TW" altLang="en-US"/>
          </a:p>
        </p:txBody>
      </p:sp>
    </p:spTree>
    <p:extLst>
      <p:ext uri="{BB962C8B-B14F-4D97-AF65-F5344CB8AC3E}">
        <p14:creationId xmlns:p14="http://schemas.microsoft.com/office/powerpoint/2010/main" val="57951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5152A0A-7CA5-476B-8581-272057319F5D}" type="datetimeFigureOut">
              <a:rPr lang="zh-TW" altLang="en-US" smtClean="0"/>
              <a:t>2018/12/17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F16D73D-C709-4F78-8E0A-160A07C1D803}" type="slidenum">
              <a:rPr lang="zh-TW" altLang="en-US" smtClean="0"/>
              <a:t>‹#›</a:t>
            </a:fld>
            <a:endParaRPr lang="zh-TW" altLang="en-US"/>
          </a:p>
        </p:txBody>
      </p:sp>
    </p:spTree>
    <p:extLst>
      <p:ext uri="{BB962C8B-B14F-4D97-AF65-F5344CB8AC3E}">
        <p14:creationId xmlns:p14="http://schemas.microsoft.com/office/powerpoint/2010/main" val="173954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B5152A0A-7CA5-476B-8581-272057319F5D}" type="datetimeFigureOut">
              <a:rPr lang="zh-TW" altLang="en-US" smtClean="0"/>
              <a:t>2018/12/17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F16D73D-C709-4F78-8E0A-160A07C1D803}" type="slidenum">
              <a:rPr lang="zh-TW" altLang="en-US" smtClean="0"/>
              <a:t>‹#›</a:t>
            </a:fld>
            <a:endParaRPr lang="zh-TW" altLang="en-US"/>
          </a:p>
        </p:txBody>
      </p:sp>
    </p:spTree>
    <p:extLst>
      <p:ext uri="{BB962C8B-B14F-4D97-AF65-F5344CB8AC3E}">
        <p14:creationId xmlns:p14="http://schemas.microsoft.com/office/powerpoint/2010/main" val="2828904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B5152A0A-7CA5-476B-8581-272057319F5D}" type="datetimeFigureOut">
              <a:rPr lang="zh-TW" altLang="en-US" smtClean="0"/>
              <a:t>2018/12/17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F16D73D-C709-4F78-8E0A-160A07C1D803}" type="slidenum">
              <a:rPr lang="zh-TW" altLang="en-US" smtClean="0"/>
              <a:t>‹#›</a:t>
            </a:fld>
            <a:endParaRPr lang="zh-TW" altLang="en-US"/>
          </a:p>
        </p:txBody>
      </p:sp>
    </p:spTree>
    <p:extLst>
      <p:ext uri="{BB962C8B-B14F-4D97-AF65-F5344CB8AC3E}">
        <p14:creationId xmlns:p14="http://schemas.microsoft.com/office/powerpoint/2010/main" val="1756364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B5152A0A-7CA5-476B-8581-272057319F5D}" type="datetimeFigureOut">
              <a:rPr lang="zh-TW" altLang="en-US" smtClean="0"/>
              <a:t>2018/12/17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F16D73D-C709-4F78-8E0A-160A07C1D803}" type="slidenum">
              <a:rPr lang="zh-TW" altLang="en-US" smtClean="0"/>
              <a:t>‹#›</a:t>
            </a:fld>
            <a:endParaRPr lang="zh-TW" altLang="en-US"/>
          </a:p>
        </p:txBody>
      </p:sp>
    </p:spTree>
    <p:extLst>
      <p:ext uri="{BB962C8B-B14F-4D97-AF65-F5344CB8AC3E}">
        <p14:creationId xmlns:p14="http://schemas.microsoft.com/office/powerpoint/2010/main" val="3960264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B5152A0A-7CA5-476B-8581-272057319F5D}" type="datetimeFigureOut">
              <a:rPr lang="zh-TW" altLang="en-US" smtClean="0"/>
              <a:t>2018/12/17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F16D73D-C709-4F78-8E0A-160A07C1D803}" type="slidenum">
              <a:rPr lang="zh-TW" altLang="en-US" smtClean="0"/>
              <a:t>‹#›</a:t>
            </a:fld>
            <a:endParaRPr lang="zh-TW" altLang="en-US"/>
          </a:p>
        </p:txBody>
      </p:sp>
    </p:spTree>
    <p:extLst>
      <p:ext uri="{BB962C8B-B14F-4D97-AF65-F5344CB8AC3E}">
        <p14:creationId xmlns:p14="http://schemas.microsoft.com/office/powerpoint/2010/main" val="3509312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B5152A0A-7CA5-476B-8581-272057319F5D}" type="datetimeFigureOut">
              <a:rPr lang="zh-TW" altLang="en-US" smtClean="0"/>
              <a:t>2018/12/17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F16D73D-C709-4F78-8E0A-160A07C1D803}" type="slidenum">
              <a:rPr lang="zh-TW" altLang="en-US" smtClean="0"/>
              <a:t>‹#›</a:t>
            </a:fld>
            <a:endParaRPr lang="zh-TW" altLang="en-US"/>
          </a:p>
        </p:txBody>
      </p:sp>
    </p:spTree>
    <p:extLst>
      <p:ext uri="{BB962C8B-B14F-4D97-AF65-F5344CB8AC3E}">
        <p14:creationId xmlns:p14="http://schemas.microsoft.com/office/powerpoint/2010/main" val="85039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5152A0A-7CA5-476B-8581-272057319F5D}" type="datetimeFigureOut">
              <a:rPr lang="zh-TW" altLang="en-US" smtClean="0"/>
              <a:t>2018/12/17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F16D73D-C709-4F78-8E0A-160A07C1D803}" type="slidenum">
              <a:rPr lang="zh-TW" altLang="en-US" smtClean="0"/>
              <a:t>‹#›</a:t>
            </a:fld>
            <a:endParaRPr lang="zh-TW" altLang="en-US"/>
          </a:p>
        </p:txBody>
      </p:sp>
    </p:spTree>
    <p:extLst>
      <p:ext uri="{BB962C8B-B14F-4D97-AF65-F5344CB8AC3E}">
        <p14:creationId xmlns:p14="http://schemas.microsoft.com/office/powerpoint/2010/main" val="110128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B5152A0A-7CA5-476B-8581-272057319F5D}" type="datetimeFigureOut">
              <a:rPr lang="zh-TW" altLang="en-US" smtClean="0"/>
              <a:t>2018/12/17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F16D73D-C709-4F78-8E0A-160A07C1D803}" type="slidenum">
              <a:rPr lang="zh-TW" altLang="en-US" smtClean="0"/>
              <a:t>‹#›</a:t>
            </a:fld>
            <a:endParaRPr lang="zh-TW" altLang="en-US"/>
          </a:p>
        </p:txBody>
      </p:sp>
    </p:spTree>
    <p:extLst>
      <p:ext uri="{BB962C8B-B14F-4D97-AF65-F5344CB8AC3E}">
        <p14:creationId xmlns:p14="http://schemas.microsoft.com/office/powerpoint/2010/main" val="1545537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B5152A0A-7CA5-476B-8581-272057319F5D}" type="datetimeFigureOut">
              <a:rPr lang="zh-TW" altLang="en-US" smtClean="0"/>
              <a:t>2018/12/17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F16D73D-C709-4F78-8E0A-160A07C1D803}" type="slidenum">
              <a:rPr lang="zh-TW" altLang="en-US" smtClean="0"/>
              <a:t>‹#›</a:t>
            </a:fld>
            <a:endParaRPr lang="zh-TW" altLang="en-US"/>
          </a:p>
        </p:txBody>
      </p:sp>
    </p:spTree>
    <p:extLst>
      <p:ext uri="{BB962C8B-B14F-4D97-AF65-F5344CB8AC3E}">
        <p14:creationId xmlns:p14="http://schemas.microsoft.com/office/powerpoint/2010/main" val="249938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52A0A-7CA5-476B-8581-272057319F5D}" type="datetimeFigureOut">
              <a:rPr lang="zh-TW" altLang="en-US" smtClean="0"/>
              <a:t>2018/12/17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16D73D-C709-4F78-8E0A-160A07C1D803}" type="slidenum">
              <a:rPr lang="zh-TW" altLang="en-US" smtClean="0"/>
              <a:t>‹#›</a:t>
            </a:fld>
            <a:endParaRPr lang="zh-TW" altLang="en-US"/>
          </a:p>
        </p:txBody>
      </p:sp>
    </p:spTree>
    <p:extLst>
      <p:ext uri="{BB962C8B-B14F-4D97-AF65-F5344CB8AC3E}">
        <p14:creationId xmlns:p14="http://schemas.microsoft.com/office/powerpoint/2010/main" val="500123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9.jpeg"/><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1.jpeg"/><Relationship Id="rId4" Type="http://schemas.openxmlformats.org/officeDocument/2006/relationships/image" Target="../media/image10.wmf"/></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5.bin"/><Relationship Id="rId18" Type="http://schemas.openxmlformats.org/officeDocument/2006/relationships/image" Target="../media/image20.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7.wmf"/><Relationship Id="rId17" Type="http://schemas.openxmlformats.org/officeDocument/2006/relationships/oleObject" Target="../embeddings/oleObject17.bin"/><Relationship Id="rId2" Type="http://schemas.openxmlformats.org/officeDocument/2006/relationships/slideLayout" Target="../slideLayouts/slideLayout7.xml"/><Relationship Id="rId16" Type="http://schemas.openxmlformats.org/officeDocument/2006/relationships/image" Target="../media/image19.wmf"/><Relationship Id="rId1" Type="http://schemas.openxmlformats.org/officeDocument/2006/relationships/vmlDrawing" Target="../drawings/vmlDrawing5.vml"/><Relationship Id="rId6" Type="http://schemas.openxmlformats.org/officeDocument/2006/relationships/image" Target="../media/image14.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3.bin"/><Relationship Id="rId14" Type="http://schemas.openxmlformats.org/officeDocument/2006/relationships/image" Target="../media/image18.wmf"/></Relationships>
</file>

<file path=ppt/slides/_rels/slide8.xml.rels><?xml version="1.0" encoding="UTF-8" standalone="yes"?>
<Relationships xmlns="http://schemas.openxmlformats.org/package/2006/relationships"><Relationship Id="rId13" Type="http://schemas.openxmlformats.org/officeDocument/2006/relationships/oleObject" Target="../embeddings/oleObject23.bin"/><Relationship Id="rId18" Type="http://schemas.openxmlformats.org/officeDocument/2006/relationships/image" Target="../media/image28.wmf"/><Relationship Id="rId26" Type="http://schemas.openxmlformats.org/officeDocument/2006/relationships/oleObject" Target="../embeddings/oleObject30.bin"/><Relationship Id="rId39" Type="http://schemas.openxmlformats.org/officeDocument/2006/relationships/image" Target="../media/image36.wmf"/><Relationship Id="rId21" Type="http://schemas.openxmlformats.org/officeDocument/2006/relationships/oleObject" Target="../embeddings/oleObject27.bin"/><Relationship Id="rId34" Type="http://schemas.openxmlformats.org/officeDocument/2006/relationships/oleObject" Target="../embeddings/oleObject36.bin"/><Relationship Id="rId42" Type="http://schemas.openxmlformats.org/officeDocument/2006/relationships/oleObject" Target="../embeddings/oleObject40.bin"/><Relationship Id="rId47" Type="http://schemas.openxmlformats.org/officeDocument/2006/relationships/image" Target="../media/image40.wmf"/><Relationship Id="rId7" Type="http://schemas.openxmlformats.org/officeDocument/2006/relationships/oleObject" Target="../embeddings/oleObject20.bin"/><Relationship Id="rId2" Type="http://schemas.openxmlformats.org/officeDocument/2006/relationships/slideLayout" Target="../slideLayouts/slideLayout7.xml"/><Relationship Id="rId16" Type="http://schemas.openxmlformats.org/officeDocument/2006/relationships/image" Target="../media/image27.wmf"/><Relationship Id="rId29" Type="http://schemas.openxmlformats.org/officeDocument/2006/relationships/image" Target="../media/image32.wmf"/><Relationship Id="rId1" Type="http://schemas.openxmlformats.org/officeDocument/2006/relationships/vmlDrawing" Target="../drawings/vmlDrawing6.vml"/><Relationship Id="rId6" Type="http://schemas.openxmlformats.org/officeDocument/2006/relationships/image" Target="../media/image22.wmf"/><Relationship Id="rId11" Type="http://schemas.openxmlformats.org/officeDocument/2006/relationships/oleObject" Target="../embeddings/oleObject22.bin"/><Relationship Id="rId24" Type="http://schemas.openxmlformats.org/officeDocument/2006/relationships/oleObject" Target="../embeddings/oleObject29.bin"/><Relationship Id="rId32" Type="http://schemas.openxmlformats.org/officeDocument/2006/relationships/oleObject" Target="../embeddings/oleObject34.bin"/><Relationship Id="rId37" Type="http://schemas.openxmlformats.org/officeDocument/2006/relationships/image" Target="../media/image35.wmf"/><Relationship Id="rId40" Type="http://schemas.openxmlformats.org/officeDocument/2006/relationships/oleObject" Target="../embeddings/oleObject39.bin"/><Relationship Id="rId45" Type="http://schemas.openxmlformats.org/officeDocument/2006/relationships/image" Target="../media/image39.wmf"/><Relationship Id="rId5" Type="http://schemas.openxmlformats.org/officeDocument/2006/relationships/oleObject" Target="../embeddings/oleObject19.bin"/><Relationship Id="rId15" Type="http://schemas.openxmlformats.org/officeDocument/2006/relationships/oleObject" Target="../embeddings/oleObject24.bin"/><Relationship Id="rId23" Type="http://schemas.openxmlformats.org/officeDocument/2006/relationships/oleObject" Target="../embeddings/oleObject28.bin"/><Relationship Id="rId28" Type="http://schemas.openxmlformats.org/officeDocument/2006/relationships/oleObject" Target="../embeddings/oleObject32.bin"/><Relationship Id="rId36" Type="http://schemas.openxmlformats.org/officeDocument/2006/relationships/oleObject" Target="../embeddings/oleObject37.bin"/><Relationship Id="rId10" Type="http://schemas.openxmlformats.org/officeDocument/2006/relationships/image" Target="../media/image24.wmf"/><Relationship Id="rId19" Type="http://schemas.openxmlformats.org/officeDocument/2006/relationships/oleObject" Target="../embeddings/oleObject26.bin"/><Relationship Id="rId31" Type="http://schemas.openxmlformats.org/officeDocument/2006/relationships/image" Target="../media/image33.wmf"/><Relationship Id="rId44" Type="http://schemas.openxmlformats.org/officeDocument/2006/relationships/oleObject" Target="../embeddings/oleObject41.bin"/><Relationship Id="rId4" Type="http://schemas.openxmlformats.org/officeDocument/2006/relationships/image" Target="../media/image21.wmf"/><Relationship Id="rId9" Type="http://schemas.openxmlformats.org/officeDocument/2006/relationships/oleObject" Target="../embeddings/oleObject21.bin"/><Relationship Id="rId14" Type="http://schemas.openxmlformats.org/officeDocument/2006/relationships/image" Target="../media/image26.wmf"/><Relationship Id="rId22" Type="http://schemas.openxmlformats.org/officeDocument/2006/relationships/image" Target="../media/image30.wmf"/><Relationship Id="rId27" Type="http://schemas.openxmlformats.org/officeDocument/2006/relationships/oleObject" Target="../embeddings/oleObject31.bin"/><Relationship Id="rId30" Type="http://schemas.openxmlformats.org/officeDocument/2006/relationships/oleObject" Target="../embeddings/oleObject33.bin"/><Relationship Id="rId35" Type="http://schemas.openxmlformats.org/officeDocument/2006/relationships/image" Target="../media/image34.wmf"/><Relationship Id="rId43" Type="http://schemas.openxmlformats.org/officeDocument/2006/relationships/image" Target="../media/image38.wmf"/><Relationship Id="rId8" Type="http://schemas.openxmlformats.org/officeDocument/2006/relationships/image" Target="../media/image23.wmf"/><Relationship Id="rId3" Type="http://schemas.openxmlformats.org/officeDocument/2006/relationships/oleObject" Target="../embeddings/oleObject18.bin"/><Relationship Id="rId12" Type="http://schemas.openxmlformats.org/officeDocument/2006/relationships/image" Target="../media/image25.wmf"/><Relationship Id="rId17" Type="http://schemas.openxmlformats.org/officeDocument/2006/relationships/oleObject" Target="../embeddings/oleObject25.bin"/><Relationship Id="rId25" Type="http://schemas.openxmlformats.org/officeDocument/2006/relationships/image" Target="../media/image31.wmf"/><Relationship Id="rId33" Type="http://schemas.openxmlformats.org/officeDocument/2006/relationships/oleObject" Target="../embeddings/oleObject35.bin"/><Relationship Id="rId38" Type="http://schemas.openxmlformats.org/officeDocument/2006/relationships/oleObject" Target="../embeddings/oleObject38.bin"/><Relationship Id="rId46" Type="http://schemas.openxmlformats.org/officeDocument/2006/relationships/oleObject" Target="../embeddings/oleObject42.bin"/><Relationship Id="rId20" Type="http://schemas.openxmlformats.org/officeDocument/2006/relationships/image" Target="../media/image29.wmf"/><Relationship Id="rId41" Type="http://schemas.openxmlformats.org/officeDocument/2006/relationships/image" Target="../media/image3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latin typeface="Times New Roman" panose="02020603050405020304" pitchFamily="18" charset="0"/>
                <a:cs typeface="Times New Roman" panose="02020603050405020304" pitchFamily="18" charset="0"/>
              </a:rPr>
              <a:t>GP</a:t>
            </a:r>
            <a:r>
              <a:rPr lang="zh-TW" altLang="en-US" dirty="0" smtClean="0">
                <a:latin typeface="Times New Roman" panose="02020603050405020304" pitchFamily="18" charset="0"/>
                <a:cs typeface="Times New Roman" panose="02020603050405020304" pitchFamily="18" charset="0"/>
              </a:rPr>
              <a:t> </a:t>
            </a:r>
            <a:r>
              <a:rPr lang="en-US" altLang="zh-TW" dirty="0" smtClean="0">
                <a:latin typeface="Times New Roman" panose="02020603050405020304" pitchFamily="18" charset="0"/>
                <a:cs typeface="Times New Roman" panose="02020603050405020304" pitchFamily="18" charset="0"/>
              </a:rPr>
              <a:t>HW11 (CH 14)</a:t>
            </a:r>
            <a:endParaRPr lang="zh-TW" altLang="en-US" dirty="0">
              <a:latin typeface="Times New Roman" panose="02020603050405020304" pitchFamily="18" charset="0"/>
              <a:cs typeface="Times New Roman" panose="02020603050405020304" pitchFamily="18" charset="0"/>
            </a:endParaRPr>
          </a:p>
        </p:txBody>
      </p:sp>
      <p:sp>
        <p:nvSpPr>
          <p:cNvPr id="3" name="副標題 2"/>
          <p:cNvSpPr>
            <a:spLocks noGrp="1"/>
          </p:cNvSpPr>
          <p:nvPr>
            <p:ph type="subTitle" idx="1"/>
          </p:nvPr>
        </p:nvSpPr>
        <p:spPr/>
        <p:txBody>
          <a:bodyPr>
            <a:normAutofit/>
          </a:bodyPr>
          <a:lstStyle/>
          <a:p>
            <a:r>
              <a:rPr lang="en-US" altLang="zh-TW" sz="6000" dirty="0" smtClean="0">
                <a:latin typeface="Times New Roman" panose="02020603050405020304" pitchFamily="18" charset="0"/>
                <a:cs typeface="Times New Roman" panose="02020603050405020304" pitchFamily="18" charset="0"/>
              </a:rPr>
              <a:t>Solution</a:t>
            </a:r>
            <a:endParaRPr lang="zh-TW" alt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014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內容版面配置區 30"/>
          <p:cNvSpPr>
            <a:spLocks noGrp="1"/>
          </p:cNvSpPr>
          <p:nvPr>
            <p:ph idx="1"/>
          </p:nvPr>
        </p:nvSpPr>
        <p:spPr>
          <a:xfrm>
            <a:off x="121920" y="104503"/>
            <a:ext cx="12000411" cy="6574971"/>
          </a:xfrm>
        </p:spPr>
        <p:txBody>
          <a:bodyPr>
            <a:normAutofit/>
          </a:bodyPr>
          <a:lstStyle/>
          <a:p>
            <a:pPr marL="0" indent="0" algn="just">
              <a:buNone/>
            </a:pPr>
            <a:r>
              <a:rPr lang="en-US" altLang="zh-TW" sz="2000" b="1" u="sng" dirty="0" smtClean="0">
                <a:latin typeface="Times New Roman" panose="02020603050405020304" pitchFamily="18" charset="0"/>
                <a:cs typeface="Times New Roman" panose="02020603050405020304" pitchFamily="18" charset="0"/>
              </a:rPr>
              <a:t>HW14-1 </a:t>
            </a:r>
            <a:r>
              <a:rPr lang="it-IT" altLang="zh-TW" sz="2000" dirty="0">
                <a:latin typeface="Times New Roman" panose="02020603050405020304" pitchFamily="18" charset="0"/>
                <a:cs typeface="Times New Roman" panose="02020603050405020304" pitchFamily="18" charset="0"/>
              </a:rPr>
              <a:t>Problem </a:t>
            </a:r>
            <a:r>
              <a:rPr lang="en-US" altLang="zh-TW" sz="2000" dirty="0" smtClean="0">
                <a:latin typeface="Times New Roman" panose="02020603050405020304" pitchFamily="18" charset="0"/>
                <a:cs typeface="Times New Roman" panose="02020603050405020304" pitchFamily="18" charset="0"/>
              </a:rPr>
              <a:t>20</a:t>
            </a:r>
            <a:r>
              <a:rPr lang="it-IT" altLang="zh-TW" sz="2000" dirty="0" smtClean="0">
                <a:latin typeface="Times New Roman" panose="02020603050405020304" pitchFamily="18" charset="0"/>
                <a:cs typeface="Times New Roman" panose="02020603050405020304" pitchFamily="18" charset="0"/>
              </a:rPr>
              <a:t>-</a:t>
            </a:r>
            <a:r>
              <a:rPr lang="en-US" altLang="zh-TW" sz="2000" dirty="0" smtClean="0">
                <a:latin typeface="Times New Roman" panose="02020603050405020304" pitchFamily="18" charset="0"/>
                <a:cs typeface="Times New Roman" panose="02020603050405020304" pitchFamily="18" charset="0"/>
              </a:rPr>
              <a:t>41</a:t>
            </a:r>
            <a:r>
              <a:rPr lang="it-IT" altLang="zh-TW" sz="2000" dirty="0" smtClean="0">
                <a:latin typeface="Times New Roman" panose="02020603050405020304" pitchFamily="18" charset="0"/>
                <a:cs typeface="Times New Roman" panose="02020603050405020304" pitchFamily="18" charset="0"/>
              </a:rPr>
              <a:t> </a:t>
            </a:r>
            <a:r>
              <a:rPr lang="it-IT" altLang="zh-TW" sz="2000" dirty="0">
                <a:latin typeface="Times New Roman" panose="02020603050405020304" pitchFamily="18" charset="0"/>
                <a:cs typeface="Times New Roman" panose="02020603050405020304" pitchFamily="18" charset="0"/>
              </a:rPr>
              <a:t>and </a:t>
            </a:r>
            <a:r>
              <a:rPr lang="en-US" altLang="zh-TW" sz="2000" dirty="0" smtClean="0">
                <a:latin typeface="Times New Roman" panose="02020603050405020304" pitchFamily="18" charset="0"/>
                <a:cs typeface="Times New Roman" panose="02020603050405020304" pitchFamily="18" charset="0"/>
              </a:rPr>
              <a:t>20</a:t>
            </a:r>
            <a:r>
              <a:rPr lang="it-IT" altLang="zh-TW" sz="2000" dirty="0" smtClean="0">
                <a:latin typeface="Times New Roman" panose="02020603050405020304" pitchFamily="18" charset="0"/>
                <a:cs typeface="Times New Roman" panose="02020603050405020304" pitchFamily="18" charset="0"/>
              </a:rPr>
              <a:t>-</a:t>
            </a:r>
            <a:r>
              <a:rPr lang="en-US" altLang="zh-TW" sz="2000" dirty="0" smtClean="0">
                <a:latin typeface="Times New Roman" panose="02020603050405020304" pitchFamily="18" charset="0"/>
                <a:cs typeface="Times New Roman" panose="02020603050405020304" pitchFamily="18" charset="0"/>
              </a:rPr>
              <a:t>5</a:t>
            </a:r>
            <a:r>
              <a:rPr lang="it-IT" altLang="zh-TW" sz="2000" dirty="0" smtClean="0">
                <a:latin typeface="Times New Roman" panose="02020603050405020304" pitchFamily="18" charset="0"/>
                <a:cs typeface="Times New Roman" panose="02020603050405020304" pitchFamily="18" charset="0"/>
              </a:rPr>
              <a:t>0</a:t>
            </a:r>
            <a:r>
              <a:rPr lang="zh-TW" altLang="it-IT" sz="2000" dirty="0" smtClean="0">
                <a:latin typeface="Times New Roman" panose="02020603050405020304" pitchFamily="18" charset="0"/>
                <a:cs typeface="Times New Roman" panose="02020603050405020304" pitchFamily="18" charset="0"/>
              </a:rPr>
              <a:t> </a:t>
            </a:r>
            <a:r>
              <a:rPr lang="it-IT" altLang="zh-TW" sz="2000" dirty="0">
                <a:latin typeface="Times New Roman" panose="02020603050405020304" pitchFamily="18" charset="0"/>
                <a:cs typeface="Times New Roman" panose="02020603050405020304" pitchFamily="18" charset="0"/>
              </a:rPr>
              <a:t>in Giancoli (pp. </a:t>
            </a:r>
            <a:r>
              <a:rPr lang="it-IT" altLang="zh-TW" sz="2000" dirty="0" smtClean="0">
                <a:latin typeface="Times New Roman" panose="02020603050405020304" pitchFamily="18" charset="0"/>
                <a:cs typeface="Times New Roman" panose="02020603050405020304" pitchFamily="18" charset="0"/>
              </a:rPr>
              <a:t>5</a:t>
            </a:r>
            <a:r>
              <a:rPr lang="en-US" altLang="zh-TW" sz="2000" dirty="0" smtClean="0">
                <a:latin typeface="Times New Roman" panose="02020603050405020304" pitchFamily="18" charset="0"/>
                <a:cs typeface="Times New Roman" panose="02020603050405020304" pitchFamily="18" charset="0"/>
              </a:rPr>
              <a:t>5</a:t>
            </a:r>
            <a:r>
              <a:rPr lang="it-IT" altLang="zh-TW" sz="2000" dirty="0" smtClean="0">
                <a:latin typeface="Times New Roman" panose="02020603050405020304" pitchFamily="18" charset="0"/>
                <a:cs typeface="Times New Roman" panose="02020603050405020304" pitchFamily="18" charset="0"/>
              </a:rPr>
              <a:t>4)</a:t>
            </a:r>
          </a:p>
          <a:p>
            <a:pPr marL="0" indent="0" algn="just">
              <a:buNone/>
            </a:pPr>
            <a:r>
              <a:rPr lang="en-US" altLang="zh-TW" sz="2000" dirty="0" smtClean="0">
                <a:latin typeface="Times New Roman" panose="02020603050405020304" pitchFamily="18" charset="0"/>
                <a:cs typeface="Times New Roman" panose="02020603050405020304" pitchFamily="18" charset="0"/>
              </a:rPr>
              <a:t>41.(a</a:t>
            </a:r>
            <a:r>
              <a:rPr lang="en-US" altLang="zh-TW" sz="2000" dirty="0">
                <a:latin typeface="Times New Roman" panose="02020603050405020304" pitchFamily="18" charset="0"/>
                <a:cs typeface="Times New Roman" panose="02020603050405020304" pitchFamily="18" charset="0"/>
              </a:rPr>
              <a:t>) An ice cube of mass </a:t>
            </a:r>
            <a:r>
              <a:rPr lang="en-US" altLang="zh-TW" sz="2000" i="1" dirty="0">
                <a:latin typeface="Times New Roman" panose="02020603050405020304" pitchFamily="18" charset="0"/>
                <a:cs typeface="Times New Roman" panose="02020603050405020304" pitchFamily="18" charset="0"/>
              </a:rPr>
              <a:t>m</a:t>
            </a:r>
            <a:r>
              <a:rPr lang="en-US" altLang="zh-TW" sz="2000" dirty="0">
                <a:latin typeface="Times New Roman" panose="02020603050405020304" pitchFamily="18" charset="0"/>
                <a:cs typeface="Times New Roman" panose="02020603050405020304" pitchFamily="18" charset="0"/>
              </a:rPr>
              <a:t> at 0°C is placed in a large 20°C room. Heat flows (from the room to the ice cube) such that the ice cube melts and the liquid water warms to 20°C. The room is so large that its temperature remains nearly 20°C at all times. Calculate the change in entropy for </a:t>
            </a:r>
            <a:r>
              <a:rPr lang="en-US" altLang="zh-TW" sz="2000" dirty="0" smtClean="0">
                <a:latin typeface="Times New Roman" panose="02020603050405020304" pitchFamily="18" charset="0"/>
                <a:cs typeface="Times New Roman" panose="02020603050405020304" pitchFamily="18" charset="0"/>
              </a:rPr>
              <a:t>the (water + room) system </a:t>
            </a:r>
            <a:r>
              <a:rPr lang="en-US" altLang="zh-TW" sz="2000" dirty="0">
                <a:latin typeface="Times New Roman" panose="02020603050405020304" pitchFamily="18" charset="0"/>
                <a:cs typeface="Times New Roman" panose="02020603050405020304" pitchFamily="18" charset="0"/>
              </a:rPr>
              <a:t>due to this process. Will this process occur naturally? (b) A mass m of liquid water at 20°C is placed in a large 20°C room. Heat flows (from the water to the room) such that the liquid water cools to 0°C and then freezes into a 0°C ice cube. The room is so large that its temperature remains 20°C at all times. Calculate the change in entropy for </a:t>
            </a:r>
            <a:r>
              <a:rPr lang="en-US" altLang="zh-TW" sz="2000" dirty="0" smtClean="0">
                <a:latin typeface="Times New Roman" panose="02020603050405020304" pitchFamily="18" charset="0"/>
                <a:cs typeface="Times New Roman" panose="02020603050405020304" pitchFamily="18" charset="0"/>
              </a:rPr>
              <a:t>the </a:t>
            </a:r>
            <a:r>
              <a:rPr lang="en-US" altLang="zh-TW" sz="2000" dirty="0">
                <a:latin typeface="Times New Roman" panose="02020603050405020304" pitchFamily="18" charset="0"/>
                <a:cs typeface="Times New Roman" panose="02020603050405020304" pitchFamily="18" charset="0"/>
              </a:rPr>
              <a:t>(water + room) </a:t>
            </a:r>
            <a:r>
              <a:rPr lang="en-US" altLang="zh-TW" sz="2000" dirty="0" smtClean="0">
                <a:latin typeface="Times New Roman" panose="02020603050405020304" pitchFamily="18" charset="0"/>
                <a:cs typeface="Times New Roman" panose="02020603050405020304" pitchFamily="18" charset="0"/>
              </a:rPr>
              <a:t>system </a:t>
            </a:r>
            <a:r>
              <a:rPr lang="en-US" altLang="zh-TW" sz="2000" dirty="0">
                <a:latin typeface="Times New Roman" panose="02020603050405020304" pitchFamily="18" charset="0"/>
                <a:cs typeface="Times New Roman" panose="02020603050405020304" pitchFamily="18" charset="0"/>
              </a:rPr>
              <a:t>due to this process. Will this process occur naturally</a:t>
            </a:r>
            <a:r>
              <a:rPr lang="en-US" altLang="zh-TW" sz="2000" dirty="0" smtClean="0">
                <a:latin typeface="Times New Roman" panose="02020603050405020304" pitchFamily="18" charset="0"/>
                <a:cs typeface="Times New Roman" panose="02020603050405020304" pitchFamily="18" charset="0"/>
              </a:rPr>
              <a:t>?</a:t>
            </a:r>
          </a:p>
          <a:p>
            <a:pPr marL="0" indent="0" algn="just">
              <a:buNone/>
            </a:pPr>
            <a:r>
              <a:rPr lang="en-US" altLang="zh-TW" sz="2000" b="1" u="sng" dirty="0" smtClean="0">
                <a:latin typeface="Times New Roman" panose="02020603050405020304" pitchFamily="18" charset="0"/>
                <a:cs typeface="Times New Roman" panose="02020603050405020304" pitchFamily="18" charset="0"/>
              </a:rPr>
              <a:t>Sol:</a:t>
            </a:r>
          </a:p>
          <a:p>
            <a:pPr marL="0" indent="0" algn="just">
              <a:buNone/>
            </a:pPr>
            <a:r>
              <a:rPr lang="en-US" altLang="zh-TW" sz="2400" dirty="0" smtClean="0">
                <a:latin typeface="Times New Roman" panose="02020603050405020304" pitchFamily="18" charset="0"/>
                <a:cs typeface="Times New Roman" panose="02020603050405020304" pitchFamily="18" charset="0"/>
              </a:rPr>
              <a:t>(a) </a:t>
            </a:r>
            <a:r>
              <a:rPr lang="en-US" altLang="zh-TW" sz="2400" dirty="0" smtClean="0">
                <a:solidFill>
                  <a:srgbClr val="FF0000"/>
                </a:solidFill>
                <a:latin typeface="Times New Roman" panose="02020603050405020304" pitchFamily="18" charset="0"/>
                <a:cs typeface="Times New Roman" panose="02020603050405020304" pitchFamily="18" charset="0"/>
              </a:rPr>
              <a:t>This process will occur naturally.</a:t>
            </a:r>
          </a:p>
        </p:txBody>
      </p:sp>
      <p:graphicFrame>
        <p:nvGraphicFramePr>
          <p:cNvPr id="6" name="物件 5"/>
          <p:cNvGraphicFramePr>
            <a:graphicFrameLocks noChangeAspect="1"/>
          </p:cNvGraphicFramePr>
          <p:nvPr>
            <p:extLst>
              <p:ext uri="{D42A27DB-BD31-4B8C-83A1-F6EECF244321}">
                <p14:modId xmlns:p14="http://schemas.microsoft.com/office/powerpoint/2010/main" val="2238050745"/>
              </p:ext>
            </p:extLst>
          </p:nvPr>
        </p:nvGraphicFramePr>
        <p:xfrm>
          <a:off x="74613" y="3462338"/>
          <a:ext cx="11839575" cy="3395662"/>
        </p:xfrm>
        <a:graphic>
          <a:graphicData uri="http://schemas.openxmlformats.org/presentationml/2006/ole">
            <mc:AlternateContent xmlns:mc="http://schemas.openxmlformats.org/markup-compatibility/2006">
              <mc:Choice xmlns:v="urn:schemas-microsoft-com:vml" Requires="v">
                <p:oleObj spid="_x0000_s3099" name="Equation" r:id="rId3" imgW="6222960" imgH="1752480" progId="Equation.DSMT4">
                  <p:embed/>
                </p:oleObj>
              </mc:Choice>
              <mc:Fallback>
                <p:oleObj name="Equation" r:id="rId3" imgW="6222960" imgH="1752480" progId="Equation.DSMT4">
                  <p:embed/>
                  <p:pic>
                    <p:nvPicPr>
                      <p:cNvPr id="33" name="物件 32"/>
                      <p:cNvPicPr/>
                      <p:nvPr/>
                    </p:nvPicPr>
                    <p:blipFill>
                      <a:blip r:embed="rId4"/>
                      <a:stretch>
                        <a:fillRect/>
                      </a:stretch>
                    </p:blipFill>
                    <p:spPr>
                      <a:xfrm>
                        <a:off x="74613" y="3462338"/>
                        <a:ext cx="11839575" cy="3395662"/>
                      </a:xfrm>
                      <a:prstGeom prst="rect">
                        <a:avLst/>
                      </a:prstGeom>
                    </p:spPr>
                  </p:pic>
                </p:oleObj>
              </mc:Fallback>
            </mc:AlternateContent>
          </a:graphicData>
        </a:graphic>
      </p:graphicFrame>
      <p:sp>
        <p:nvSpPr>
          <p:cNvPr id="7" name="內容版面配置區 30"/>
          <p:cNvSpPr txBox="1">
            <a:spLocks/>
          </p:cNvSpPr>
          <p:nvPr/>
        </p:nvSpPr>
        <p:spPr>
          <a:xfrm>
            <a:off x="8029725" y="2902490"/>
            <a:ext cx="3697678" cy="488780"/>
          </a:xfrm>
          <a:prstGeom prst="rect">
            <a:avLst/>
          </a:prstGeom>
          <a:ln w="28575">
            <a:solidFill>
              <a:srgbClr val="FF0000"/>
            </a:solidFill>
            <a:prstDash val="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sz="2400" dirty="0" smtClean="0">
                <a:latin typeface="Times New Roman" panose="02020603050405020304" pitchFamily="18" charset="0"/>
                <a:cs typeface="Times New Roman" panose="02020603050405020304" pitchFamily="18" charset="0"/>
              </a:rPr>
              <a:t>Assume the mass m is in kg</a:t>
            </a:r>
          </a:p>
          <a:p>
            <a:pPr marL="0" indent="0">
              <a:buFont typeface="Arial" panose="020B0604020202020204" pitchFamily="34" charset="0"/>
              <a:buNone/>
            </a:pPr>
            <a:endParaRPr lang="en-US" altLang="zh-TW"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235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30"/>
          <p:cNvSpPr txBox="1">
            <a:spLocks/>
          </p:cNvSpPr>
          <p:nvPr/>
        </p:nvSpPr>
        <p:spPr>
          <a:xfrm>
            <a:off x="121920" y="104503"/>
            <a:ext cx="11573691" cy="65749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sz="2400" dirty="0" smtClean="0">
                <a:latin typeface="Times New Roman" panose="02020603050405020304" pitchFamily="18" charset="0"/>
                <a:cs typeface="Times New Roman" panose="02020603050405020304" pitchFamily="18" charset="0"/>
              </a:rPr>
              <a:t>(b) </a:t>
            </a:r>
            <a:r>
              <a:rPr lang="en-US" altLang="zh-TW" sz="2400" dirty="0" smtClean="0">
                <a:solidFill>
                  <a:srgbClr val="FF0000"/>
                </a:solidFill>
                <a:latin typeface="Times New Roman" panose="02020603050405020304" pitchFamily="18" charset="0"/>
                <a:cs typeface="Times New Roman" panose="02020603050405020304" pitchFamily="18" charset="0"/>
              </a:rPr>
              <a:t>This process will NOT occur naturally.</a:t>
            </a:r>
          </a:p>
          <a:p>
            <a:pPr marL="0" indent="0">
              <a:buFont typeface="Arial" panose="020B0604020202020204" pitchFamily="34" charset="0"/>
              <a:buNone/>
            </a:pPr>
            <a:endParaRPr lang="en-US" altLang="zh-TW" sz="2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altLang="zh-TW" sz="2400" dirty="0" smtClean="0">
              <a:latin typeface="Times New Roman" panose="02020603050405020304" pitchFamily="18" charset="0"/>
              <a:cs typeface="Times New Roman" panose="02020603050405020304" pitchFamily="18" charset="0"/>
            </a:endParaRPr>
          </a:p>
          <a:p>
            <a:pPr marL="0" indent="0">
              <a:buNone/>
            </a:pPr>
            <a:endParaRPr lang="en-US" altLang="zh-TW" sz="2400" dirty="0" smtClean="0">
              <a:latin typeface="Times New Roman" panose="02020603050405020304" pitchFamily="18" charset="0"/>
              <a:cs typeface="Times New Roman" panose="02020603050405020304" pitchFamily="18" charset="0"/>
            </a:endParaRPr>
          </a:p>
          <a:p>
            <a:pPr marL="0" indent="0">
              <a:buNone/>
            </a:pPr>
            <a:r>
              <a:rPr lang="en-US" altLang="zh-TW" sz="2400" dirty="0" smtClean="0">
                <a:latin typeface="Times New Roman" panose="02020603050405020304" pitchFamily="18" charset="0"/>
                <a:cs typeface="Times New Roman" panose="02020603050405020304" pitchFamily="18" charset="0"/>
              </a:rPr>
              <a:t>50</a:t>
            </a:r>
            <a:r>
              <a:rPr lang="en-US" altLang="zh-TW" sz="2400" dirty="0">
                <a:latin typeface="Times New Roman" panose="02020603050405020304" pitchFamily="18" charset="0"/>
                <a:cs typeface="Times New Roman" panose="02020603050405020304" pitchFamily="18" charset="0"/>
              </a:rPr>
              <a:t>. The specific heat per mole of potassium at low temperatures is given by                        where                                  and                                   Determine (by integration) the entropy change of 0.15 </a:t>
            </a:r>
            <a:r>
              <a:rPr lang="en-US" altLang="zh-TW" sz="2400" dirty="0" err="1">
                <a:latin typeface="Times New Roman" panose="02020603050405020304" pitchFamily="18" charset="0"/>
                <a:cs typeface="Times New Roman" panose="02020603050405020304" pitchFamily="18" charset="0"/>
              </a:rPr>
              <a:t>mol</a:t>
            </a:r>
            <a:r>
              <a:rPr lang="en-US" altLang="zh-TW" sz="2400" dirty="0">
                <a:latin typeface="Times New Roman" panose="02020603050405020304" pitchFamily="18" charset="0"/>
                <a:cs typeface="Times New Roman" panose="02020603050405020304" pitchFamily="18" charset="0"/>
              </a:rPr>
              <a:t> of potassium when its temperature is lowered from 3.0 K to 1.0 K.</a:t>
            </a:r>
          </a:p>
          <a:p>
            <a:pPr marL="0" indent="0">
              <a:buNone/>
            </a:pPr>
            <a:r>
              <a:rPr lang="en-US" altLang="zh-TW" sz="2400" b="1" u="sng" dirty="0">
                <a:latin typeface="Times New Roman" panose="02020603050405020304" pitchFamily="18" charset="0"/>
                <a:cs typeface="Times New Roman" panose="02020603050405020304" pitchFamily="18" charset="0"/>
              </a:rPr>
              <a:t>Sol</a:t>
            </a:r>
            <a:r>
              <a:rPr lang="en-US" altLang="zh-TW" sz="2400" b="1" u="sng" dirty="0" smtClean="0">
                <a:latin typeface="Times New Roman" panose="02020603050405020304" pitchFamily="18" charset="0"/>
                <a:cs typeface="Times New Roman" panose="02020603050405020304" pitchFamily="18" charset="0"/>
              </a:rPr>
              <a:t>:</a:t>
            </a:r>
          </a:p>
          <a:p>
            <a:pPr marL="0" indent="0">
              <a:buNone/>
            </a:pPr>
            <a:endParaRPr lang="en-US" altLang="zh-TW" sz="2400" b="1" u="sng"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altLang="zh-TW" sz="2400"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altLang="zh-TW" sz="2400" dirty="0" smtClean="0">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4032045892"/>
              </p:ext>
            </p:extLst>
          </p:nvPr>
        </p:nvGraphicFramePr>
        <p:xfrm>
          <a:off x="577850" y="606425"/>
          <a:ext cx="6276975" cy="836613"/>
        </p:xfrm>
        <a:graphic>
          <a:graphicData uri="http://schemas.openxmlformats.org/presentationml/2006/ole">
            <mc:AlternateContent xmlns:mc="http://schemas.openxmlformats.org/markup-compatibility/2006">
              <mc:Choice xmlns:v="urn:schemas-microsoft-com:vml" Requires="v">
                <p:oleObj spid="_x0000_s4214" name="Equation" r:id="rId3" imgW="3301920" imgH="431640" progId="Equation.DSMT4">
                  <p:embed/>
                </p:oleObj>
              </mc:Choice>
              <mc:Fallback>
                <p:oleObj name="Equation" r:id="rId3" imgW="3301920" imgH="431640" progId="Equation.DSMT4">
                  <p:embed/>
                  <p:pic>
                    <p:nvPicPr>
                      <p:cNvPr id="40" name="物件 39"/>
                      <p:cNvPicPr/>
                      <p:nvPr/>
                    </p:nvPicPr>
                    <p:blipFill>
                      <a:blip r:embed="rId4"/>
                      <a:stretch>
                        <a:fillRect/>
                      </a:stretch>
                    </p:blipFill>
                    <p:spPr>
                      <a:xfrm>
                        <a:off x="577850" y="606425"/>
                        <a:ext cx="6276975" cy="836613"/>
                      </a:xfrm>
                      <a:prstGeom prst="rect">
                        <a:avLst/>
                      </a:prstGeom>
                    </p:spPr>
                  </p:pic>
                </p:oleObj>
              </mc:Fallback>
            </mc:AlternateContent>
          </a:graphicData>
        </a:graphic>
      </p:graphicFrame>
      <p:graphicFrame>
        <p:nvGraphicFramePr>
          <p:cNvPr id="4" name="物件 3"/>
          <p:cNvGraphicFramePr>
            <a:graphicFrameLocks noChangeAspect="1"/>
          </p:cNvGraphicFramePr>
          <p:nvPr>
            <p:extLst>
              <p:ext uri="{D42A27DB-BD31-4B8C-83A1-F6EECF244321}">
                <p14:modId xmlns:p14="http://schemas.microsoft.com/office/powerpoint/2010/main" val="2442348648"/>
              </p:ext>
            </p:extLst>
          </p:nvPr>
        </p:nvGraphicFramePr>
        <p:xfrm>
          <a:off x="1104689" y="2215324"/>
          <a:ext cx="2416175" cy="442913"/>
        </p:xfrm>
        <a:graphic>
          <a:graphicData uri="http://schemas.openxmlformats.org/presentationml/2006/ole">
            <mc:AlternateContent xmlns:mc="http://schemas.openxmlformats.org/markup-compatibility/2006">
              <mc:Choice xmlns:v="urn:schemas-microsoft-com:vml" Requires="v">
                <p:oleObj spid="_x0000_s4215" name="Equation" r:id="rId5" imgW="1269720" imgH="228600" progId="Equation.DSMT4">
                  <p:embed/>
                </p:oleObj>
              </mc:Choice>
              <mc:Fallback>
                <p:oleObj name="Equation" r:id="rId5" imgW="1269720" imgH="228600" progId="Equation.DSMT4">
                  <p:embed/>
                  <p:pic>
                    <p:nvPicPr>
                      <p:cNvPr id="33" name="物件 32"/>
                      <p:cNvPicPr/>
                      <p:nvPr/>
                    </p:nvPicPr>
                    <p:blipFill>
                      <a:blip r:embed="rId6"/>
                      <a:stretch>
                        <a:fillRect/>
                      </a:stretch>
                    </p:blipFill>
                    <p:spPr>
                      <a:xfrm>
                        <a:off x="1104689" y="2215324"/>
                        <a:ext cx="2416175" cy="442913"/>
                      </a:xfrm>
                      <a:prstGeom prst="rect">
                        <a:avLst/>
                      </a:prstGeom>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51969253"/>
              </p:ext>
            </p:extLst>
          </p:nvPr>
        </p:nvGraphicFramePr>
        <p:xfrm>
          <a:off x="9528400" y="1922374"/>
          <a:ext cx="1838325" cy="469900"/>
        </p:xfrm>
        <a:graphic>
          <a:graphicData uri="http://schemas.openxmlformats.org/presentationml/2006/ole">
            <mc:AlternateContent xmlns:mc="http://schemas.openxmlformats.org/markup-compatibility/2006">
              <mc:Choice xmlns:v="urn:schemas-microsoft-com:vml" Requires="v">
                <p:oleObj spid="_x0000_s4216" name="Equation" r:id="rId7" imgW="965160" imgH="241200" progId="Equation.DSMT4">
                  <p:embed/>
                </p:oleObj>
              </mc:Choice>
              <mc:Fallback>
                <p:oleObj name="Equation" r:id="rId7" imgW="965160" imgH="241200" progId="Equation.DSMT4">
                  <p:embed/>
                  <p:pic>
                    <p:nvPicPr>
                      <p:cNvPr id="39" name="物件 38"/>
                      <p:cNvPicPr/>
                      <p:nvPr/>
                    </p:nvPicPr>
                    <p:blipFill>
                      <a:blip r:embed="rId8"/>
                      <a:stretch>
                        <a:fillRect/>
                      </a:stretch>
                    </p:blipFill>
                    <p:spPr>
                      <a:xfrm>
                        <a:off x="9528400" y="1922374"/>
                        <a:ext cx="1838325" cy="469900"/>
                      </a:xfrm>
                      <a:prstGeom prst="rect">
                        <a:avLst/>
                      </a:prstGeom>
                    </p:spPr>
                  </p:pic>
                </p:oleObj>
              </mc:Fallback>
            </mc:AlternateContent>
          </a:graphicData>
        </a:graphic>
      </p:graphicFrame>
      <p:graphicFrame>
        <p:nvGraphicFramePr>
          <p:cNvPr id="6" name="物件 5"/>
          <p:cNvGraphicFramePr>
            <a:graphicFrameLocks noChangeAspect="1"/>
          </p:cNvGraphicFramePr>
          <p:nvPr>
            <p:extLst>
              <p:ext uri="{D42A27DB-BD31-4B8C-83A1-F6EECF244321}">
                <p14:modId xmlns:p14="http://schemas.microsoft.com/office/powerpoint/2010/main" val="1432245116"/>
              </p:ext>
            </p:extLst>
          </p:nvPr>
        </p:nvGraphicFramePr>
        <p:xfrm>
          <a:off x="4107573" y="2213737"/>
          <a:ext cx="2487612" cy="444500"/>
        </p:xfrm>
        <a:graphic>
          <a:graphicData uri="http://schemas.openxmlformats.org/presentationml/2006/ole">
            <mc:AlternateContent xmlns:mc="http://schemas.openxmlformats.org/markup-compatibility/2006">
              <mc:Choice xmlns:v="urn:schemas-microsoft-com:vml" Requires="v">
                <p:oleObj spid="_x0000_s4217" name="Equation" r:id="rId9" imgW="1307880" imgH="228600" progId="Equation.DSMT4">
                  <p:embed/>
                </p:oleObj>
              </mc:Choice>
              <mc:Fallback>
                <p:oleObj name="Equation" r:id="rId9" imgW="1307880" imgH="228600" progId="Equation.DSMT4">
                  <p:embed/>
                  <p:pic>
                    <p:nvPicPr>
                      <p:cNvPr id="40" name="物件 39"/>
                      <p:cNvPicPr/>
                      <p:nvPr/>
                    </p:nvPicPr>
                    <p:blipFill>
                      <a:blip r:embed="rId10"/>
                      <a:stretch>
                        <a:fillRect/>
                      </a:stretch>
                    </p:blipFill>
                    <p:spPr>
                      <a:xfrm>
                        <a:off x="4107573" y="2213737"/>
                        <a:ext cx="2487612" cy="444500"/>
                      </a:xfrm>
                      <a:prstGeom prst="rect">
                        <a:avLst/>
                      </a:prstGeom>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2375274716"/>
              </p:ext>
            </p:extLst>
          </p:nvPr>
        </p:nvGraphicFramePr>
        <p:xfrm>
          <a:off x="53974" y="3522073"/>
          <a:ext cx="12138026" cy="2952750"/>
        </p:xfrm>
        <a:graphic>
          <a:graphicData uri="http://schemas.openxmlformats.org/presentationml/2006/ole">
            <mc:AlternateContent xmlns:mc="http://schemas.openxmlformats.org/markup-compatibility/2006">
              <mc:Choice xmlns:v="urn:schemas-microsoft-com:vml" Requires="v">
                <p:oleObj spid="_x0000_s4218" name="Equation" r:id="rId11" imgW="6387840" imgH="1523880" progId="Equation.DSMT4">
                  <p:embed/>
                </p:oleObj>
              </mc:Choice>
              <mc:Fallback>
                <p:oleObj name="Equation" r:id="rId11" imgW="6387840" imgH="1523880" progId="Equation.DSMT4">
                  <p:embed/>
                  <p:pic>
                    <p:nvPicPr>
                      <p:cNvPr id="3" name="物件 2"/>
                      <p:cNvPicPr/>
                      <p:nvPr/>
                    </p:nvPicPr>
                    <p:blipFill>
                      <a:blip r:embed="rId12"/>
                      <a:stretch>
                        <a:fillRect/>
                      </a:stretch>
                    </p:blipFill>
                    <p:spPr>
                      <a:xfrm>
                        <a:off x="53974" y="3522073"/>
                        <a:ext cx="12138026" cy="2952750"/>
                      </a:xfrm>
                      <a:prstGeom prst="rect">
                        <a:avLst/>
                      </a:prstGeom>
                    </p:spPr>
                  </p:pic>
                </p:oleObj>
              </mc:Fallback>
            </mc:AlternateContent>
          </a:graphicData>
        </a:graphic>
      </p:graphicFrame>
    </p:spTree>
    <p:extLst>
      <p:ext uri="{BB962C8B-B14F-4D97-AF65-F5344CB8AC3E}">
        <p14:creationId xmlns:p14="http://schemas.microsoft.com/office/powerpoint/2010/main" val="17642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39075" y="96335"/>
            <a:ext cx="11736279" cy="5724202"/>
          </a:xfrm>
        </p:spPr>
        <p:txBody>
          <a:bodyPr>
            <a:normAutofit/>
          </a:bodyPr>
          <a:lstStyle/>
          <a:p>
            <a:pPr marL="0" indent="0" algn="just">
              <a:buNone/>
            </a:pPr>
            <a:r>
              <a:rPr lang="en-US" altLang="zh-TW" sz="2000" b="1" u="sng" dirty="0" smtClean="0">
                <a:latin typeface="Times New Roman" panose="02020603050405020304" pitchFamily="18" charset="0"/>
                <a:cs typeface="Times New Roman" panose="02020603050405020304" pitchFamily="18" charset="0"/>
              </a:rPr>
              <a:t>HW14-2 </a:t>
            </a:r>
            <a:r>
              <a:rPr lang="it-IT" altLang="zh-TW" sz="2000" dirty="0">
                <a:latin typeface="Times New Roman" panose="02020603050405020304" pitchFamily="18" charset="0"/>
                <a:cs typeface="Times New Roman" panose="02020603050405020304" pitchFamily="18" charset="0"/>
              </a:rPr>
              <a:t>Problem </a:t>
            </a:r>
            <a:r>
              <a:rPr lang="it-IT" altLang="zh-TW" sz="2000" dirty="0" smtClean="0">
                <a:latin typeface="Times New Roman" panose="02020603050405020304" pitchFamily="18" charset="0"/>
                <a:cs typeface="Times New Roman" panose="02020603050405020304" pitchFamily="18" charset="0"/>
              </a:rPr>
              <a:t>20-78</a:t>
            </a:r>
            <a:r>
              <a:rPr lang="zh-TW" altLang="it-IT" sz="2000" dirty="0" smtClean="0">
                <a:latin typeface="Times New Roman" panose="02020603050405020304" pitchFamily="18" charset="0"/>
                <a:cs typeface="Times New Roman" panose="02020603050405020304" pitchFamily="18" charset="0"/>
              </a:rPr>
              <a:t> </a:t>
            </a:r>
            <a:r>
              <a:rPr lang="it-IT" altLang="zh-TW" sz="2000" dirty="0">
                <a:latin typeface="Times New Roman" panose="02020603050405020304" pitchFamily="18" charset="0"/>
                <a:cs typeface="Times New Roman" panose="02020603050405020304" pitchFamily="18" charset="0"/>
              </a:rPr>
              <a:t>in Giancoli (pp. </a:t>
            </a:r>
            <a:r>
              <a:rPr lang="it-IT" altLang="zh-TW" sz="2000" dirty="0" smtClean="0">
                <a:latin typeface="Times New Roman" panose="02020603050405020304" pitchFamily="18" charset="0"/>
                <a:cs typeface="Times New Roman" panose="02020603050405020304" pitchFamily="18" charset="0"/>
              </a:rPr>
              <a:t>557)</a:t>
            </a:r>
          </a:p>
          <a:p>
            <a:pPr marL="0" indent="0" algn="just">
              <a:buNone/>
            </a:pPr>
            <a:r>
              <a:rPr lang="en-US" altLang="zh-TW" sz="2000" dirty="0">
                <a:latin typeface="Times New Roman" panose="02020603050405020304" pitchFamily="18" charset="0"/>
                <a:cs typeface="Times New Roman" panose="02020603050405020304" pitchFamily="18" charset="0"/>
              </a:rPr>
              <a:t>A gas turbine operates under the </a:t>
            </a:r>
            <a:r>
              <a:rPr lang="en-US" altLang="zh-TW" sz="2000" i="1" dirty="0">
                <a:latin typeface="Times New Roman" panose="02020603050405020304" pitchFamily="18" charset="0"/>
                <a:cs typeface="Times New Roman" panose="02020603050405020304" pitchFamily="18" charset="0"/>
              </a:rPr>
              <a:t>Brayton cycle</a:t>
            </a:r>
            <a:r>
              <a:rPr lang="en-US" altLang="zh-TW" sz="2000" dirty="0">
                <a:latin typeface="Times New Roman" panose="02020603050405020304" pitchFamily="18" charset="0"/>
                <a:cs typeface="Times New Roman" panose="02020603050405020304" pitchFamily="18" charset="0"/>
              </a:rPr>
              <a:t>, which is depicted in the PV diagram of Fig. 20–28. In process ab the </a:t>
            </a:r>
            <a:r>
              <a:rPr lang="en-US" altLang="zh-TW" sz="2000" dirty="0" smtClean="0">
                <a:latin typeface="Times New Roman" panose="02020603050405020304" pitchFamily="18" charset="0"/>
                <a:cs typeface="Times New Roman" panose="02020603050405020304" pitchFamily="18" charset="0"/>
              </a:rPr>
              <a:t>air-fuel </a:t>
            </a:r>
            <a:r>
              <a:rPr lang="en-US" altLang="zh-TW" sz="2000" dirty="0">
                <a:latin typeface="Times New Roman" panose="02020603050405020304" pitchFamily="18" charset="0"/>
                <a:cs typeface="Times New Roman" panose="02020603050405020304" pitchFamily="18" charset="0"/>
              </a:rPr>
              <a:t>mixture undergoes an adiabatic compression. This is followed, in process </a:t>
            </a:r>
            <a:r>
              <a:rPr lang="en-US" altLang="zh-TW" sz="2000" dirty="0" err="1">
                <a:latin typeface="Times New Roman" panose="02020603050405020304" pitchFamily="18" charset="0"/>
                <a:cs typeface="Times New Roman" panose="02020603050405020304" pitchFamily="18" charset="0"/>
              </a:rPr>
              <a:t>bc</a:t>
            </a:r>
            <a:r>
              <a:rPr lang="en-US" altLang="zh-TW" sz="2000" dirty="0">
                <a:latin typeface="Times New Roman" panose="02020603050405020304" pitchFamily="18" charset="0"/>
                <a:cs typeface="Times New Roman" panose="02020603050405020304" pitchFamily="18" charset="0"/>
              </a:rPr>
              <a:t>, with an isobaric (constant </a:t>
            </a:r>
            <a:r>
              <a:rPr lang="en-US" altLang="zh-TW" sz="2000" dirty="0" smtClean="0">
                <a:latin typeface="Times New Roman" panose="02020603050405020304" pitchFamily="18" charset="0"/>
                <a:cs typeface="Times New Roman" panose="02020603050405020304" pitchFamily="18" charset="0"/>
              </a:rPr>
              <a:t>pressure</a:t>
            </a:r>
            <a:r>
              <a:rPr lang="en-US" altLang="zh-TW" sz="2000" dirty="0">
                <a:latin typeface="Times New Roman" panose="02020603050405020304" pitchFamily="18" charset="0"/>
                <a:cs typeface="Times New Roman" panose="02020603050405020304" pitchFamily="18" charset="0"/>
              </a:rPr>
              <a:t>) heating, by combustion. Process cd is an adiabatic expansion with expulsion of the products to the atmosphere. The return step, da, takes place at constant pressure. If the working gas behaves like an ideal gas, show that the efficiency of the Brayton cycle </a:t>
            </a:r>
            <a:r>
              <a:rPr lang="en-US" altLang="zh-TW" sz="2000" dirty="0" smtClean="0">
                <a:latin typeface="Times New Roman" panose="02020603050405020304" pitchFamily="18" charset="0"/>
                <a:cs typeface="Times New Roman" panose="02020603050405020304" pitchFamily="18" charset="0"/>
              </a:rPr>
              <a:t>is</a:t>
            </a:r>
          </a:p>
          <a:p>
            <a:pPr marL="0" indent="0" algn="just">
              <a:buNone/>
            </a:pPr>
            <a:endParaRPr lang="en-US" altLang="zh-TW" sz="2000" dirty="0" smtClean="0">
              <a:latin typeface="Times New Roman" panose="02020603050405020304" pitchFamily="18" charset="0"/>
              <a:cs typeface="Times New Roman" panose="02020603050405020304" pitchFamily="18" charset="0"/>
            </a:endParaRPr>
          </a:p>
          <a:p>
            <a:pPr marL="0" indent="0" algn="just">
              <a:buNone/>
            </a:pPr>
            <a:r>
              <a:rPr lang="en-US" altLang="zh-TW" sz="2000" b="1" u="sng" dirty="0" smtClean="0">
                <a:latin typeface="Times New Roman" panose="02020603050405020304" pitchFamily="18" charset="0"/>
                <a:cs typeface="Times New Roman" panose="02020603050405020304" pitchFamily="18" charset="0"/>
              </a:rPr>
              <a:t>Sol</a:t>
            </a:r>
            <a:r>
              <a:rPr lang="en-US" altLang="zh-TW" sz="2000" b="1" u="sng" dirty="0">
                <a:latin typeface="Times New Roman" panose="02020603050405020304" pitchFamily="18" charset="0"/>
                <a:cs typeface="Times New Roman" panose="02020603050405020304" pitchFamily="18" charset="0"/>
              </a:rPr>
              <a:t>:</a:t>
            </a:r>
          </a:p>
          <a:p>
            <a:pPr marL="0" indent="0" algn="just">
              <a:buNone/>
            </a:pPr>
            <a:endParaRPr lang="en-US" altLang="zh-TW" sz="2000" dirty="0">
              <a:latin typeface="Times New Roman" panose="02020603050405020304" pitchFamily="18" charset="0"/>
              <a:cs typeface="Times New Roman" panose="02020603050405020304" pitchFamily="18" charset="0"/>
            </a:endParaRPr>
          </a:p>
          <a:p>
            <a:pPr marL="0" indent="0" algn="just">
              <a:buNone/>
            </a:pPr>
            <a:endParaRPr lang="zh-TW" altLang="en-US" sz="2000" dirty="0">
              <a:latin typeface="Times New Roman" panose="02020603050405020304" pitchFamily="18" charset="0"/>
              <a:cs typeface="Times New Roman" panose="02020603050405020304" pitchFamily="18" charset="0"/>
            </a:endParaRPr>
          </a:p>
        </p:txBody>
      </p:sp>
      <p:graphicFrame>
        <p:nvGraphicFramePr>
          <p:cNvPr id="4" name="物件 3"/>
          <p:cNvGraphicFramePr>
            <a:graphicFrameLocks noChangeAspect="1"/>
          </p:cNvGraphicFramePr>
          <p:nvPr>
            <p:extLst>
              <p:ext uri="{D42A27DB-BD31-4B8C-83A1-F6EECF244321}">
                <p14:modId xmlns:p14="http://schemas.microsoft.com/office/powerpoint/2010/main" val="2061421011"/>
              </p:ext>
            </p:extLst>
          </p:nvPr>
        </p:nvGraphicFramePr>
        <p:xfrm>
          <a:off x="5710944" y="1593746"/>
          <a:ext cx="1761781" cy="1037463"/>
        </p:xfrm>
        <a:graphic>
          <a:graphicData uri="http://schemas.openxmlformats.org/presentationml/2006/ole">
            <mc:AlternateContent xmlns:mc="http://schemas.openxmlformats.org/markup-compatibility/2006">
              <mc:Choice xmlns:v="urn:schemas-microsoft-com:vml" Requires="v">
                <p:oleObj spid="_x0000_s2099" name="Equation" r:id="rId3" imgW="1079280" imgH="622080" progId="Equation.DSMT4">
                  <p:embed/>
                </p:oleObj>
              </mc:Choice>
              <mc:Fallback>
                <p:oleObj name="Equation" r:id="rId3" imgW="1079280" imgH="622080" progId="Equation.DSMT4">
                  <p:embed/>
                  <p:pic>
                    <p:nvPicPr>
                      <p:cNvPr id="40" name="物件 39"/>
                      <p:cNvPicPr/>
                      <p:nvPr/>
                    </p:nvPicPr>
                    <p:blipFill>
                      <a:blip r:embed="rId4"/>
                      <a:stretch>
                        <a:fillRect/>
                      </a:stretch>
                    </p:blipFill>
                    <p:spPr>
                      <a:xfrm>
                        <a:off x="5710944" y="1593746"/>
                        <a:ext cx="1761781" cy="1037463"/>
                      </a:xfrm>
                      <a:prstGeom prst="rect">
                        <a:avLst/>
                      </a:prstGeom>
                    </p:spPr>
                  </p:pic>
                </p:oleObj>
              </mc:Fallback>
            </mc:AlternateContent>
          </a:graphicData>
        </a:graphic>
      </p:graphicFrame>
      <p:pic>
        <p:nvPicPr>
          <p:cNvPr id="2050" name="Picture 2" descr="Figure_20_2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89371" y="1716703"/>
            <a:ext cx="4402629" cy="3169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物件 4"/>
          <p:cNvGraphicFramePr>
            <a:graphicFrameLocks noChangeAspect="1"/>
          </p:cNvGraphicFramePr>
          <p:nvPr>
            <p:extLst>
              <p:ext uri="{D42A27DB-BD31-4B8C-83A1-F6EECF244321}">
                <p14:modId xmlns:p14="http://schemas.microsoft.com/office/powerpoint/2010/main" val="2339749167"/>
              </p:ext>
            </p:extLst>
          </p:nvPr>
        </p:nvGraphicFramePr>
        <p:xfrm>
          <a:off x="139075" y="2860945"/>
          <a:ext cx="9618663" cy="4051300"/>
        </p:xfrm>
        <a:graphic>
          <a:graphicData uri="http://schemas.openxmlformats.org/presentationml/2006/ole">
            <mc:AlternateContent xmlns:mc="http://schemas.openxmlformats.org/markup-compatibility/2006">
              <mc:Choice xmlns:v="urn:schemas-microsoft-com:vml" Requires="v">
                <p:oleObj spid="_x0000_s2100" name="Equation" r:id="rId6" imgW="5054400" imgH="2082600" progId="Equation.DSMT4">
                  <p:embed/>
                </p:oleObj>
              </mc:Choice>
              <mc:Fallback>
                <p:oleObj name="Equation" r:id="rId6" imgW="5054400" imgH="2082600" progId="Equation.DSMT4">
                  <p:embed/>
                  <p:pic>
                    <p:nvPicPr>
                      <p:cNvPr id="3" name="物件 2"/>
                      <p:cNvPicPr/>
                      <p:nvPr/>
                    </p:nvPicPr>
                    <p:blipFill>
                      <a:blip r:embed="rId7"/>
                      <a:stretch>
                        <a:fillRect/>
                      </a:stretch>
                    </p:blipFill>
                    <p:spPr>
                      <a:xfrm>
                        <a:off x="139075" y="2860945"/>
                        <a:ext cx="9618663" cy="4051300"/>
                      </a:xfrm>
                      <a:prstGeom prst="rect">
                        <a:avLst/>
                      </a:prstGeom>
                    </p:spPr>
                  </p:pic>
                </p:oleObj>
              </mc:Fallback>
            </mc:AlternateContent>
          </a:graphicData>
        </a:graphic>
      </p:graphicFrame>
    </p:spTree>
    <p:extLst>
      <p:ext uri="{BB962C8B-B14F-4D97-AF65-F5344CB8AC3E}">
        <p14:creationId xmlns:p14="http://schemas.microsoft.com/office/powerpoint/2010/main" val="2165540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30"/>
          <p:cNvSpPr txBox="1">
            <a:spLocks/>
          </p:cNvSpPr>
          <p:nvPr/>
        </p:nvSpPr>
        <p:spPr>
          <a:xfrm>
            <a:off x="121920" y="104503"/>
            <a:ext cx="12000411" cy="65749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TW" sz="2400" b="1" u="sng"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altLang="zh-TW" sz="2400" dirty="0" smtClean="0">
              <a:latin typeface="Times New Roman" panose="02020603050405020304" pitchFamily="18" charset="0"/>
              <a:cs typeface="Times New Roman" panose="02020603050405020304" pitchFamily="18" charset="0"/>
            </a:endParaRPr>
          </a:p>
        </p:txBody>
      </p:sp>
      <p:graphicFrame>
        <p:nvGraphicFramePr>
          <p:cNvPr id="3" name="物件 2"/>
          <p:cNvGraphicFramePr>
            <a:graphicFrameLocks noChangeAspect="1"/>
          </p:cNvGraphicFramePr>
          <p:nvPr>
            <p:extLst>
              <p:ext uri="{D42A27DB-BD31-4B8C-83A1-F6EECF244321}">
                <p14:modId xmlns:p14="http://schemas.microsoft.com/office/powerpoint/2010/main" val="2917437970"/>
              </p:ext>
            </p:extLst>
          </p:nvPr>
        </p:nvGraphicFramePr>
        <p:xfrm>
          <a:off x="285778" y="341607"/>
          <a:ext cx="10247313" cy="6100762"/>
        </p:xfrm>
        <a:graphic>
          <a:graphicData uri="http://schemas.openxmlformats.org/presentationml/2006/ole">
            <mc:AlternateContent xmlns:mc="http://schemas.openxmlformats.org/markup-compatibility/2006">
              <mc:Choice xmlns:v="urn:schemas-microsoft-com:vml" Requires="v">
                <p:oleObj spid="_x0000_s5144" name="Equation" r:id="rId3" imgW="5384520" imgH="3136680" progId="Equation.DSMT4">
                  <p:embed/>
                </p:oleObj>
              </mc:Choice>
              <mc:Fallback>
                <p:oleObj name="Equation" r:id="rId3" imgW="5384520" imgH="3136680" progId="Equation.DSMT4">
                  <p:embed/>
                  <p:pic>
                    <p:nvPicPr>
                      <p:cNvPr id="4" name="物件 3"/>
                      <p:cNvPicPr/>
                      <p:nvPr/>
                    </p:nvPicPr>
                    <p:blipFill>
                      <a:blip r:embed="rId4"/>
                      <a:stretch>
                        <a:fillRect/>
                      </a:stretch>
                    </p:blipFill>
                    <p:spPr>
                      <a:xfrm>
                        <a:off x="285778" y="341607"/>
                        <a:ext cx="10247313" cy="6100762"/>
                      </a:xfrm>
                      <a:prstGeom prst="rect">
                        <a:avLst/>
                      </a:prstGeom>
                    </p:spPr>
                  </p:pic>
                </p:oleObj>
              </mc:Fallback>
            </mc:AlternateContent>
          </a:graphicData>
        </a:graphic>
      </p:graphicFrame>
      <p:pic>
        <p:nvPicPr>
          <p:cNvPr id="4" name="Picture 2" descr="Figure_20_2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65209" y="5193768"/>
            <a:ext cx="2063479" cy="1485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914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4584" y="180283"/>
            <a:ext cx="11957416" cy="1569660"/>
          </a:xfrm>
          <a:prstGeom prst="rect">
            <a:avLst/>
          </a:prstGeom>
        </p:spPr>
        <p:txBody>
          <a:bodyPr wrap="square">
            <a:spAutoFit/>
          </a:bodyPr>
          <a:lstStyle/>
          <a:p>
            <a:r>
              <a:rPr lang="en-US" altLang="zh-TW" sz="2400" b="1" u="sng" dirty="0" smtClean="0">
                <a:latin typeface="Times New Roman" panose="02020603050405020304" pitchFamily="18" charset="0"/>
                <a:cs typeface="Times New Roman" panose="02020603050405020304" pitchFamily="18" charset="0"/>
              </a:rPr>
              <a:t>HW14-3</a:t>
            </a:r>
          </a:p>
          <a:p>
            <a:pPr algn="just"/>
            <a:r>
              <a:rPr lang="en-US" altLang="zh-TW" sz="2400" dirty="0">
                <a:solidFill>
                  <a:prstClr val="black"/>
                </a:solidFill>
                <a:latin typeface="Times New Roman" panose="02020603050405020304" pitchFamily="18" charset="0"/>
                <a:ea typeface="新細明體"/>
                <a:cs typeface="Times New Roman" panose="02020603050405020304" pitchFamily="18" charset="0"/>
              </a:rPr>
              <a:t>Figure shows the cyclic process that an ideal gas thermal engine execute: </a:t>
            </a:r>
            <a:r>
              <a:rPr lang="en-US" altLang="zh-TW" sz="2400" b="1" i="1" dirty="0" err="1">
                <a:solidFill>
                  <a:prstClr val="black"/>
                </a:solidFill>
                <a:latin typeface="Times New Roman" panose="02020603050405020304" pitchFamily="18" charset="0"/>
                <a:ea typeface="新細明體"/>
                <a:cs typeface="Times New Roman" panose="02020603050405020304" pitchFamily="18" charset="0"/>
              </a:rPr>
              <a:t>a</a:t>
            </a:r>
            <a:r>
              <a:rPr lang="en-US" altLang="zh-TW" sz="2400" dirty="0" err="1">
                <a:solidFill>
                  <a:prstClr val="black"/>
                </a:solidFill>
                <a:latin typeface="Times New Roman" panose="02020603050405020304" pitchFamily="18" charset="0"/>
                <a:ea typeface="新細明體"/>
                <a:cs typeface="Times New Roman" panose="02020603050405020304" pitchFamily="18" charset="0"/>
                <a:sym typeface="Wingdings" panose="05000000000000000000" pitchFamily="2" charset="2"/>
              </a:rPr>
              <a:t></a:t>
            </a:r>
            <a:r>
              <a:rPr lang="en-US" altLang="zh-TW" sz="2400" b="1" i="1" dirty="0" err="1">
                <a:solidFill>
                  <a:prstClr val="black"/>
                </a:solidFill>
                <a:latin typeface="Times New Roman" panose="02020603050405020304" pitchFamily="18" charset="0"/>
                <a:ea typeface="新細明體"/>
                <a:cs typeface="Times New Roman" panose="02020603050405020304" pitchFamily="18" charset="0"/>
                <a:sym typeface="Wingdings" panose="05000000000000000000" pitchFamily="2" charset="2"/>
              </a:rPr>
              <a:t>b</a:t>
            </a:r>
            <a:r>
              <a:rPr lang="en-US" altLang="zh-TW" sz="2400" dirty="0">
                <a:solidFill>
                  <a:prstClr val="black"/>
                </a:solidFill>
                <a:latin typeface="Times New Roman" panose="02020603050405020304" pitchFamily="18" charset="0"/>
                <a:ea typeface="新細明體"/>
                <a:cs typeface="Times New Roman" panose="02020603050405020304" pitchFamily="18" charset="0"/>
                <a:sym typeface="Wingdings" panose="05000000000000000000" pitchFamily="2" charset="2"/>
              </a:rPr>
              <a:t> and </a:t>
            </a:r>
            <a:r>
              <a:rPr lang="en-US" altLang="zh-TW" sz="2400" b="1" i="1" dirty="0" err="1">
                <a:solidFill>
                  <a:prstClr val="black"/>
                </a:solidFill>
                <a:latin typeface="Times New Roman" panose="02020603050405020304" pitchFamily="18" charset="0"/>
                <a:ea typeface="新細明體"/>
                <a:cs typeface="Times New Roman" panose="02020603050405020304" pitchFamily="18" charset="0"/>
                <a:sym typeface="Wingdings" panose="05000000000000000000" pitchFamily="2" charset="2"/>
              </a:rPr>
              <a:t>c</a:t>
            </a:r>
            <a:r>
              <a:rPr lang="en-US" altLang="zh-TW" sz="2400" dirty="0" err="1">
                <a:solidFill>
                  <a:prstClr val="black"/>
                </a:solidFill>
                <a:latin typeface="Times New Roman" panose="02020603050405020304" pitchFamily="18" charset="0"/>
                <a:ea typeface="新細明體"/>
                <a:cs typeface="Times New Roman" panose="02020603050405020304" pitchFamily="18" charset="0"/>
                <a:sym typeface="Wingdings" panose="05000000000000000000" pitchFamily="2" charset="2"/>
              </a:rPr>
              <a:t></a:t>
            </a:r>
            <a:r>
              <a:rPr lang="en-US" altLang="zh-TW" sz="2400" b="1" i="1" dirty="0" err="1">
                <a:solidFill>
                  <a:prstClr val="black"/>
                </a:solidFill>
                <a:latin typeface="Times New Roman" panose="02020603050405020304" pitchFamily="18" charset="0"/>
                <a:ea typeface="新細明體"/>
                <a:cs typeface="Times New Roman" panose="02020603050405020304" pitchFamily="18" charset="0"/>
                <a:sym typeface="Wingdings" panose="05000000000000000000" pitchFamily="2" charset="2"/>
              </a:rPr>
              <a:t>d</a:t>
            </a:r>
            <a:r>
              <a:rPr lang="en-US" altLang="zh-TW" sz="2400" dirty="0">
                <a:solidFill>
                  <a:prstClr val="black"/>
                </a:solidFill>
                <a:latin typeface="Times New Roman" panose="02020603050405020304" pitchFamily="18" charset="0"/>
                <a:ea typeface="新細明體"/>
                <a:cs typeface="Times New Roman" panose="02020603050405020304" pitchFamily="18" charset="0"/>
                <a:sym typeface="Wingdings" panose="05000000000000000000" pitchFamily="2" charset="2"/>
              </a:rPr>
              <a:t> are </a:t>
            </a:r>
            <a:r>
              <a:rPr lang="en-US" altLang="zh-TW" sz="2400" dirty="0" err="1">
                <a:solidFill>
                  <a:prstClr val="black"/>
                </a:solidFill>
                <a:latin typeface="Times New Roman" panose="02020603050405020304" pitchFamily="18" charset="0"/>
                <a:ea typeface="新細明體"/>
                <a:cs typeface="Times New Roman" panose="02020603050405020304" pitchFamily="18" charset="0"/>
                <a:sym typeface="Wingdings" panose="05000000000000000000" pitchFamily="2" charset="2"/>
              </a:rPr>
              <a:t>isovolumetric</a:t>
            </a:r>
            <a:r>
              <a:rPr lang="en-US" altLang="zh-TW" sz="2400" dirty="0">
                <a:solidFill>
                  <a:prstClr val="black"/>
                </a:solidFill>
                <a:latin typeface="Times New Roman" panose="02020603050405020304" pitchFamily="18" charset="0"/>
                <a:ea typeface="新細明體"/>
                <a:cs typeface="Times New Roman" panose="02020603050405020304" pitchFamily="18" charset="0"/>
                <a:sym typeface="Wingdings" panose="05000000000000000000" pitchFamily="2" charset="2"/>
              </a:rPr>
              <a:t> processes, </a:t>
            </a:r>
            <a:r>
              <a:rPr lang="en-US" altLang="zh-TW" sz="2400" b="1" i="1" dirty="0" err="1">
                <a:solidFill>
                  <a:prstClr val="black"/>
                </a:solidFill>
                <a:latin typeface="Times New Roman" panose="02020603050405020304" pitchFamily="18" charset="0"/>
                <a:ea typeface="新細明體"/>
                <a:cs typeface="Times New Roman" panose="02020603050405020304" pitchFamily="18" charset="0"/>
                <a:sym typeface="Wingdings" panose="05000000000000000000" pitchFamily="2" charset="2"/>
              </a:rPr>
              <a:t>b</a:t>
            </a:r>
            <a:r>
              <a:rPr lang="en-US" altLang="zh-TW" sz="2400" dirty="0" err="1">
                <a:solidFill>
                  <a:prstClr val="black"/>
                </a:solidFill>
                <a:latin typeface="Times New Roman" panose="02020603050405020304" pitchFamily="18" charset="0"/>
                <a:ea typeface="新細明體"/>
                <a:cs typeface="Times New Roman" panose="02020603050405020304" pitchFamily="18" charset="0"/>
                <a:sym typeface="Wingdings" panose="05000000000000000000" pitchFamily="2" charset="2"/>
              </a:rPr>
              <a:t></a:t>
            </a:r>
            <a:r>
              <a:rPr lang="en-US" altLang="zh-TW" sz="2400" b="1" i="1" dirty="0" err="1">
                <a:solidFill>
                  <a:prstClr val="black"/>
                </a:solidFill>
                <a:latin typeface="Times New Roman" panose="02020603050405020304" pitchFamily="18" charset="0"/>
                <a:ea typeface="新細明體"/>
                <a:cs typeface="Times New Roman" panose="02020603050405020304" pitchFamily="18" charset="0"/>
                <a:sym typeface="Wingdings" panose="05000000000000000000" pitchFamily="2" charset="2"/>
              </a:rPr>
              <a:t>c</a:t>
            </a:r>
            <a:r>
              <a:rPr lang="en-US" altLang="zh-TW" sz="2400" dirty="0">
                <a:solidFill>
                  <a:prstClr val="black"/>
                </a:solidFill>
                <a:latin typeface="Times New Roman" panose="02020603050405020304" pitchFamily="18" charset="0"/>
                <a:ea typeface="新細明體"/>
                <a:cs typeface="Times New Roman" panose="02020603050405020304" pitchFamily="18" charset="0"/>
                <a:sym typeface="Wingdings" panose="05000000000000000000" pitchFamily="2" charset="2"/>
              </a:rPr>
              <a:t> and </a:t>
            </a:r>
            <a:r>
              <a:rPr lang="en-US" altLang="zh-TW" sz="2400" b="1" i="1" dirty="0" err="1">
                <a:solidFill>
                  <a:prstClr val="black"/>
                </a:solidFill>
                <a:latin typeface="Times New Roman" panose="02020603050405020304" pitchFamily="18" charset="0"/>
                <a:ea typeface="新細明體"/>
                <a:cs typeface="Times New Roman" panose="02020603050405020304" pitchFamily="18" charset="0"/>
                <a:sym typeface="Wingdings" panose="05000000000000000000" pitchFamily="2" charset="2"/>
              </a:rPr>
              <a:t>d</a:t>
            </a:r>
            <a:r>
              <a:rPr lang="en-US" altLang="zh-TW" sz="2400" dirty="0" err="1">
                <a:solidFill>
                  <a:prstClr val="black"/>
                </a:solidFill>
                <a:latin typeface="Times New Roman" panose="02020603050405020304" pitchFamily="18" charset="0"/>
                <a:ea typeface="新細明體"/>
                <a:cs typeface="Times New Roman" panose="02020603050405020304" pitchFamily="18" charset="0"/>
                <a:sym typeface="Wingdings" panose="05000000000000000000" pitchFamily="2" charset="2"/>
              </a:rPr>
              <a:t></a:t>
            </a:r>
            <a:r>
              <a:rPr lang="en-US" altLang="zh-TW" sz="2400" b="1" i="1" dirty="0" err="1">
                <a:solidFill>
                  <a:prstClr val="black"/>
                </a:solidFill>
                <a:latin typeface="Times New Roman" panose="02020603050405020304" pitchFamily="18" charset="0"/>
                <a:ea typeface="新細明體"/>
                <a:cs typeface="Times New Roman" panose="02020603050405020304" pitchFamily="18" charset="0"/>
                <a:sym typeface="Wingdings" panose="05000000000000000000" pitchFamily="2" charset="2"/>
              </a:rPr>
              <a:t>a</a:t>
            </a:r>
            <a:r>
              <a:rPr lang="en-US" altLang="zh-TW" sz="2400" dirty="0">
                <a:solidFill>
                  <a:prstClr val="black"/>
                </a:solidFill>
                <a:latin typeface="Times New Roman" panose="02020603050405020304" pitchFamily="18" charset="0"/>
                <a:ea typeface="新細明體"/>
                <a:cs typeface="Times New Roman" panose="02020603050405020304" pitchFamily="18" charset="0"/>
                <a:sym typeface="Wingdings" panose="05000000000000000000" pitchFamily="2" charset="2"/>
              </a:rPr>
              <a:t> are adiabatic processes, assume </a:t>
            </a:r>
            <a:r>
              <a:rPr lang="en-US" altLang="zh-TW" sz="2400" b="1" dirty="0">
                <a:solidFill>
                  <a:prstClr val="black"/>
                </a:solidFill>
                <a:latin typeface="Symbol" panose="05050102010706020507" pitchFamily="18" charset="2"/>
                <a:ea typeface="新細明體"/>
                <a:cs typeface="Times New Roman" panose="02020603050405020304" pitchFamily="18" charset="0"/>
                <a:sym typeface="Wingdings" panose="05000000000000000000" pitchFamily="2" charset="2"/>
              </a:rPr>
              <a:t>g</a:t>
            </a:r>
            <a:r>
              <a:rPr lang="en-US" altLang="zh-TW" sz="2400" dirty="0">
                <a:solidFill>
                  <a:prstClr val="black"/>
                </a:solidFill>
                <a:latin typeface="Times New Roman" panose="02020603050405020304" pitchFamily="18" charset="0"/>
                <a:ea typeface="新細明體"/>
                <a:cs typeface="Times New Roman" panose="02020603050405020304" pitchFamily="18" charset="0"/>
                <a:sym typeface="Wingdings" panose="05000000000000000000" pitchFamily="2" charset="2"/>
              </a:rPr>
              <a:t>=5/3 for the gas in the engine, determine</a:t>
            </a:r>
            <a:r>
              <a:rPr lang="zh-TW" altLang="en-US" sz="2400" dirty="0">
                <a:solidFill>
                  <a:prstClr val="black"/>
                </a:solidFill>
                <a:latin typeface="Times New Roman" panose="02020603050405020304" pitchFamily="18" charset="0"/>
                <a:ea typeface="新細明體"/>
                <a:cs typeface="Times New Roman" panose="02020603050405020304" pitchFamily="18" charset="0"/>
                <a:sym typeface="Wingdings" panose="05000000000000000000" pitchFamily="2" charset="2"/>
              </a:rPr>
              <a:t> </a:t>
            </a:r>
            <a:r>
              <a:rPr lang="en-US" altLang="zh-TW" sz="2400" dirty="0">
                <a:solidFill>
                  <a:prstClr val="black"/>
                </a:solidFill>
                <a:latin typeface="Times New Roman" panose="02020603050405020304" pitchFamily="18" charset="0"/>
                <a:ea typeface="新細明體"/>
                <a:cs typeface="Times New Roman" panose="02020603050405020304" pitchFamily="18" charset="0"/>
                <a:sym typeface="Wingdings" panose="05000000000000000000" pitchFamily="2" charset="2"/>
              </a:rPr>
              <a:t>the value in the table and  the efficiency of this engine. </a:t>
            </a:r>
          </a:p>
        </p:txBody>
      </p:sp>
      <p:grpSp>
        <p:nvGrpSpPr>
          <p:cNvPr id="34" name="群組 33"/>
          <p:cNvGrpSpPr>
            <a:grpSpLocks noChangeAspect="1"/>
          </p:cNvGrpSpPr>
          <p:nvPr/>
        </p:nvGrpSpPr>
        <p:grpSpPr>
          <a:xfrm>
            <a:off x="635436" y="2482314"/>
            <a:ext cx="4194716" cy="4320000"/>
            <a:chOff x="7001608" y="2291555"/>
            <a:chExt cx="1898075" cy="1954767"/>
          </a:xfrm>
        </p:grpSpPr>
        <p:grpSp>
          <p:nvGrpSpPr>
            <p:cNvPr id="35" name="群組 34"/>
            <p:cNvGrpSpPr/>
            <p:nvPr/>
          </p:nvGrpSpPr>
          <p:grpSpPr>
            <a:xfrm>
              <a:off x="7001608" y="2291555"/>
              <a:ext cx="1898075" cy="1954767"/>
              <a:chOff x="2159593" y="2230946"/>
              <a:chExt cx="1898075" cy="1954767"/>
            </a:xfrm>
          </p:grpSpPr>
          <p:grpSp>
            <p:nvGrpSpPr>
              <p:cNvPr id="43" name="群組 42"/>
              <p:cNvGrpSpPr/>
              <p:nvPr/>
            </p:nvGrpSpPr>
            <p:grpSpPr>
              <a:xfrm>
                <a:off x="2627784" y="2230946"/>
                <a:ext cx="1429884" cy="1867012"/>
                <a:chOff x="1547664" y="2518978"/>
                <a:chExt cx="1429884" cy="1867012"/>
              </a:xfrm>
            </p:grpSpPr>
            <p:grpSp>
              <p:nvGrpSpPr>
                <p:cNvPr id="60" name="群組 59"/>
                <p:cNvGrpSpPr/>
                <p:nvPr/>
              </p:nvGrpSpPr>
              <p:grpSpPr>
                <a:xfrm>
                  <a:off x="1547664" y="2636912"/>
                  <a:ext cx="1152128" cy="1584177"/>
                  <a:chOff x="1547664" y="2636912"/>
                  <a:chExt cx="1152128" cy="1584177"/>
                </a:xfrm>
              </p:grpSpPr>
              <p:cxnSp>
                <p:nvCxnSpPr>
                  <p:cNvPr id="63" name="直線單箭頭接點 62"/>
                  <p:cNvCxnSpPr/>
                  <p:nvPr/>
                </p:nvCxnSpPr>
                <p:spPr>
                  <a:xfrm>
                    <a:off x="1547664" y="4221088"/>
                    <a:ext cx="1152128" cy="0"/>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flipV="1">
                    <a:off x="1547664" y="2636912"/>
                    <a:ext cx="0" cy="1584177"/>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61" name="文字方塊 60"/>
                <p:cNvSpPr txBox="1"/>
                <p:nvPr/>
              </p:nvSpPr>
              <p:spPr>
                <a:xfrm>
                  <a:off x="1579879" y="2518978"/>
                  <a:ext cx="245234" cy="307777"/>
                </a:xfrm>
                <a:prstGeom prst="rect">
                  <a:avLst/>
                </a:prstGeom>
                <a:noFill/>
              </p:spPr>
              <p:txBody>
                <a:bodyPr wrap="square" rtlCol="0">
                  <a:spAutoFit/>
                </a:bodyPr>
                <a:lstStyle/>
                <a:p>
                  <a:pPr defTabSz="914400"/>
                  <a:r>
                    <a:rPr lang="en-US" altLang="zh-TW" sz="1400" b="1"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P</a:t>
                  </a:r>
                  <a:endParaRPr lang="zh-TW" altLang="en-US" sz="1400" b="1"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2" name="文字方塊 61"/>
                <p:cNvSpPr txBox="1"/>
                <p:nvPr/>
              </p:nvSpPr>
              <p:spPr>
                <a:xfrm>
                  <a:off x="2672656" y="4078213"/>
                  <a:ext cx="304892" cy="307777"/>
                </a:xfrm>
                <a:prstGeom prst="rect">
                  <a:avLst/>
                </a:prstGeom>
                <a:noFill/>
              </p:spPr>
              <p:txBody>
                <a:bodyPr wrap="none" rtlCol="0">
                  <a:spAutoFit/>
                </a:bodyPr>
                <a:lstStyle/>
                <a:p>
                  <a:pPr defTabSz="914400"/>
                  <a:r>
                    <a:rPr lang="en-US" altLang="zh-TW" sz="1400" b="1"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V</a:t>
                  </a:r>
                  <a:endParaRPr lang="zh-TW" altLang="en-US" sz="1400" b="1"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grpSp>
          <p:cxnSp>
            <p:nvCxnSpPr>
              <p:cNvPr id="44" name="直線接點 43"/>
              <p:cNvCxnSpPr/>
              <p:nvPr/>
            </p:nvCxnSpPr>
            <p:spPr>
              <a:xfrm>
                <a:off x="2843808" y="2780928"/>
                <a:ext cx="0" cy="11521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a:off x="3563888" y="2780928"/>
                <a:ext cx="0" cy="11521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6" name="手繪多邊形 45"/>
              <p:cNvSpPr/>
              <p:nvPr/>
            </p:nvSpPr>
            <p:spPr>
              <a:xfrm>
                <a:off x="2843213" y="3400425"/>
                <a:ext cx="721518" cy="428625"/>
              </a:xfrm>
              <a:custGeom>
                <a:avLst/>
                <a:gdLst>
                  <a:gd name="connsiteX0" fmla="*/ 0 w 721518"/>
                  <a:gd name="connsiteY0" fmla="*/ 0 h 650081"/>
                  <a:gd name="connsiteX1" fmla="*/ 364331 w 721518"/>
                  <a:gd name="connsiteY1" fmla="*/ 421481 h 650081"/>
                  <a:gd name="connsiteX2" fmla="*/ 721518 w 721518"/>
                  <a:gd name="connsiteY2" fmla="*/ 650081 h 650081"/>
                </a:gdLst>
                <a:ahLst/>
                <a:cxnLst>
                  <a:cxn ang="0">
                    <a:pos x="connsiteX0" y="connsiteY0"/>
                  </a:cxn>
                  <a:cxn ang="0">
                    <a:pos x="connsiteX1" y="connsiteY1"/>
                  </a:cxn>
                  <a:cxn ang="0">
                    <a:pos x="connsiteX2" y="connsiteY2"/>
                  </a:cxn>
                </a:cxnLst>
                <a:rect l="l" t="t" r="r" b="b"/>
                <a:pathLst>
                  <a:path w="721518" h="650081">
                    <a:moveTo>
                      <a:pt x="0" y="0"/>
                    </a:moveTo>
                    <a:cubicBezTo>
                      <a:pt x="122039" y="156567"/>
                      <a:pt x="244078" y="313134"/>
                      <a:pt x="364331" y="421481"/>
                    </a:cubicBezTo>
                    <a:cubicBezTo>
                      <a:pt x="484584" y="529828"/>
                      <a:pt x="660796" y="615553"/>
                      <a:pt x="721518" y="65008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TW" altLang="en-US">
                  <a:solidFill>
                    <a:prstClr val="white"/>
                  </a:solidFill>
                  <a:latin typeface="Calibri"/>
                  <a:ea typeface="新細明體"/>
                </a:endParaRPr>
              </a:p>
            </p:txBody>
          </p:sp>
          <p:sp>
            <p:nvSpPr>
              <p:cNvPr id="47" name="手繪多邊形 46"/>
              <p:cNvSpPr/>
              <p:nvPr/>
            </p:nvSpPr>
            <p:spPr>
              <a:xfrm>
                <a:off x="2839156" y="2750343"/>
                <a:ext cx="735100" cy="916781"/>
              </a:xfrm>
              <a:custGeom>
                <a:avLst/>
                <a:gdLst>
                  <a:gd name="connsiteX0" fmla="*/ 0 w 721518"/>
                  <a:gd name="connsiteY0" fmla="*/ 0 h 650081"/>
                  <a:gd name="connsiteX1" fmla="*/ 364331 w 721518"/>
                  <a:gd name="connsiteY1" fmla="*/ 421481 h 650081"/>
                  <a:gd name="connsiteX2" fmla="*/ 721518 w 721518"/>
                  <a:gd name="connsiteY2" fmla="*/ 650081 h 650081"/>
                </a:gdLst>
                <a:ahLst/>
                <a:cxnLst>
                  <a:cxn ang="0">
                    <a:pos x="connsiteX0" y="connsiteY0"/>
                  </a:cxn>
                  <a:cxn ang="0">
                    <a:pos x="connsiteX1" y="connsiteY1"/>
                  </a:cxn>
                  <a:cxn ang="0">
                    <a:pos x="connsiteX2" y="connsiteY2"/>
                  </a:cxn>
                </a:cxnLst>
                <a:rect l="l" t="t" r="r" b="b"/>
                <a:pathLst>
                  <a:path w="721518" h="650081">
                    <a:moveTo>
                      <a:pt x="0" y="0"/>
                    </a:moveTo>
                    <a:cubicBezTo>
                      <a:pt x="122039" y="156567"/>
                      <a:pt x="244078" y="313134"/>
                      <a:pt x="364331" y="421481"/>
                    </a:cubicBezTo>
                    <a:cubicBezTo>
                      <a:pt x="484584" y="529828"/>
                      <a:pt x="660796" y="615553"/>
                      <a:pt x="721518" y="65008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TW" altLang="en-US">
                  <a:solidFill>
                    <a:prstClr val="white"/>
                  </a:solidFill>
                  <a:latin typeface="Calibri"/>
                  <a:ea typeface="新細明體"/>
                </a:endParaRPr>
              </a:p>
            </p:txBody>
          </p:sp>
          <p:cxnSp>
            <p:nvCxnSpPr>
              <p:cNvPr id="48" name="直線接點 47"/>
              <p:cNvCxnSpPr>
                <a:endCxn id="46" idx="0"/>
              </p:cNvCxnSpPr>
              <p:nvPr/>
            </p:nvCxnSpPr>
            <p:spPr>
              <a:xfrm flipH="1">
                <a:off x="2843213" y="2754086"/>
                <a:ext cx="680" cy="646339"/>
              </a:xfrm>
              <a:prstGeom prst="line">
                <a:avLst/>
              </a:prstGeom>
              <a:ln w="25400">
                <a:solidFill>
                  <a:schemeClr val="tx1"/>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a:off x="3564467" y="3663244"/>
                <a:ext cx="2822" cy="160867"/>
              </a:xfrm>
              <a:prstGeom prst="line">
                <a:avLst/>
              </a:prstGeom>
              <a:ln w="25400">
                <a:solidFill>
                  <a:schemeClr val="tx1"/>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2720169" y="3390092"/>
                <a:ext cx="300082" cy="369332"/>
              </a:xfrm>
              <a:prstGeom prst="rect">
                <a:avLst/>
              </a:prstGeom>
              <a:noFill/>
            </p:spPr>
            <p:txBody>
              <a:bodyPr wrap="none" rtlCol="0">
                <a:spAutoFit/>
              </a:bodyPr>
              <a:lstStyle/>
              <a:p>
                <a:pPr defTabSz="914400"/>
                <a:r>
                  <a:rPr lang="en-US" altLang="zh-TW"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a:t>
                </a:r>
                <a:endParaRPr lang="zh-TW" altLang="en-US"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1" name="文字方塊 50"/>
              <p:cNvSpPr txBox="1"/>
              <p:nvPr/>
            </p:nvSpPr>
            <p:spPr>
              <a:xfrm>
                <a:off x="2739820" y="2587237"/>
                <a:ext cx="300082" cy="369332"/>
              </a:xfrm>
              <a:prstGeom prst="rect">
                <a:avLst/>
              </a:prstGeom>
              <a:noFill/>
            </p:spPr>
            <p:txBody>
              <a:bodyPr wrap="none" rtlCol="0">
                <a:spAutoFit/>
              </a:bodyPr>
              <a:lstStyle/>
              <a:p>
                <a:pPr defTabSz="914400"/>
                <a:r>
                  <a:rPr lang="en-US" altLang="zh-TW"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b</a:t>
                </a:r>
                <a:endParaRPr lang="zh-TW" altLang="en-US"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2" name="文字方塊 51"/>
              <p:cNvSpPr txBox="1"/>
              <p:nvPr/>
            </p:nvSpPr>
            <p:spPr>
              <a:xfrm>
                <a:off x="3591215" y="3546061"/>
                <a:ext cx="287258" cy="369332"/>
              </a:xfrm>
              <a:prstGeom prst="rect">
                <a:avLst/>
              </a:prstGeom>
              <a:noFill/>
            </p:spPr>
            <p:txBody>
              <a:bodyPr wrap="none" rtlCol="0">
                <a:spAutoFit/>
              </a:bodyPr>
              <a:lstStyle/>
              <a:p>
                <a:pPr defTabSz="914400"/>
                <a:r>
                  <a:rPr lang="en-US" altLang="zh-TW"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c</a:t>
                </a:r>
                <a:endParaRPr lang="zh-TW" altLang="en-US"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3" name="文字方塊 52"/>
              <p:cNvSpPr txBox="1"/>
              <p:nvPr/>
            </p:nvSpPr>
            <p:spPr>
              <a:xfrm>
                <a:off x="3559626" y="3763810"/>
                <a:ext cx="300082" cy="369332"/>
              </a:xfrm>
              <a:prstGeom prst="rect">
                <a:avLst/>
              </a:prstGeom>
              <a:noFill/>
            </p:spPr>
            <p:txBody>
              <a:bodyPr wrap="none" rtlCol="0">
                <a:spAutoFit/>
              </a:bodyPr>
              <a:lstStyle/>
              <a:p>
                <a:pPr defTabSz="914400"/>
                <a:r>
                  <a:rPr lang="en-US" altLang="zh-TW"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d</a:t>
                </a:r>
                <a:endParaRPr lang="zh-TW" altLang="en-US"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cxnSp>
            <p:nvCxnSpPr>
              <p:cNvPr id="54" name="直線接點 53"/>
              <p:cNvCxnSpPr/>
              <p:nvPr/>
            </p:nvCxnSpPr>
            <p:spPr>
              <a:xfrm flipH="1">
                <a:off x="2596444" y="3401999"/>
                <a:ext cx="237998" cy="16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flipH="1">
                <a:off x="2610555" y="2755710"/>
                <a:ext cx="237998" cy="16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2697265" y="3886137"/>
                <a:ext cx="338554" cy="276999"/>
              </a:xfrm>
              <a:prstGeom prst="rect">
                <a:avLst/>
              </a:prstGeom>
              <a:noFill/>
            </p:spPr>
            <p:txBody>
              <a:bodyPr wrap="none" rtlCol="0">
                <a:spAutoFit/>
              </a:bodyPr>
              <a:lstStyle/>
              <a:p>
                <a:pPr defTabSz="914400"/>
                <a:r>
                  <a:rPr lang="en-US" altLang="zh-TW" sz="1200" b="1"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V</a:t>
                </a:r>
                <a:r>
                  <a:rPr lang="en-US" altLang="zh-TW" sz="1200" b="1" i="1" baseline="-250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0</a:t>
                </a:r>
                <a:endParaRPr lang="zh-TW" altLang="en-US" sz="1200" b="1" i="1" baseline="-250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7" name="文字方塊 56"/>
              <p:cNvSpPr txBox="1"/>
              <p:nvPr/>
            </p:nvSpPr>
            <p:spPr>
              <a:xfrm>
                <a:off x="3323798" y="3908714"/>
                <a:ext cx="415498" cy="276999"/>
              </a:xfrm>
              <a:prstGeom prst="rect">
                <a:avLst/>
              </a:prstGeom>
              <a:noFill/>
            </p:spPr>
            <p:txBody>
              <a:bodyPr wrap="none" rtlCol="0">
                <a:spAutoFit/>
              </a:bodyPr>
              <a:lstStyle/>
              <a:p>
                <a:pPr defTabSz="914400"/>
                <a:r>
                  <a:rPr lang="en-US" altLang="zh-TW" sz="1200" b="1"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8V</a:t>
                </a:r>
                <a:r>
                  <a:rPr lang="en-US" altLang="zh-TW" sz="1200" b="1" i="1" baseline="-250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0</a:t>
                </a:r>
                <a:endParaRPr lang="zh-TW" altLang="en-US" sz="1200" b="1" i="1" baseline="-250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8" name="文字方塊 57"/>
              <p:cNvSpPr txBox="1"/>
              <p:nvPr/>
            </p:nvSpPr>
            <p:spPr>
              <a:xfrm>
                <a:off x="2159593" y="2610492"/>
                <a:ext cx="484428" cy="276999"/>
              </a:xfrm>
              <a:prstGeom prst="rect">
                <a:avLst/>
              </a:prstGeom>
              <a:noFill/>
            </p:spPr>
            <p:txBody>
              <a:bodyPr wrap="none" rtlCol="0">
                <a:spAutoFit/>
              </a:bodyPr>
              <a:lstStyle/>
              <a:p>
                <a:pPr defTabSz="914400"/>
                <a:r>
                  <a:rPr lang="en-US" altLang="zh-TW" sz="1200" b="1"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64P</a:t>
                </a:r>
                <a:r>
                  <a:rPr lang="en-US" altLang="zh-TW" sz="1200" b="1" i="1" baseline="-250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0</a:t>
                </a:r>
                <a:endParaRPr lang="zh-TW" altLang="en-US" sz="1200" b="1" i="1" baseline="-250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9" name="文字方塊 58"/>
              <p:cNvSpPr txBox="1"/>
              <p:nvPr/>
            </p:nvSpPr>
            <p:spPr>
              <a:xfrm>
                <a:off x="2180431" y="3261925"/>
                <a:ext cx="484428" cy="276999"/>
              </a:xfrm>
              <a:prstGeom prst="rect">
                <a:avLst/>
              </a:prstGeom>
              <a:noFill/>
            </p:spPr>
            <p:txBody>
              <a:bodyPr wrap="none" rtlCol="0">
                <a:spAutoFit/>
              </a:bodyPr>
              <a:lstStyle/>
              <a:p>
                <a:pPr defTabSz="914400"/>
                <a:r>
                  <a:rPr lang="en-US" altLang="zh-TW" sz="1200" b="1" i="1"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32P</a:t>
                </a:r>
                <a:r>
                  <a:rPr lang="en-US" altLang="zh-TW" sz="1200" b="1" i="1" baseline="-25000" dirty="0" smtClean="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0</a:t>
                </a:r>
                <a:endParaRPr lang="zh-TW" altLang="en-US" sz="1200" b="1" i="1" baseline="-250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grpSp>
        <p:sp>
          <p:nvSpPr>
            <p:cNvPr id="36" name="矩形 35"/>
            <p:cNvSpPr/>
            <p:nvPr/>
          </p:nvSpPr>
          <p:spPr>
            <a:xfrm>
              <a:off x="7974534" y="2675784"/>
              <a:ext cx="862737" cy="307777"/>
            </a:xfrm>
            <a:prstGeom prst="rect">
              <a:avLst/>
            </a:prstGeom>
          </p:spPr>
          <p:txBody>
            <a:bodyPr wrap="none">
              <a:spAutoFit/>
            </a:bodyPr>
            <a:lstStyle/>
            <a:p>
              <a:pPr defTabSz="914400"/>
              <a:r>
                <a:rPr lang="en-US" altLang="zh-TW" sz="1400" i="1" dirty="0" smtClean="0">
                  <a:solidFill>
                    <a:prstClr val="black"/>
                  </a:solidFill>
                  <a:latin typeface="Times New Roman" panose="02020603050405020304" pitchFamily="18" charset="0"/>
                  <a:ea typeface="新細明體"/>
                  <a:cs typeface="Times New Roman" panose="02020603050405020304" pitchFamily="18" charset="0"/>
                  <a:sym typeface="Wingdings" panose="05000000000000000000" pitchFamily="2" charset="2"/>
                </a:rPr>
                <a:t>adiabatic</a:t>
              </a:r>
              <a:endParaRPr lang="zh-TW" altLang="en-US" sz="1400" i="1" dirty="0">
                <a:solidFill>
                  <a:prstClr val="black"/>
                </a:solidFill>
                <a:latin typeface="Calibri"/>
                <a:ea typeface="新細明體"/>
              </a:endParaRPr>
            </a:p>
          </p:txBody>
        </p:sp>
        <p:sp>
          <p:nvSpPr>
            <p:cNvPr id="37" name="手繪多邊形 36"/>
            <p:cNvSpPr/>
            <p:nvPr/>
          </p:nvSpPr>
          <p:spPr>
            <a:xfrm>
              <a:off x="7959525" y="3036780"/>
              <a:ext cx="152945" cy="272143"/>
            </a:xfrm>
            <a:custGeom>
              <a:avLst/>
              <a:gdLst>
                <a:gd name="connsiteX0" fmla="*/ 152400 w 152945"/>
                <a:gd name="connsiteY0" fmla="*/ 0 h 272143"/>
                <a:gd name="connsiteX1" fmla="*/ 54429 w 152945"/>
                <a:gd name="connsiteY1" fmla="*/ 108858 h 272143"/>
                <a:gd name="connsiteX2" fmla="*/ 152400 w 152945"/>
                <a:gd name="connsiteY2" fmla="*/ 97972 h 272143"/>
                <a:gd name="connsiteX3" fmla="*/ 0 w 152945"/>
                <a:gd name="connsiteY3" fmla="*/ 272143 h 272143"/>
              </a:gdLst>
              <a:ahLst/>
              <a:cxnLst>
                <a:cxn ang="0">
                  <a:pos x="connsiteX0" y="connsiteY0"/>
                </a:cxn>
                <a:cxn ang="0">
                  <a:pos x="connsiteX1" y="connsiteY1"/>
                </a:cxn>
                <a:cxn ang="0">
                  <a:pos x="connsiteX2" y="connsiteY2"/>
                </a:cxn>
                <a:cxn ang="0">
                  <a:pos x="connsiteX3" y="connsiteY3"/>
                </a:cxn>
              </a:cxnLst>
              <a:rect l="l" t="t" r="r" b="b"/>
              <a:pathLst>
                <a:path w="152945" h="272143">
                  <a:moveTo>
                    <a:pt x="152400" y="0"/>
                  </a:moveTo>
                  <a:cubicBezTo>
                    <a:pt x="103414" y="46264"/>
                    <a:pt x="54429" y="92529"/>
                    <a:pt x="54429" y="108858"/>
                  </a:cubicBezTo>
                  <a:cubicBezTo>
                    <a:pt x="54429" y="125187"/>
                    <a:pt x="161471" y="70758"/>
                    <a:pt x="152400" y="97972"/>
                  </a:cubicBezTo>
                  <a:cubicBezTo>
                    <a:pt x="143329" y="125186"/>
                    <a:pt x="71664" y="198664"/>
                    <a:pt x="0" y="272143"/>
                  </a:cubicBezTo>
                </a:path>
              </a:pathLst>
            </a:custGeom>
            <a:noFill/>
            <a:ln w="15875">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TW" altLang="en-US">
                <a:solidFill>
                  <a:prstClr val="white"/>
                </a:solidFill>
                <a:latin typeface="Calibri"/>
                <a:ea typeface="新細明體"/>
              </a:endParaRPr>
            </a:p>
          </p:txBody>
        </p:sp>
        <p:sp>
          <p:nvSpPr>
            <p:cNvPr id="38" name="手繪多邊形 37"/>
            <p:cNvSpPr/>
            <p:nvPr/>
          </p:nvSpPr>
          <p:spPr>
            <a:xfrm>
              <a:off x="8078012" y="2948100"/>
              <a:ext cx="250372" cy="852715"/>
            </a:xfrm>
            <a:custGeom>
              <a:avLst/>
              <a:gdLst>
                <a:gd name="connsiteX0" fmla="*/ 228600 w 228600"/>
                <a:gd name="connsiteY0" fmla="*/ 0 h 805543"/>
                <a:gd name="connsiteX1" fmla="*/ 97971 w 228600"/>
                <a:gd name="connsiteY1" fmla="*/ 348343 h 805543"/>
                <a:gd name="connsiteX2" fmla="*/ 76200 w 228600"/>
                <a:gd name="connsiteY2" fmla="*/ 446314 h 805543"/>
                <a:gd name="connsiteX3" fmla="*/ 206828 w 228600"/>
                <a:gd name="connsiteY3" fmla="*/ 424543 h 805543"/>
                <a:gd name="connsiteX4" fmla="*/ 0 w 228600"/>
                <a:gd name="connsiteY4" fmla="*/ 805543 h 80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805543">
                  <a:moveTo>
                    <a:pt x="228600" y="0"/>
                  </a:moveTo>
                  <a:cubicBezTo>
                    <a:pt x="175985" y="136978"/>
                    <a:pt x="123371" y="273957"/>
                    <a:pt x="97971" y="348343"/>
                  </a:cubicBezTo>
                  <a:cubicBezTo>
                    <a:pt x="72571" y="422729"/>
                    <a:pt x="58057" y="433614"/>
                    <a:pt x="76200" y="446314"/>
                  </a:cubicBezTo>
                  <a:cubicBezTo>
                    <a:pt x="94343" y="459014"/>
                    <a:pt x="219528" y="364671"/>
                    <a:pt x="206828" y="424543"/>
                  </a:cubicBezTo>
                  <a:cubicBezTo>
                    <a:pt x="194128" y="484415"/>
                    <a:pt x="97064" y="644979"/>
                    <a:pt x="0" y="805543"/>
                  </a:cubicBezTo>
                </a:path>
              </a:pathLst>
            </a:custGeom>
            <a:noFill/>
            <a:ln w="15875">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TW" altLang="en-US">
                <a:solidFill>
                  <a:prstClr val="white"/>
                </a:solidFill>
                <a:latin typeface="Calibri"/>
                <a:ea typeface="新細明體"/>
              </a:endParaRPr>
            </a:p>
          </p:txBody>
        </p:sp>
        <p:cxnSp>
          <p:nvCxnSpPr>
            <p:cNvPr id="39" name="直線單箭頭接點 38"/>
            <p:cNvCxnSpPr/>
            <p:nvPr/>
          </p:nvCxnSpPr>
          <p:spPr>
            <a:xfrm flipV="1">
              <a:off x="7675200" y="3090745"/>
              <a:ext cx="617" cy="164212"/>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endCxn id="47" idx="1"/>
            </p:cNvCxnSpPr>
            <p:nvPr/>
          </p:nvCxnSpPr>
          <p:spPr>
            <a:xfrm>
              <a:off x="7918192" y="3209216"/>
              <a:ext cx="134168" cy="196132"/>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46" idx="1"/>
            </p:cNvCxnSpPr>
            <p:nvPr/>
          </p:nvCxnSpPr>
          <p:spPr>
            <a:xfrm flipH="1" flipV="1">
              <a:off x="7845415" y="3588830"/>
              <a:ext cx="204144" cy="150104"/>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a:off x="8409690" y="3742873"/>
              <a:ext cx="0" cy="107542"/>
            </a:xfrm>
            <a:prstGeom prst="straightConnector1">
              <a:avLst/>
            </a:prstGeom>
            <a:ln w="12700">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grpSp>
      <p:pic>
        <p:nvPicPr>
          <p:cNvPr id="65" name="table"/>
          <p:cNvPicPr>
            <a:picLocks noChangeAspect="1" noChangeArrowheads="1"/>
          </p:cNvPicPr>
          <p:nvPr/>
        </p:nvPicPr>
        <p:blipFill>
          <a:blip r:embed="rId2" cstate="print"/>
          <a:srcRect/>
          <a:stretch>
            <a:fillRect/>
          </a:stretch>
        </p:blipFill>
        <p:spPr bwMode="auto">
          <a:xfrm>
            <a:off x="5775580" y="2867249"/>
            <a:ext cx="5256324" cy="2398131"/>
          </a:xfrm>
          <a:prstGeom prst="rect">
            <a:avLst/>
          </a:prstGeom>
          <a:noFill/>
          <a:ln w="9525">
            <a:noFill/>
            <a:miter lim="800000"/>
            <a:headEnd/>
            <a:tailEnd/>
          </a:ln>
        </p:spPr>
      </p:pic>
    </p:spTree>
    <p:extLst>
      <p:ext uri="{BB962C8B-B14F-4D97-AF65-F5344CB8AC3E}">
        <p14:creationId xmlns:p14="http://schemas.microsoft.com/office/powerpoint/2010/main" val="28510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物件 1"/>
          <p:cNvGraphicFramePr>
            <a:graphicFrameLocks noChangeAspect="1"/>
          </p:cNvGraphicFramePr>
          <p:nvPr>
            <p:extLst>
              <p:ext uri="{D42A27DB-BD31-4B8C-83A1-F6EECF244321}">
                <p14:modId xmlns:p14="http://schemas.microsoft.com/office/powerpoint/2010/main" val="2231135964"/>
              </p:ext>
            </p:extLst>
          </p:nvPr>
        </p:nvGraphicFramePr>
        <p:xfrm>
          <a:off x="1211685" y="358473"/>
          <a:ext cx="4546600" cy="520700"/>
        </p:xfrm>
        <a:graphic>
          <a:graphicData uri="http://schemas.openxmlformats.org/presentationml/2006/ole">
            <mc:AlternateContent xmlns:mc="http://schemas.openxmlformats.org/markup-compatibility/2006">
              <mc:Choice xmlns:v="urn:schemas-microsoft-com:vml" Requires="v">
                <p:oleObj spid="_x0000_s6298" name="Equation" r:id="rId3" imgW="4546440" imgH="520560" progId="Equation.DSMT4">
                  <p:embed/>
                </p:oleObj>
              </mc:Choice>
              <mc:Fallback>
                <p:oleObj name="Equation" r:id="rId3" imgW="4546440" imgH="520560" progId="Equation.DSMT4">
                  <p:embed/>
                  <p:pic>
                    <p:nvPicPr>
                      <p:cNvPr id="8" name="物件 7"/>
                      <p:cNvPicPr/>
                      <p:nvPr/>
                    </p:nvPicPr>
                    <p:blipFill>
                      <a:blip r:embed="rId4"/>
                      <a:stretch>
                        <a:fillRect/>
                      </a:stretch>
                    </p:blipFill>
                    <p:spPr>
                      <a:xfrm>
                        <a:off x="1211685" y="358473"/>
                        <a:ext cx="4546600" cy="520700"/>
                      </a:xfrm>
                      <a:prstGeom prst="rect">
                        <a:avLst/>
                      </a:prstGeom>
                    </p:spPr>
                  </p:pic>
                </p:oleObj>
              </mc:Fallback>
            </mc:AlternateContent>
          </a:graphicData>
        </a:graphic>
      </p:graphicFrame>
      <p:graphicFrame>
        <p:nvGraphicFramePr>
          <p:cNvPr id="3" name="物件 2"/>
          <p:cNvGraphicFramePr>
            <a:graphicFrameLocks noChangeAspect="1"/>
          </p:cNvGraphicFramePr>
          <p:nvPr>
            <p:extLst>
              <p:ext uri="{D42A27DB-BD31-4B8C-83A1-F6EECF244321}">
                <p14:modId xmlns:p14="http://schemas.microsoft.com/office/powerpoint/2010/main" val="1810665298"/>
              </p:ext>
            </p:extLst>
          </p:nvPr>
        </p:nvGraphicFramePr>
        <p:xfrm>
          <a:off x="358775" y="1370013"/>
          <a:ext cx="5803900" cy="1447800"/>
        </p:xfrm>
        <a:graphic>
          <a:graphicData uri="http://schemas.openxmlformats.org/presentationml/2006/ole">
            <mc:AlternateContent xmlns:mc="http://schemas.openxmlformats.org/markup-compatibility/2006">
              <mc:Choice xmlns:v="urn:schemas-microsoft-com:vml" Requires="v">
                <p:oleObj spid="_x0000_s6299" name="Equation" r:id="rId5" imgW="5803560" imgH="1447560" progId="Equation.DSMT4">
                  <p:embed/>
                </p:oleObj>
              </mc:Choice>
              <mc:Fallback>
                <p:oleObj name="Equation" r:id="rId5" imgW="5803560" imgH="1447560" progId="Equation.DSMT4">
                  <p:embed/>
                  <p:pic>
                    <p:nvPicPr>
                      <p:cNvPr id="17" name="物件 16"/>
                      <p:cNvPicPr/>
                      <p:nvPr/>
                    </p:nvPicPr>
                    <p:blipFill>
                      <a:blip r:embed="rId6"/>
                      <a:stretch>
                        <a:fillRect/>
                      </a:stretch>
                    </p:blipFill>
                    <p:spPr>
                      <a:xfrm>
                        <a:off x="358775" y="1370013"/>
                        <a:ext cx="5803900" cy="1447800"/>
                      </a:xfrm>
                      <a:prstGeom prst="rect">
                        <a:avLst/>
                      </a:prstGeom>
                    </p:spPr>
                  </p:pic>
                </p:oleObj>
              </mc:Fallback>
            </mc:AlternateContent>
          </a:graphicData>
        </a:graphic>
      </p:graphicFrame>
      <p:graphicFrame>
        <p:nvGraphicFramePr>
          <p:cNvPr id="4" name="物件 3"/>
          <p:cNvGraphicFramePr>
            <a:graphicFrameLocks noChangeAspect="1"/>
          </p:cNvGraphicFramePr>
          <p:nvPr>
            <p:extLst>
              <p:ext uri="{D42A27DB-BD31-4B8C-83A1-F6EECF244321}">
                <p14:modId xmlns:p14="http://schemas.microsoft.com/office/powerpoint/2010/main" val="815500678"/>
              </p:ext>
            </p:extLst>
          </p:nvPr>
        </p:nvGraphicFramePr>
        <p:xfrm>
          <a:off x="288334" y="3257985"/>
          <a:ext cx="3276600" cy="1143000"/>
        </p:xfrm>
        <a:graphic>
          <a:graphicData uri="http://schemas.openxmlformats.org/presentationml/2006/ole">
            <mc:AlternateContent xmlns:mc="http://schemas.openxmlformats.org/markup-compatibility/2006">
              <mc:Choice xmlns:v="urn:schemas-microsoft-com:vml" Requires="v">
                <p:oleObj spid="_x0000_s6300" name="Equation" r:id="rId7" imgW="3276360" imgH="1143000" progId="Equation.DSMT4">
                  <p:embed/>
                </p:oleObj>
              </mc:Choice>
              <mc:Fallback>
                <p:oleObj name="Equation" r:id="rId7" imgW="3276360" imgH="1143000" progId="Equation.DSMT4">
                  <p:embed/>
                  <p:pic>
                    <p:nvPicPr>
                      <p:cNvPr id="19" name="物件 18"/>
                      <p:cNvPicPr/>
                      <p:nvPr/>
                    </p:nvPicPr>
                    <p:blipFill>
                      <a:blip r:embed="rId8"/>
                      <a:stretch>
                        <a:fillRect/>
                      </a:stretch>
                    </p:blipFill>
                    <p:spPr>
                      <a:xfrm>
                        <a:off x="288334" y="3257985"/>
                        <a:ext cx="3276600" cy="1143000"/>
                      </a:xfrm>
                      <a:prstGeom prst="rect">
                        <a:avLst/>
                      </a:prstGeom>
                    </p:spPr>
                  </p:pic>
                </p:oleObj>
              </mc:Fallback>
            </mc:AlternateContent>
          </a:graphicData>
        </a:graphic>
      </p:graphicFrame>
      <p:graphicFrame>
        <p:nvGraphicFramePr>
          <p:cNvPr id="5" name="物件 4"/>
          <p:cNvGraphicFramePr>
            <a:graphicFrameLocks noChangeAspect="1"/>
          </p:cNvGraphicFramePr>
          <p:nvPr>
            <p:extLst>
              <p:ext uri="{D42A27DB-BD31-4B8C-83A1-F6EECF244321}">
                <p14:modId xmlns:p14="http://schemas.microsoft.com/office/powerpoint/2010/main" val="2544617920"/>
              </p:ext>
            </p:extLst>
          </p:nvPr>
        </p:nvGraphicFramePr>
        <p:xfrm>
          <a:off x="288334" y="4867569"/>
          <a:ext cx="7132638" cy="1595438"/>
        </p:xfrm>
        <a:graphic>
          <a:graphicData uri="http://schemas.openxmlformats.org/presentationml/2006/ole">
            <mc:AlternateContent xmlns:mc="http://schemas.openxmlformats.org/markup-compatibility/2006">
              <mc:Choice xmlns:v="urn:schemas-microsoft-com:vml" Requires="v">
                <p:oleObj spid="_x0000_s6301" name="Equation" r:id="rId9" imgW="6743520" imgH="1511280" progId="Equation.DSMT4">
                  <p:embed/>
                </p:oleObj>
              </mc:Choice>
              <mc:Fallback>
                <p:oleObj name="Equation" r:id="rId9" imgW="6743520" imgH="1511280" progId="Equation.DSMT4">
                  <p:embed/>
                  <p:pic>
                    <p:nvPicPr>
                      <p:cNvPr id="34" name="物件 33"/>
                      <p:cNvPicPr/>
                      <p:nvPr/>
                    </p:nvPicPr>
                    <p:blipFill>
                      <a:blip r:embed="rId10"/>
                      <a:stretch>
                        <a:fillRect/>
                      </a:stretch>
                    </p:blipFill>
                    <p:spPr>
                      <a:xfrm>
                        <a:off x="288334" y="4867569"/>
                        <a:ext cx="7132638" cy="1595438"/>
                      </a:xfrm>
                      <a:prstGeom prst="rect">
                        <a:avLst/>
                      </a:prstGeom>
                    </p:spPr>
                  </p:pic>
                </p:oleObj>
              </mc:Fallback>
            </mc:AlternateContent>
          </a:graphicData>
        </a:graphic>
      </p:graphicFrame>
      <p:sp>
        <p:nvSpPr>
          <p:cNvPr id="6" name="內容版面配置區 30"/>
          <p:cNvSpPr txBox="1">
            <a:spLocks/>
          </p:cNvSpPr>
          <p:nvPr/>
        </p:nvSpPr>
        <p:spPr>
          <a:xfrm>
            <a:off x="121920" y="104503"/>
            <a:ext cx="12000411" cy="65749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sz="2400" b="1" u="sng" dirty="0" smtClean="0">
                <a:latin typeface="Times New Roman" panose="02020603050405020304" pitchFamily="18" charset="0"/>
                <a:cs typeface="Times New Roman" panose="02020603050405020304" pitchFamily="18" charset="0"/>
              </a:rPr>
              <a:t>Sol:</a:t>
            </a:r>
          </a:p>
          <a:p>
            <a:pPr marL="0" indent="0">
              <a:buFont typeface="Arial" panose="020B0604020202020204" pitchFamily="34" charset="0"/>
              <a:buNone/>
            </a:pPr>
            <a:endParaRPr lang="en-US" altLang="zh-TW" sz="2400" dirty="0" smtClean="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3852703510"/>
              </p:ext>
            </p:extLst>
          </p:nvPr>
        </p:nvGraphicFramePr>
        <p:xfrm>
          <a:off x="7410994" y="410816"/>
          <a:ext cx="4320480" cy="185420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1080120">
                  <a:extLst>
                    <a:ext uri="{9D8B030D-6E8A-4147-A177-3AD203B41FA5}">
                      <a16:colId xmlns:a16="http://schemas.microsoft.com/office/drawing/2014/main" val="20003"/>
                    </a:ext>
                  </a:extLst>
                </a:gridCol>
              </a:tblGrid>
              <a:tr h="39116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84430">
                <a:tc>
                  <a:txBody>
                    <a:bodyPr/>
                    <a:lstStyle/>
                    <a:p>
                      <a:r>
                        <a:rPr lang="en-US" altLang="zh-TW" dirty="0" smtClean="0"/>
                        <a:t>a</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smtClean="0"/>
                        <a:t>32</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smtClean="0"/>
                        <a:t>32</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84430">
                <a:tc>
                  <a:txBody>
                    <a:bodyPr/>
                    <a:lstStyle/>
                    <a:p>
                      <a:r>
                        <a:rPr lang="en-US" altLang="zh-TW" dirty="0" smtClean="0"/>
                        <a:t>b</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smtClean="0"/>
                        <a:t>64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smtClean="0"/>
                        <a:t>1</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smtClean="0"/>
                        <a:t>64</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84430">
                <a:tc>
                  <a:txBody>
                    <a:bodyPr/>
                    <a:lstStyle/>
                    <a:p>
                      <a:r>
                        <a:rPr lang="en-US" altLang="zh-TW" dirty="0" smtClean="0"/>
                        <a:t>c</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smtClean="0">
                          <a:solidFill>
                            <a:srgbClr val="FF0000"/>
                          </a:solidFill>
                        </a:rPr>
                        <a:t>2</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smtClean="0"/>
                        <a:t>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smtClean="0"/>
                        <a:t>16</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84430">
                <a:tc>
                  <a:txBody>
                    <a:bodyPr/>
                    <a:lstStyle/>
                    <a:p>
                      <a:r>
                        <a:rPr lang="en-US" altLang="zh-TW" dirty="0" smtClean="0"/>
                        <a:t>d</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smtClean="0">
                          <a:solidFill>
                            <a:srgbClr val="FF0000"/>
                          </a:solidFill>
                        </a:rPr>
                        <a:t>1</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smtClean="0"/>
                        <a:t>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smtClean="0"/>
                        <a:t>8</a:t>
                      </a:r>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9" name="物件 8"/>
          <p:cNvGraphicFramePr>
            <a:graphicFrameLocks noChangeAspect="1"/>
          </p:cNvGraphicFramePr>
          <p:nvPr>
            <p:extLst>
              <p:ext uri="{D42A27DB-BD31-4B8C-83A1-F6EECF244321}">
                <p14:modId xmlns:p14="http://schemas.microsoft.com/office/powerpoint/2010/main" val="3845993261"/>
              </p:ext>
            </p:extLst>
          </p:nvPr>
        </p:nvGraphicFramePr>
        <p:xfrm>
          <a:off x="8779147" y="459935"/>
          <a:ext cx="508000" cy="292100"/>
        </p:xfrm>
        <a:graphic>
          <a:graphicData uri="http://schemas.openxmlformats.org/presentationml/2006/ole">
            <mc:AlternateContent xmlns:mc="http://schemas.openxmlformats.org/markup-compatibility/2006">
              <mc:Choice xmlns:v="urn:schemas-microsoft-com:vml" Requires="v">
                <p:oleObj spid="_x0000_s6302" name="Equation" r:id="rId11" imgW="507960" imgH="291960" progId="Equation.DSMT4">
                  <p:embed/>
                </p:oleObj>
              </mc:Choice>
              <mc:Fallback>
                <p:oleObj name="Equation" r:id="rId11" imgW="507960" imgH="291960" progId="Equation.DSMT4">
                  <p:embed/>
                  <p:pic>
                    <p:nvPicPr>
                      <p:cNvPr id="14" name="物件 13"/>
                      <p:cNvPicPr/>
                      <p:nvPr/>
                    </p:nvPicPr>
                    <p:blipFill>
                      <a:blip r:embed="rId12"/>
                      <a:stretch>
                        <a:fillRect/>
                      </a:stretch>
                    </p:blipFill>
                    <p:spPr>
                      <a:xfrm>
                        <a:off x="8779147" y="459935"/>
                        <a:ext cx="508000" cy="292100"/>
                      </a:xfrm>
                      <a:prstGeom prst="rect">
                        <a:avLst/>
                      </a:prstGeom>
                    </p:spPr>
                  </p:pic>
                </p:oleObj>
              </mc:Fallback>
            </mc:AlternateContent>
          </a:graphicData>
        </a:graphic>
      </p:graphicFrame>
      <p:graphicFrame>
        <p:nvGraphicFramePr>
          <p:cNvPr id="10" name="物件 9"/>
          <p:cNvGraphicFramePr>
            <a:graphicFrameLocks noChangeAspect="1"/>
          </p:cNvGraphicFramePr>
          <p:nvPr>
            <p:extLst>
              <p:ext uri="{D42A27DB-BD31-4B8C-83A1-F6EECF244321}">
                <p14:modId xmlns:p14="http://schemas.microsoft.com/office/powerpoint/2010/main" val="3534865443"/>
              </p:ext>
            </p:extLst>
          </p:nvPr>
        </p:nvGraphicFramePr>
        <p:xfrm>
          <a:off x="9787258" y="449049"/>
          <a:ext cx="508000" cy="292100"/>
        </p:xfrm>
        <a:graphic>
          <a:graphicData uri="http://schemas.openxmlformats.org/presentationml/2006/ole">
            <mc:AlternateContent xmlns:mc="http://schemas.openxmlformats.org/markup-compatibility/2006">
              <mc:Choice xmlns:v="urn:schemas-microsoft-com:vml" Requires="v">
                <p:oleObj spid="_x0000_s6303" name="Equation" r:id="rId13" imgW="507960" imgH="291960" progId="Equation.DSMT4">
                  <p:embed/>
                </p:oleObj>
              </mc:Choice>
              <mc:Fallback>
                <p:oleObj name="Equation" r:id="rId13" imgW="507960" imgH="291960" progId="Equation.DSMT4">
                  <p:embed/>
                  <p:pic>
                    <p:nvPicPr>
                      <p:cNvPr id="15" name="物件 14"/>
                      <p:cNvPicPr/>
                      <p:nvPr/>
                    </p:nvPicPr>
                    <p:blipFill>
                      <a:blip r:embed="rId14"/>
                      <a:stretch>
                        <a:fillRect/>
                      </a:stretch>
                    </p:blipFill>
                    <p:spPr>
                      <a:xfrm>
                        <a:off x="9787258" y="449049"/>
                        <a:ext cx="508000" cy="292100"/>
                      </a:xfrm>
                      <a:prstGeom prst="rect">
                        <a:avLst/>
                      </a:prstGeom>
                    </p:spPr>
                  </p:pic>
                </p:oleObj>
              </mc:Fallback>
            </mc:AlternateContent>
          </a:graphicData>
        </a:graphic>
      </p:graphicFrame>
      <p:graphicFrame>
        <p:nvGraphicFramePr>
          <p:cNvPr id="11" name="物件 10"/>
          <p:cNvGraphicFramePr>
            <a:graphicFrameLocks noChangeAspect="1"/>
          </p:cNvGraphicFramePr>
          <p:nvPr>
            <p:extLst>
              <p:ext uri="{D42A27DB-BD31-4B8C-83A1-F6EECF244321}">
                <p14:modId xmlns:p14="http://schemas.microsoft.com/office/powerpoint/2010/main" val="354341032"/>
              </p:ext>
            </p:extLst>
          </p:nvPr>
        </p:nvGraphicFramePr>
        <p:xfrm>
          <a:off x="10716412" y="442517"/>
          <a:ext cx="1003300" cy="292100"/>
        </p:xfrm>
        <a:graphic>
          <a:graphicData uri="http://schemas.openxmlformats.org/presentationml/2006/ole">
            <mc:AlternateContent xmlns:mc="http://schemas.openxmlformats.org/markup-compatibility/2006">
              <mc:Choice xmlns:v="urn:schemas-microsoft-com:vml" Requires="v">
                <p:oleObj spid="_x0000_s6304" name="Equation" r:id="rId15" imgW="1002960" imgH="291960" progId="Equation.DSMT4">
                  <p:embed/>
                </p:oleObj>
              </mc:Choice>
              <mc:Fallback>
                <p:oleObj name="Equation" r:id="rId15" imgW="1002960" imgH="291960" progId="Equation.DSMT4">
                  <p:embed/>
                  <p:pic>
                    <p:nvPicPr>
                      <p:cNvPr id="16" name="物件 15"/>
                      <p:cNvPicPr/>
                      <p:nvPr/>
                    </p:nvPicPr>
                    <p:blipFill>
                      <a:blip r:embed="rId16"/>
                      <a:stretch>
                        <a:fillRect/>
                      </a:stretch>
                    </p:blipFill>
                    <p:spPr>
                      <a:xfrm>
                        <a:off x="10716412" y="442517"/>
                        <a:ext cx="1003300" cy="292100"/>
                      </a:xfrm>
                      <a:prstGeom prst="rect">
                        <a:avLst/>
                      </a:prstGeom>
                    </p:spPr>
                  </p:pic>
                </p:oleObj>
              </mc:Fallback>
            </mc:AlternateContent>
          </a:graphicData>
        </a:graphic>
      </p:graphicFrame>
      <p:graphicFrame>
        <p:nvGraphicFramePr>
          <p:cNvPr id="12" name="物件 11"/>
          <p:cNvGraphicFramePr>
            <a:graphicFrameLocks noChangeAspect="1"/>
          </p:cNvGraphicFramePr>
          <p:nvPr>
            <p:extLst>
              <p:ext uri="{D42A27DB-BD31-4B8C-83A1-F6EECF244321}">
                <p14:modId xmlns:p14="http://schemas.microsoft.com/office/powerpoint/2010/main" val="1042479660"/>
              </p:ext>
            </p:extLst>
          </p:nvPr>
        </p:nvGraphicFramePr>
        <p:xfrm>
          <a:off x="8334695" y="3963488"/>
          <a:ext cx="3413125" cy="1808162"/>
        </p:xfrm>
        <a:graphic>
          <a:graphicData uri="http://schemas.openxmlformats.org/presentationml/2006/ole">
            <mc:AlternateContent xmlns:mc="http://schemas.openxmlformats.org/markup-compatibility/2006">
              <mc:Choice xmlns:v="urn:schemas-microsoft-com:vml" Requires="v">
                <p:oleObj spid="_x0000_s6305" name="Equation" r:id="rId17" imgW="2590560" imgH="1371600" progId="Equation.DSMT4">
                  <p:embed/>
                </p:oleObj>
              </mc:Choice>
              <mc:Fallback>
                <p:oleObj name="Equation" r:id="rId17" imgW="2590560" imgH="1371600" progId="Equation.DSMT4">
                  <p:embed/>
                  <p:pic>
                    <p:nvPicPr>
                      <p:cNvPr id="6" name="物件 5"/>
                      <p:cNvPicPr/>
                      <p:nvPr/>
                    </p:nvPicPr>
                    <p:blipFill>
                      <a:blip r:embed="rId18"/>
                      <a:stretch>
                        <a:fillRect/>
                      </a:stretch>
                    </p:blipFill>
                    <p:spPr>
                      <a:xfrm>
                        <a:off x="8334695" y="3963488"/>
                        <a:ext cx="3413125" cy="1808162"/>
                      </a:xfrm>
                      <a:prstGeom prst="rect">
                        <a:avLst/>
                      </a:prstGeom>
                    </p:spPr>
                  </p:pic>
                </p:oleObj>
              </mc:Fallback>
            </mc:AlternateContent>
          </a:graphicData>
        </a:graphic>
      </p:graphicFrame>
    </p:spTree>
    <p:extLst>
      <p:ext uri="{BB962C8B-B14F-4D97-AF65-F5344CB8AC3E}">
        <p14:creationId xmlns:p14="http://schemas.microsoft.com/office/powerpoint/2010/main" val="389442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物件 1"/>
          <p:cNvGraphicFramePr>
            <a:graphicFrameLocks noChangeAspect="1"/>
          </p:cNvGraphicFramePr>
          <p:nvPr>
            <p:extLst>
              <p:ext uri="{D42A27DB-BD31-4B8C-83A1-F6EECF244321}">
                <p14:modId xmlns:p14="http://schemas.microsoft.com/office/powerpoint/2010/main" val="4003216004"/>
              </p:ext>
            </p:extLst>
          </p:nvPr>
        </p:nvGraphicFramePr>
        <p:xfrm>
          <a:off x="227782" y="650054"/>
          <a:ext cx="7404100" cy="5651500"/>
        </p:xfrm>
        <a:graphic>
          <a:graphicData uri="http://schemas.openxmlformats.org/presentationml/2006/ole">
            <mc:AlternateContent xmlns:mc="http://schemas.openxmlformats.org/markup-compatibility/2006">
              <mc:Choice xmlns:v="urn:schemas-microsoft-com:vml" Requires="v">
                <p:oleObj spid="_x0000_s7661" name="Equation" r:id="rId3" imgW="7403760" imgH="5651280" progId="Equation.DSMT4">
                  <p:embed/>
                </p:oleObj>
              </mc:Choice>
              <mc:Fallback>
                <p:oleObj name="Equation" r:id="rId3" imgW="7403760" imgH="5651280" progId="Equation.DSMT4">
                  <p:embed/>
                  <p:pic>
                    <p:nvPicPr>
                      <p:cNvPr id="7" name="物件 6"/>
                      <p:cNvPicPr/>
                      <p:nvPr/>
                    </p:nvPicPr>
                    <p:blipFill>
                      <a:blip r:embed="rId4"/>
                      <a:stretch>
                        <a:fillRect/>
                      </a:stretch>
                    </p:blipFill>
                    <p:spPr>
                      <a:xfrm>
                        <a:off x="227782" y="650054"/>
                        <a:ext cx="7404100" cy="5651500"/>
                      </a:xfrm>
                      <a:prstGeom prst="rect">
                        <a:avLst/>
                      </a:prstGeom>
                    </p:spPr>
                  </p:pic>
                </p:oleObj>
              </mc:Fallback>
            </mc:AlternateContent>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921153174"/>
              </p:ext>
            </p:extLst>
          </p:nvPr>
        </p:nvGraphicFramePr>
        <p:xfrm>
          <a:off x="7800150" y="3970006"/>
          <a:ext cx="3816424" cy="2171679"/>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gridCol w="792088">
                  <a:extLst>
                    <a:ext uri="{9D8B030D-6E8A-4147-A177-3AD203B41FA5}">
                      <a16:colId xmlns:a16="http://schemas.microsoft.com/office/drawing/2014/main" val="20004"/>
                    </a:ext>
                  </a:extLst>
                </a:gridCol>
              </a:tblGrid>
              <a:tr h="386546">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77550">
                <a:tc>
                  <a:txBody>
                    <a:bodyPr/>
                    <a:lstStyle/>
                    <a:p>
                      <a:r>
                        <a:rPr lang="en-US" altLang="zh-TW" sz="1600" dirty="0" err="1" smtClean="0">
                          <a:latin typeface="Times New Roman" panose="02020603050405020304" pitchFamily="18" charset="0"/>
                          <a:cs typeface="Times New Roman" panose="02020603050405020304" pitchFamily="18" charset="0"/>
                        </a:rPr>
                        <a:t>a→b</a:t>
                      </a:r>
                      <a:endParaRPr lang="zh-TW" alt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320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err="1" smtClean="0">
                          <a:latin typeface="Times New Roman" panose="02020603050405020304" pitchFamily="18" charset="0"/>
                          <a:cs typeface="Times New Roman" panose="02020603050405020304" pitchFamily="18" charset="0"/>
                        </a:rPr>
                        <a:t>b→c</a:t>
                      </a:r>
                      <a:endParaRPr lang="zh-TW" altLang="en-US" sz="1600" dirty="0" smtClean="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09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err="1" smtClean="0">
                          <a:latin typeface="Times New Roman" panose="02020603050405020304" pitchFamily="18" charset="0"/>
                          <a:cs typeface="Times New Roman" panose="02020603050405020304" pitchFamily="18" charset="0"/>
                        </a:rPr>
                        <a:t>c→d</a:t>
                      </a:r>
                      <a:endParaRPr lang="zh-TW" altLang="en-US" sz="1600" dirty="0" smtClean="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4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err="1" smtClean="0">
                          <a:latin typeface="Times New Roman" panose="02020603050405020304" pitchFamily="18" charset="0"/>
                          <a:cs typeface="Times New Roman" panose="02020603050405020304" pitchFamily="18" charset="0"/>
                        </a:rPr>
                        <a:t>d→a</a:t>
                      </a:r>
                      <a:endParaRPr lang="zh-TW" altLang="en-US" sz="1600" dirty="0" smtClean="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2770697704"/>
              </p:ext>
            </p:extLst>
          </p:nvPr>
        </p:nvGraphicFramePr>
        <p:xfrm>
          <a:off x="8448223" y="4053419"/>
          <a:ext cx="711200" cy="292100"/>
        </p:xfrm>
        <a:graphic>
          <a:graphicData uri="http://schemas.openxmlformats.org/presentationml/2006/ole">
            <mc:AlternateContent xmlns:mc="http://schemas.openxmlformats.org/markup-compatibility/2006">
              <mc:Choice xmlns:v="urn:schemas-microsoft-com:vml" Requires="v">
                <p:oleObj spid="_x0000_s7662" name="Equation" r:id="rId5" imgW="711000" imgH="291960" progId="Equation.DSMT4">
                  <p:embed/>
                </p:oleObj>
              </mc:Choice>
              <mc:Fallback>
                <p:oleObj name="Equation" r:id="rId5" imgW="711000" imgH="291960" progId="Equation.DSMT4">
                  <p:embed/>
                  <p:pic>
                    <p:nvPicPr>
                      <p:cNvPr id="20" name="物件 19"/>
                      <p:cNvPicPr/>
                      <p:nvPr/>
                    </p:nvPicPr>
                    <p:blipFill>
                      <a:blip r:embed="rId6"/>
                      <a:stretch>
                        <a:fillRect/>
                      </a:stretch>
                    </p:blipFill>
                    <p:spPr>
                      <a:xfrm>
                        <a:off x="8448223" y="4053419"/>
                        <a:ext cx="711200" cy="292100"/>
                      </a:xfrm>
                      <a:prstGeom prst="rect">
                        <a:avLst/>
                      </a:prstGeom>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1379032446"/>
              </p:ext>
            </p:extLst>
          </p:nvPr>
        </p:nvGraphicFramePr>
        <p:xfrm>
          <a:off x="9196765" y="4044710"/>
          <a:ext cx="673100" cy="292100"/>
        </p:xfrm>
        <a:graphic>
          <a:graphicData uri="http://schemas.openxmlformats.org/presentationml/2006/ole">
            <mc:AlternateContent xmlns:mc="http://schemas.openxmlformats.org/markup-compatibility/2006">
              <mc:Choice xmlns:v="urn:schemas-microsoft-com:vml" Requires="v">
                <p:oleObj spid="_x0000_s7663" name="Equation" r:id="rId7" imgW="672840" imgH="291960" progId="Equation.DSMT4">
                  <p:embed/>
                </p:oleObj>
              </mc:Choice>
              <mc:Fallback>
                <p:oleObj name="Equation" r:id="rId7" imgW="672840" imgH="291960" progId="Equation.DSMT4">
                  <p:embed/>
                  <p:pic>
                    <p:nvPicPr>
                      <p:cNvPr id="21" name="物件 20"/>
                      <p:cNvPicPr/>
                      <p:nvPr/>
                    </p:nvPicPr>
                    <p:blipFill>
                      <a:blip r:embed="rId8"/>
                      <a:stretch>
                        <a:fillRect/>
                      </a:stretch>
                    </p:blipFill>
                    <p:spPr>
                      <a:xfrm>
                        <a:off x="9196765" y="4044710"/>
                        <a:ext cx="673100" cy="292100"/>
                      </a:xfrm>
                      <a:prstGeom prst="rect">
                        <a:avLst/>
                      </a:prstGeom>
                    </p:spPr>
                  </p:pic>
                </p:oleObj>
              </mc:Fallback>
            </mc:AlternateContent>
          </a:graphicData>
        </a:graphic>
      </p:graphicFrame>
      <p:graphicFrame>
        <p:nvGraphicFramePr>
          <p:cNvPr id="9" name="物件 8"/>
          <p:cNvGraphicFramePr>
            <a:graphicFrameLocks noChangeAspect="1"/>
          </p:cNvGraphicFramePr>
          <p:nvPr>
            <p:extLst>
              <p:ext uri="{D42A27DB-BD31-4B8C-83A1-F6EECF244321}">
                <p14:modId xmlns:p14="http://schemas.microsoft.com/office/powerpoint/2010/main" val="3803137518"/>
              </p:ext>
            </p:extLst>
          </p:nvPr>
        </p:nvGraphicFramePr>
        <p:xfrm>
          <a:off x="9888381" y="4053419"/>
          <a:ext cx="914400" cy="292100"/>
        </p:xfrm>
        <a:graphic>
          <a:graphicData uri="http://schemas.openxmlformats.org/presentationml/2006/ole">
            <mc:AlternateContent xmlns:mc="http://schemas.openxmlformats.org/markup-compatibility/2006">
              <mc:Choice xmlns:v="urn:schemas-microsoft-com:vml" Requires="v">
                <p:oleObj spid="_x0000_s7664" name="Equation" r:id="rId9" imgW="914400" imgH="291960" progId="Equation.DSMT4">
                  <p:embed/>
                </p:oleObj>
              </mc:Choice>
              <mc:Fallback>
                <p:oleObj name="Equation" r:id="rId9" imgW="914400" imgH="291960" progId="Equation.DSMT4">
                  <p:embed/>
                  <p:pic>
                    <p:nvPicPr>
                      <p:cNvPr id="22" name="物件 21"/>
                      <p:cNvPicPr/>
                      <p:nvPr/>
                    </p:nvPicPr>
                    <p:blipFill>
                      <a:blip r:embed="rId10"/>
                      <a:stretch>
                        <a:fillRect/>
                      </a:stretch>
                    </p:blipFill>
                    <p:spPr>
                      <a:xfrm>
                        <a:off x="9888381" y="4053419"/>
                        <a:ext cx="914400" cy="292100"/>
                      </a:xfrm>
                      <a:prstGeom prst="rect">
                        <a:avLst/>
                      </a:prstGeom>
                    </p:spPr>
                  </p:pic>
                </p:oleObj>
              </mc:Fallback>
            </mc:AlternateContent>
          </a:graphicData>
        </a:graphic>
      </p:graphicFrame>
      <p:graphicFrame>
        <p:nvGraphicFramePr>
          <p:cNvPr id="10" name="物件 9"/>
          <p:cNvGraphicFramePr>
            <a:graphicFrameLocks noChangeAspect="1"/>
          </p:cNvGraphicFramePr>
          <p:nvPr>
            <p:extLst>
              <p:ext uri="{D42A27DB-BD31-4B8C-83A1-F6EECF244321}">
                <p14:modId xmlns:p14="http://schemas.microsoft.com/office/powerpoint/2010/main" val="3592755878"/>
              </p:ext>
            </p:extLst>
          </p:nvPr>
        </p:nvGraphicFramePr>
        <p:xfrm>
          <a:off x="10885449" y="4053419"/>
          <a:ext cx="660400" cy="292100"/>
        </p:xfrm>
        <a:graphic>
          <a:graphicData uri="http://schemas.openxmlformats.org/presentationml/2006/ole">
            <mc:AlternateContent xmlns:mc="http://schemas.openxmlformats.org/markup-compatibility/2006">
              <mc:Choice xmlns:v="urn:schemas-microsoft-com:vml" Requires="v">
                <p:oleObj spid="_x0000_s7665" name="Equation" r:id="rId11" imgW="660240" imgH="291960" progId="Equation.DSMT4">
                  <p:embed/>
                </p:oleObj>
              </mc:Choice>
              <mc:Fallback>
                <p:oleObj name="Equation" r:id="rId11" imgW="660240" imgH="291960" progId="Equation.DSMT4">
                  <p:embed/>
                  <p:pic>
                    <p:nvPicPr>
                      <p:cNvPr id="23" name="物件 22"/>
                      <p:cNvPicPr/>
                      <p:nvPr/>
                    </p:nvPicPr>
                    <p:blipFill>
                      <a:blip r:embed="rId12"/>
                      <a:stretch>
                        <a:fillRect/>
                      </a:stretch>
                    </p:blipFill>
                    <p:spPr>
                      <a:xfrm>
                        <a:off x="10885449" y="4053419"/>
                        <a:ext cx="660400" cy="292100"/>
                      </a:xfrm>
                      <a:prstGeom prst="rect">
                        <a:avLst/>
                      </a:prstGeom>
                    </p:spPr>
                  </p:pic>
                </p:oleObj>
              </mc:Fallback>
            </mc:AlternateContent>
          </a:graphicData>
        </a:graphic>
      </p:graphicFrame>
      <p:graphicFrame>
        <p:nvGraphicFramePr>
          <p:cNvPr id="11" name="物件 10"/>
          <p:cNvGraphicFramePr>
            <a:graphicFrameLocks noChangeAspect="1"/>
          </p:cNvGraphicFramePr>
          <p:nvPr>
            <p:extLst>
              <p:ext uri="{D42A27DB-BD31-4B8C-83A1-F6EECF244321}">
                <p14:modId xmlns:p14="http://schemas.microsoft.com/office/powerpoint/2010/main" val="1163183094"/>
              </p:ext>
            </p:extLst>
          </p:nvPr>
        </p:nvGraphicFramePr>
        <p:xfrm>
          <a:off x="8654869" y="5129353"/>
          <a:ext cx="914400" cy="225425"/>
        </p:xfrm>
        <a:graphic>
          <a:graphicData uri="http://schemas.openxmlformats.org/presentationml/2006/ole">
            <mc:AlternateContent xmlns:mc="http://schemas.openxmlformats.org/markup-compatibility/2006">
              <mc:Choice xmlns:v="urn:schemas-microsoft-com:vml" Requires="v">
                <p:oleObj spid="_x0000_s7666" name="Equation" r:id="rId13" imgW="914400" imgH="224640" progId="Equation.DSMT4">
                  <p:embed/>
                </p:oleObj>
              </mc:Choice>
              <mc:Fallback>
                <p:oleObj name="Equation" r:id="rId13" imgW="914400" imgH="224640" progId="Equation.DSMT4">
                  <p:embed/>
                  <p:pic>
                    <p:nvPicPr>
                      <p:cNvPr id="24" name="物件 23"/>
                      <p:cNvPicPr/>
                      <p:nvPr/>
                    </p:nvPicPr>
                    <p:blipFill>
                      <a:blip r:embed="rId14"/>
                      <a:stretch>
                        <a:fillRect/>
                      </a:stretch>
                    </p:blipFill>
                    <p:spPr>
                      <a:xfrm>
                        <a:off x="8654869" y="5129353"/>
                        <a:ext cx="914400" cy="225425"/>
                      </a:xfrm>
                      <a:prstGeom prst="rect">
                        <a:avLst/>
                      </a:prstGeom>
                    </p:spPr>
                  </p:pic>
                </p:oleObj>
              </mc:Fallback>
            </mc:AlternateContent>
          </a:graphicData>
        </a:graphic>
      </p:graphicFrame>
      <p:graphicFrame>
        <p:nvGraphicFramePr>
          <p:cNvPr id="12" name="物件 11"/>
          <p:cNvGraphicFramePr>
            <a:graphicFrameLocks noChangeAspect="1"/>
          </p:cNvGraphicFramePr>
          <p:nvPr>
            <p:extLst>
              <p:ext uri="{D42A27DB-BD31-4B8C-83A1-F6EECF244321}">
                <p14:modId xmlns:p14="http://schemas.microsoft.com/office/powerpoint/2010/main" val="250304355"/>
              </p:ext>
            </p:extLst>
          </p:nvPr>
        </p:nvGraphicFramePr>
        <p:xfrm>
          <a:off x="8520229" y="4485467"/>
          <a:ext cx="139700" cy="203200"/>
        </p:xfrm>
        <a:graphic>
          <a:graphicData uri="http://schemas.openxmlformats.org/presentationml/2006/ole">
            <mc:AlternateContent xmlns:mc="http://schemas.openxmlformats.org/markup-compatibility/2006">
              <mc:Choice xmlns:v="urn:schemas-microsoft-com:vml" Requires="v">
                <p:oleObj spid="_x0000_s7667" name="Equation" r:id="rId15" imgW="139680" imgH="203040" progId="Equation.DSMT4">
                  <p:embed/>
                </p:oleObj>
              </mc:Choice>
              <mc:Fallback>
                <p:oleObj name="Equation" r:id="rId15" imgW="139680" imgH="203040" progId="Equation.DSMT4">
                  <p:embed/>
                  <p:pic>
                    <p:nvPicPr>
                      <p:cNvPr id="25" name="物件 24"/>
                      <p:cNvPicPr/>
                      <p:nvPr/>
                    </p:nvPicPr>
                    <p:blipFill>
                      <a:blip r:embed="rId16"/>
                      <a:stretch>
                        <a:fillRect/>
                      </a:stretch>
                    </p:blipFill>
                    <p:spPr>
                      <a:xfrm>
                        <a:off x="8520229" y="4485467"/>
                        <a:ext cx="139700" cy="203200"/>
                      </a:xfrm>
                      <a:prstGeom prst="rect">
                        <a:avLst/>
                      </a:prstGeom>
                    </p:spPr>
                  </p:pic>
                </p:oleObj>
              </mc:Fallback>
            </mc:AlternateContent>
          </a:graphicData>
        </a:graphic>
      </p:graphicFrame>
      <p:graphicFrame>
        <p:nvGraphicFramePr>
          <p:cNvPr id="13" name="物件 12"/>
          <p:cNvGraphicFramePr>
            <a:graphicFrameLocks noChangeAspect="1"/>
          </p:cNvGraphicFramePr>
          <p:nvPr>
            <p:extLst>
              <p:ext uri="{D42A27DB-BD31-4B8C-83A1-F6EECF244321}">
                <p14:modId xmlns:p14="http://schemas.microsoft.com/office/powerpoint/2010/main" val="3460476069"/>
              </p:ext>
            </p:extLst>
          </p:nvPr>
        </p:nvGraphicFramePr>
        <p:xfrm>
          <a:off x="9240309" y="4485467"/>
          <a:ext cx="228600" cy="203200"/>
        </p:xfrm>
        <a:graphic>
          <a:graphicData uri="http://schemas.openxmlformats.org/presentationml/2006/ole">
            <mc:AlternateContent xmlns:mc="http://schemas.openxmlformats.org/markup-compatibility/2006">
              <mc:Choice xmlns:v="urn:schemas-microsoft-com:vml" Requires="v">
                <p:oleObj spid="_x0000_s7668" name="Equation" r:id="rId17" imgW="228600" imgH="203040" progId="Equation.DSMT4">
                  <p:embed/>
                </p:oleObj>
              </mc:Choice>
              <mc:Fallback>
                <p:oleObj name="Equation" r:id="rId17" imgW="228600" imgH="203040" progId="Equation.DSMT4">
                  <p:embed/>
                  <p:pic>
                    <p:nvPicPr>
                      <p:cNvPr id="26" name="物件 25"/>
                      <p:cNvPicPr/>
                      <p:nvPr/>
                    </p:nvPicPr>
                    <p:blipFill>
                      <a:blip r:embed="rId18"/>
                      <a:stretch>
                        <a:fillRect/>
                      </a:stretch>
                    </p:blipFill>
                    <p:spPr>
                      <a:xfrm>
                        <a:off x="9240309" y="4485467"/>
                        <a:ext cx="228600" cy="203200"/>
                      </a:xfrm>
                      <a:prstGeom prst="rect">
                        <a:avLst/>
                      </a:prstGeom>
                    </p:spPr>
                  </p:pic>
                </p:oleObj>
              </mc:Fallback>
            </mc:AlternateContent>
          </a:graphicData>
        </a:graphic>
      </p:graphicFrame>
      <p:graphicFrame>
        <p:nvGraphicFramePr>
          <p:cNvPr id="14" name="物件 13"/>
          <p:cNvGraphicFramePr>
            <a:graphicFrameLocks noChangeAspect="1"/>
          </p:cNvGraphicFramePr>
          <p:nvPr>
            <p:extLst>
              <p:ext uri="{D42A27DB-BD31-4B8C-83A1-F6EECF244321}">
                <p14:modId xmlns:p14="http://schemas.microsoft.com/office/powerpoint/2010/main" val="1267476969"/>
              </p:ext>
            </p:extLst>
          </p:nvPr>
        </p:nvGraphicFramePr>
        <p:xfrm>
          <a:off x="10032397" y="4485467"/>
          <a:ext cx="228600" cy="203200"/>
        </p:xfrm>
        <a:graphic>
          <a:graphicData uri="http://schemas.openxmlformats.org/presentationml/2006/ole">
            <mc:AlternateContent xmlns:mc="http://schemas.openxmlformats.org/markup-compatibility/2006">
              <mc:Choice xmlns:v="urn:schemas-microsoft-com:vml" Requires="v">
                <p:oleObj spid="_x0000_s7669" name="Equation" r:id="rId19" imgW="228600" imgH="203040" progId="Equation.DSMT4">
                  <p:embed/>
                </p:oleObj>
              </mc:Choice>
              <mc:Fallback>
                <p:oleObj name="Equation" r:id="rId19" imgW="228600" imgH="203040" progId="Equation.DSMT4">
                  <p:embed/>
                  <p:pic>
                    <p:nvPicPr>
                      <p:cNvPr id="27" name="物件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032397" y="4485467"/>
                        <a:ext cx="228600" cy="20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5" name="物件 14"/>
          <p:cNvGraphicFramePr>
            <a:graphicFrameLocks noChangeAspect="1"/>
          </p:cNvGraphicFramePr>
          <p:nvPr>
            <p:extLst>
              <p:ext uri="{D42A27DB-BD31-4B8C-83A1-F6EECF244321}">
                <p14:modId xmlns:p14="http://schemas.microsoft.com/office/powerpoint/2010/main" val="2665021879"/>
              </p:ext>
            </p:extLst>
          </p:nvPr>
        </p:nvGraphicFramePr>
        <p:xfrm>
          <a:off x="10896493" y="4341451"/>
          <a:ext cx="457200" cy="469900"/>
        </p:xfrm>
        <a:graphic>
          <a:graphicData uri="http://schemas.openxmlformats.org/presentationml/2006/ole">
            <mc:AlternateContent xmlns:mc="http://schemas.openxmlformats.org/markup-compatibility/2006">
              <mc:Choice xmlns:v="urn:schemas-microsoft-com:vml" Requires="v">
                <p:oleObj spid="_x0000_s7670" name="Equation" r:id="rId21" imgW="457200" imgH="469800" progId="Equation.DSMT4">
                  <p:embed/>
                </p:oleObj>
              </mc:Choice>
              <mc:Fallback>
                <p:oleObj name="Equation" r:id="rId21" imgW="457200" imgH="469800" progId="Equation.DSMT4">
                  <p:embed/>
                  <p:pic>
                    <p:nvPicPr>
                      <p:cNvPr id="28" name="物件 27"/>
                      <p:cNvPicPr/>
                      <p:nvPr/>
                    </p:nvPicPr>
                    <p:blipFill>
                      <a:blip r:embed="rId22"/>
                      <a:stretch>
                        <a:fillRect/>
                      </a:stretch>
                    </p:blipFill>
                    <p:spPr>
                      <a:xfrm>
                        <a:off x="10896493" y="4341451"/>
                        <a:ext cx="457200" cy="469900"/>
                      </a:xfrm>
                      <a:prstGeom prst="rect">
                        <a:avLst/>
                      </a:prstGeom>
                    </p:spPr>
                  </p:pic>
                </p:oleObj>
              </mc:Fallback>
            </mc:AlternateContent>
          </a:graphicData>
        </a:graphic>
      </p:graphicFrame>
      <p:graphicFrame>
        <p:nvGraphicFramePr>
          <p:cNvPr id="16" name="物件 15"/>
          <p:cNvGraphicFramePr>
            <a:graphicFrameLocks noChangeAspect="1"/>
          </p:cNvGraphicFramePr>
          <p:nvPr>
            <p:extLst>
              <p:ext uri="{D42A27DB-BD31-4B8C-83A1-F6EECF244321}">
                <p14:modId xmlns:p14="http://schemas.microsoft.com/office/powerpoint/2010/main" val="198913543"/>
              </p:ext>
            </p:extLst>
          </p:nvPr>
        </p:nvGraphicFramePr>
        <p:xfrm>
          <a:off x="8654869" y="5129353"/>
          <a:ext cx="914400" cy="225425"/>
        </p:xfrm>
        <a:graphic>
          <a:graphicData uri="http://schemas.openxmlformats.org/presentationml/2006/ole">
            <mc:AlternateContent xmlns:mc="http://schemas.openxmlformats.org/markup-compatibility/2006">
              <mc:Choice xmlns:v="urn:schemas-microsoft-com:vml" Requires="v">
                <p:oleObj spid="_x0000_s7671" name="Equation" r:id="rId23" imgW="914400" imgH="224640" progId="Equation.DSMT4">
                  <p:embed/>
                </p:oleObj>
              </mc:Choice>
              <mc:Fallback>
                <p:oleObj name="Equation" r:id="rId23" imgW="914400" imgH="224640" progId="Equation.DSMT4">
                  <p:embed/>
                  <p:pic>
                    <p:nvPicPr>
                      <p:cNvPr id="29" name="物件 28"/>
                      <p:cNvPicPr/>
                      <p:nvPr/>
                    </p:nvPicPr>
                    <p:blipFill>
                      <a:blip r:embed="rId14"/>
                      <a:stretch>
                        <a:fillRect/>
                      </a:stretch>
                    </p:blipFill>
                    <p:spPr>
                      <a:xfrm>
                        <a:off x="8654869" y="5129353"/>
                        <a:ext cx="914400" cy="225425"/>
                      </a:xfrm>
                      <a:prstGeom prst="rect">
                        <a:avLst/>
                      </a:prstGeom>
                    </p:spPr>
                  </p:pic>
                </p:oleObj>
              </mc:Fallback>
            </mc:AlternateContent>
          </a:graphicData>
        </a:graphic>
      </p:graphicFrame>
      <p:graphicFrame>
        <p:nvGraphicFramePr>
          <p:cNvPr id="17" name="物件 16"/>
          <p:cNvGraphicFramePr>
            <a:graphicFrameLocks noChangeAspect="1"/>
          </p:cNvGraphicFramePr>
          <p:nvPr>
            <p:extLst>
              <p:ext uri="{D42A27DB-BD31-4B8C-83A1-F6EECF244321}">
                <p14:modId xmlns:p14="http://schemas.microsoft.com/office/powerpoint/2010/main" val="2530741239"/>
              </p:ext>
            </p:extLst>
          </p:nvPr>
        </p:nvGraphicFramePr>
        <p:xfrm>
          <a:off x="9312319" y="5853619"/>
          <a:ext cx="139700" cy="203200"/>
        </p:xfrm>
        <a:graphic>
          <a:graphicData uri="http://schemas.openxmlformats.org/presentationml/2006/ole">
            <mc:AlternateContent xmlns:mc="http://schemas.openxmlformats.org/markup-compatibility/2006">
              <mc:Choice xmlns:v="urn:schemas-microsoft-com:vml" Requires="v">
                <p:oleObj spid="_x0000_s7672" name="Equation" r:id="rId24" imgW="139680" imgH="203040" progId="Equation.DSMT4">
                  <p:embed/>
                </p:oleObj>
              </mc:Choice>
              <mc:Fallback>
                <p:oleObj name="Equation" r:id="rId24" imgW="139680" imgH="203040" progId="Equation.DSMT4">
                  <p:embed/>
                  <p:pic>
                    <p:nvPicPr>
                      <p:cNvPr id="31" name="物件 3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312319" y="5853619"/>
                        <a:ext cx="139700" cy="20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8" name="物件 17"/>
          <p:cNvGraphicFramePr>
            <a:graphicFrameLocks noChangeAspect="1"/>
          </p:cNvGraphicFramePr>
          <p:nvPr>
            <p:extLst>
              <p:ext uri="{D42A27DB-BD31-4B8C-83A1-F6EECF244321}">
                <p14:modId xmlns:p14="http://schemas.microsoft.com/office/powerpoint/2010/main" val="2606012700"/>
              </p:ext>
            </p:extLst>
          </p:nvPr>
        </p:nvGraphicFramePr>
        <p:xfrm>
          <a:off x="8528938" y="5412862"/>
          <a:ext cx="139700" cy="203200"/>
        </p:xfrm>
        <a:graphic>
          <a:graphicData uri="http://schemas.openxmlformats.org/presentationml/2006/ole">
            <mc:AlternateContent xmlns:mc="http://schemas.openxmlformats.org/markup-compatibility/2006">
              <mc:Choice xmlns:v="urn:schemas-microsoft-com:vml" Requires="v">
                <p:oleObj spid="_x0000_s7673" name="Equation" r:id="rId26" imgW="139680" imgH="203040" progId="Equation.DSMT4">
                  <p:embed/>
                </p:oleObj>
              </mc:Choice>
              <mc:Fallback>
                <p:oleObj name="Equation" r:id="rId26" imgW="139680" imgH="203040" progId="Equation.DSMT4">
                  <p:embed/>
                  <p:pic>
                    <p:nvPicPr>
                      <p:cNvPr id="32" name="物件 3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528938" y="5412862"/>
                        <a:ext cx="139700" cy="20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9" name="物件 18"/>
          <p:cNvGraphicFramePr>
            <a:graphicFrameLocks noChangeAspect="1"/>
          </p:cNvGraphicFramePr>
          <p:nvPr>
            <p:extLst>
              <p:ext uri="{D42A27DB-BD31-4B8C-83A1-F6EECF244321}">
                <p14:modId xmlns:p14="http://schemas.microsoft.com/office/powerpoint/2010/main" val="897092868"/>
              </p:ext>
            </p:extLst>
          </p:nvPr>
        </p:nvGraphicFramePr>
        <p:xfrm>
          <a:off x="9312319" y="4917515"/>
          <a:ext cx="139700" cy="203200"/>
        </p:xfrm>
        <a:graphic>
          <a:graphicData uri="http://schemas.openxmlformats.org/presentationml/2006/ole">
            <mc:AlternateContent xmlns:mc="http://schemas.openxmlformats.org/markup-compatibility/2006">
              <mc:Choice xmlns:v="urn:schemas-microsoft-com:vml" Requires="v">
                <p:oleObj spid="_x0000_s7674" name="Equation" r:id="rId27" imgW="139680" imgH="203040" progId="Equation.DSMT4">
                  <p:embed/>
                </p:oleObj>
              </mc:Choice>
              <mc:Fallback>
                <p:oleObj name="Equation" r:id="rId27" imgW="139680" imgH="203040" progId="Equation.DSMT4">
                  <p:embed/>
                  <p:pic>
                    <p:nvPicPr>
                      <p:cNvPr id="33" name="物件 3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312319" y="4917515"/>
                        <a:ext cx="139700" cy="20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0" name="物件 19"/>
          <p:cNvGraphicFramePr>
            <a:graphicFrameLocks noChangeAspect="1"/>
          </p:cNvGraphicFramePr>
          <p:nvPr>
            <p:extLst>
              <p:ext uri="{D42A27DB-BD31-4B8C-83A1-F6EECF244321}">
                <p14:modId xmlns:p14="http://schemas.microsoft.com/office/powerpoint/2010/main" val="3581429207"/>
              </p:ext>
            </p:extLst>
          </p:nvPr>
        </p:nvGraphicFramePr>
        <p:xfrm>
          <a:off x="9960391" y="4917515"/>
          <a:ext cx="292100" cy="203200"/>
        </p:xfrm>
        <a:graphic>
          <a:graphicData uri="http://schemas.openxmlformats.org/presentationml/2006/ole">
            <mc:AlternateContent xmlns:mc="http://schemas.openxmlformats.org/markup-compatibility/2006">
              <mc:Choice xmlns:v="urn:schemas-microsoft-com:vml" Requires="v">
                <p:oleObj spid="_x0000_s7675" name="Equation" r:id="rId28" imgW="291960" imgH="203040" progId="Equation.DSMT4">
                  <p:embed/>
                </p:oleObj>
              </mc:Choice>
              <mc:Fallback>
                <p:oleObj name="Equation" r:id="rId28" imgW="291960" imgH="203040" progId="Equation.DSMT4">
                  <p:embed/>
                  <p:pic>
                    <p:nvPicPr>
                      <p:cNvPr id="35" name="物件 34"/>
                      <p:cNvPicPr/>
                      <p:nvPr/>
                    </p:nvPicPr>
                    <p:blipFill>
                      <a:blip r:embed="rId29"/>
                      <a:stretch>
                        <a:fillRect/>
                      </a:stretch>
                    </p:blipFill>
                    <p:spPr>
                      <a:xfrm>
                        <a:off x="9960391" y="4917515"/>
                        <a:ext cx="292100" cy="203200"/>
                      </a:xfrm>
                      <a:prstGeom prst="rect">
                        <a:avLst/>
                      </a:prstGeom>
                    </p:spPr>
                  </p:pic>
                </p:oleObj>
              </mc:Fallback>
            </mc:AlternateContent>
          </a:graphicData>
        </a:graphic>
      </p:graphicFrame>
      <p:graphicFrame>
        <p:nvGraphicFramePr>
          <p:cNvPr id="21" name="物件 20"/>
          <p:cNvGraphicFramePr>
            <a:graphicFrameLocks noChangeAspect="1"/>
          </p:cNvGraphicFramePr>
          <p:nvPr>
            <p:extLst>
              <p:ext uri="{D42A27DB-BD31-4B8C-83A1-F6EECF244321}">
                <p14:modId xmlns:p14="http://schemas.microsoft.com/office/powerpoint/2010/main" val="1578238795"/>
              </p:ext>
            </p:extLst>
          </p:nvPr>
        </p:nvGraphicFramePr>
        <p:xfrm>
          <a:off x="8520229" y="4917515"/>
          <a:ext cx="228600" cy="203200"/>
        </p:xfrm>
        <a:graphic>
          <a:graphicData uri="http://schemas.openxmlformats.org/presentationml/2006/ole">
            <mc:AlternateContent xmlns:mc="http://schemas.openxmlformats.org/markup-compatibility/2006">
              <mc:Choice xmlns:v="urn:schemas-microsoft-com:vml" Requires="v">
                <p:oleObj spid="_x0000_s7676" name="Equation" r:id="rId30" imgW="228600" imgH="203040" progId="Equation.DSMT4">
                  <p:embed/>
                </p:oleObj>
              </mc:Choice>
              <mc:Fallback>
                <p:oleObj name="Equation" r:id="rId30" imgW="228600" imgH="203040" progId="Equation.DSMT4">
                  <p:embed/>
                  <p:pic>
                    <p:nvPicPr>
                      <p:cNvPr id="36" name="物件 35"/>
                      <p:cNvPicPr/>
                      <p:nvPr/>
                    </p:nvPicPr>
                    <p:blipFill>
                      <a:blip r:embed="rId31"/>
                      <a:stretch>
                        <a:fillRect/>
                      </a:stretch>
                    </p:blipFill>
                    <p:spPr>
                      <a:xfrm>
                        <a:off x="8520229" y="4917515"/>
                        <a:ext cx="228600" cy="203200"/>
                      </a:xfrm>
                      <a:prstGeom prst="rect">
                        <a:avLst/>
                      </a:prstGeom>
                    </p:spPr>
                  </p:pic>
                </p:oleObj>
              </mc:Fallback>
            </mc:AlternateContent>
          </a:graphicData>
        </a:graphic>
      </p:graphicFrame>
      <p:graphicFrame>
        <p:nvGraphicFramePr>
          <p:cNvPr id="22" name="物件 21"/>
          <p:cNvGraphicFramePr>
            <a:graphicFrameLocks noChangeAspect="1"/>
          </p:cNvGraphicFramePr>
          <p:nvPr>
            <p:extLst>
              <p:ext uri="{D42A27DB-BD31-4B8C-83A1-F6EECF244321}">
                <p14:modId xmlns:p14="http://schemas.microsoft.com/office/powerpoint/2010/main" val="48168070"/>
              </p:ext>
            </p:extLst>
          </p:nvPr>
        </p:nvGraphicFramePr>
        <p:xfrm>
          <a:off x="10968502" y="4917515"/>
          <a:ext cx="139700" cy="203200"/>
        </p:xfrm>
        <a:graphic>
          <a:graphicData uri="http://schemas.openxmlformats.org/presentationml/2006/ole">
            <mc:AlternateContent xmlns:mc="http://schemas.openxmlformats.org/markup-compatibility/2006">
              <mc:Choice xmlns:v="urn:schemas-microsoft-com:vml" Requires="v">
                <p:oleObj spid="_x0000_s7677" name="Equation" r:id="rId32" imgW="139639" imgH="203112" progId="Equation.DSMT4">
                  <p:embed/>
                </p:oleObj>
              </mc:Choice>
              <mc:Fallback>
                <p:oleObj name="Equation" r:id="rId32" imgW="139639" imgH="203112" progId="Equation.DSMT4">
                  <p:embed/>
                  <p:pic>
                    <p:nvPicPr>
                      <p:cNvPr id="37" name="物件 3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968502" y="4917515"/>
                        <a:ext cx="139700" cy="20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3" name="物件 22"/>
          <p:cNvGraphicFramePr>
            <a:graphicFrameLocks noChangeAspect="1"/>
          </p:cNvGraphicFramePr>
          <p:nvPr>
            <p:extLst>
              <p:ext uri="{D42A27DB-BD31-4B8C-83A1-F6EECF244321}">
                <p14:modId xmlns:p14="http://schemas.microsoft.com/office/powerpoint/2010/main" val="2075216273"/>
              </p:ext>
            </p:extLst>
          </p:nvPr>
        </p:nvGraphicFramePr>
        <p:xfrm>
          <a:off x="11040511" y="5853619"/>
          <a:ext cx="139700" cy="203200"/>
        </p:xfrm>
        <a:graphic>
          <a:graphicData uri="http://schemas.openxmlformats.org/presentationml/2006/ole">
            <mc:AlternateContent xmlns:mc="http://schemas.openxmlformats.org/markup-compatibility/2006">
              <mc:Choice xmlns:v="urn:schemas-microsoft-com:vml" Requires="v">
                <p:oleObj spid="_x0000_s7678" name="Equation" r:id="rId33" imgW="139639" imgH="203112" progId="Equation.DSMT4">
                  <p:embed/>
                </p:oleObj>
              </mc:Choice>
              <mc:Fallback>
                <p:oleObj name="Equation" r:id="rId33" imgW="139639" imgH="203112" progId="Equation.DSMT4">
                  <p:embed/>
                  <p:pic>
                    <p:nvPicPr>
                      <p:cNvPr id="38" name="物件 3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040511" y="5853619"/>
                        <a:ext cx="139700" cy="20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4" name="物件 23"/>
          <p:cNvGraphicFramePr>
            <a:graphicFrameLocks noChangeAspect="1"/>
          </p:cNvGraphicFramePr>
          <p:nvPr>
            <p:extLst>
              <p:ext uri="{D42A27DB-BD31-4B8C-83A1-F6EECF244321}">
                <p14:modId xmlns:p14="http://schemas.microsoft.com/office/powerpoint/2010/main" val="660300168"/>
              </p:ext>
            </p:extLst>
          </p:nvPr>
        </p:nvGraphicFramePr>
        <p:xfrm>
          <a:off x="10824486" y="5277555"/>
          <a:ext cx="584200" cy="469900"/>
        </p:xfrm>
        <a:graphic>
          <a:graphicData uri="http://schemas.openxmlformats.org/presentationml/2006/ole">
            <mc:AlternateContent xmlns:mc="http://schemas.openxmlformats.org/markup-compatibility/2006">
              <mc:Choice xmlns:v="urn:schemas-microsoft-com:vml" Requires="v">
                <p:oleObj spid="_x0000_s7679" name="Equation" r:id="rId34" imgW="583920" imgH="469800" progId="Equation.DSMT4">
                  <p:embed/>
                </p:oleObj>
              </mc:Choice>
              <mc:Fallback>
                <p:oleObj name="Equation" r:id="rId34" imgW="583920" imgH="469800" progId="Equation.DSMT4">
                  <p:embed/>
                  <p:pic>
                    <p:nvPicPr>
                      <p:cNvPr id="39" name="物件 38"/>
                      <p:cNvPicPr/>
                      <p:nvPr/>
                    </p:nvPicPr>
                    <p:blipFill>
                      <a:blip r:embed="rId35"/>
                      <a:stretch>
                        <a:fillRect/>
                      </a:stretch>
                    </p:blipFill>
                    <p:spPr>
                      <a:xfrm>
                        <a:off x="10824486" y="5277555"/>
                        <a:ext cx="584200" cy="469900"/>
                      </a:xfrm>
                      <a:prstGeom prst="rect">
                        <a:avLst/>
                      </a:prstGeom>
                    </p:spPr>
                  </p:pic>
                </p:oleObj>
              </mc:Fallback>
            </mc:AlternateContent>
          </a:graphicData>
        </a:graphic>
      </p:graphicFrame>
      <p:graphicFrame>
        <p:nvGraphicFramePr>
          <p:cNvPr id="25" name="物件 24"/>
          <p:cNvGraphicFramePr>
            <a:graphicFrameLocks noChangeAspect="1"/>
          </p:cNvGraphicFramePr>
          <p:nvPr>
            <p:extLst>
              <p:ext uri="{D42A27DB-BD31-4B8C-83A1-F6EECF244321}">
                <p14:modId xmlns:p14="http://schemas.microsoft.com/office/powerpoint/2010/main" val="1834198522"/>
              </p:ext>
            </p:extLst>
          </p:nvPr>
        </p:nvGraphicFramePr>
        <p:xfrm>
          <a:off x="9888381" y="5421571"/>
          <a:ext cx="342900" cy="190500"/>
        </p:xfrm>
        <a:graphic>
          <a:graphicData uri="http://schemas.openxmlformats.org/presentationml/2006/ole">
            <mc:AlternateContent xmlns:mc="http://schemas.openxmlformats.org/markup-compatibility/2006">
              <mc:Choice xmlns:v="urn:schemas-microsoft-com:vml" Requires="v">
                <p:oleObj spid="_x0000_s7680" name="Equation" r:id="rId36" imgW="342720" imgH="190440" progId="Equation.DSMT4">
                  <p:embed/>
                </p:oleObj>
              </mc:Choice>
              <mc:Fallback>
                <p:oleObj name="Equation" r:id="rId36" imgW="342720" imgH="190440" progId="Equation.DSMT4">
                  <p:embed/>
                  <p:pic>
                    <p:nvPicPr>
                      <p:cNvPr id="40" name="物件 39"/>
                      <p:cNvPicPr/>
                      <p:nvPr/>
                    </p:nvPicPr>
                    <p:blipFill>
                      <a:blip r:embed="rId37"/>
                      <a:stretch>
                        <a:fillRect/>
                      </a:stretch>
                    </p:blipFill>
                    <p:spPr>
                      <a:xfrm>
                        <a:off x="9888381" y="5421571"/>
                        <a:ext cx="342900" cy="190500"/>
                      </a:xfrm>
                      <a:prstGeom prst="rect">
                        <a:avLst/>
                      </a:prstGeom>
                    </p:spPr>
                  </p:pic>
                </p:oleObj>
              </mc:Fallback>
            </mc:AlternateContent>
          </a:graphicData>
        </a:graphic>
      </p:graphicFrame>
      <p:graphicFrame>
        <p:nvGraphicFramePr>
          <p:cNvPr id="26" name="物件 25"/>
          <p:cNvGraphicFramePr>
            <a:graphicFrameLocks noChangeAspect="1"/>
          </p:cNvGraphicFramePr>
          <p:nvPr>
            <p:extLst>
              <p:ext uri="{D42A27DB-BD31-4B8C-83A1-F6EECF244321}">
                <p14:modId xmlns:p14="http://schemas.microsoft.com/office/powerpoint/2010/main" val="2510687976"/>
              </p:ext>
            </p:extLst>
          </p:nvPr>
        </p:nvGraphicFramePr>
        <p:xfrm>
          <a:off x="9168301" y="5421571"/>
          <a:ext cx="342900" cy="190500"/>
        </p:xfrm>
        <a:graphic>
          <a:graphicData uri="http://schemas.openxmlformats.org/presentationml/2006/ole">
            <mc:AlternateContent xmlns:mc="http://schemas.openxmlformats.org/markup-compatibility/2006">
              <mc:Choice xmlns:v="urn:schemas-microsoft-com:vml" Requires="v">
                <p:oleObj spid="_x0000_s7681" name="Equation" r:id="rId38" imgW="342720" imgH="190440" progId="Equation.DSMT4">
                  <p:embed/>
                </p:oleObj>
              </mc:Choice>
              <mc:Fallback>
                <p:oleObj name="Equation" r:id="rId38" imgW="342720" imgH="190440" progId="Equation.DSMT4">
                  <p:embed/>
                  <p:pic>
                    <p:nvPicPr>
                      <p:cNvPr id="41" name="物件 40"/>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9168301" y="5421571"/>
                        <a:ext cx="342900"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27" name="物件 26"/>
          <p:cNvGraphicFramePr>
            <a:graphicFrameLocks noChangeAspect="1"/>
          </p:cNvGraphicFramePr>
          <p:nvPr>
            <p:extLst>
              <p:ext uri="{D42A27DB-BD31-4B8C-83A1-F6EECF244321}">
                <p14:modId xmlns:p14="http://schemas.microsoft.com/office/powerpoint/2010/main" val="1690384035"/>
              </p:ext>
            </p:extLst>
          </p:nvPr>
        </p:nvGraphicFramePr>
        <p:xfrm>
          <a:off x="10032397" y="5853619"/>
          <a:ext cx="228600" cy="203200"/>
        </p:xfrm>
        <a:graphic>
          <a:graphicData uri="http://schemas.openxmlformats.org/presentationml/2006/ole">
            <mc:AlternateContent xmlns:mc="http://schemas.openxmlformats.org/markup-compatibility/2006">
              <mc:Choice xmlns:v="urn:schemas-microsoft-com:vml" Requires="v">
                <p:oleObj spid="_x0000_s7682" name="Equation" r:id="rId40" imgW="228600" imgH="203040" progId="Equation.DSMT4">
                  <p:embed/>
                </p:oleObj>
              </mc:Choice>
              <mc:Fallback>
                <p:oleObj name="Equation" r:id="rId40" imgW="228600" imgH="203040" progId="Equation.DSMT4">
                  <p:embed/>
                  <p:pic>
                    <p:nvPicPr>
                      <p:cNvPr id="42" name="物件 41"/>
                      <p:cNvPicPr/>
                      <p:nvPr/>
                    </p:nvPicPr>
                    <p:blipFill>
                      <a:blip r:embed="rId41"/>
                      <a:stretch>
                        <a:fillRect/>
                      </a:stretch>
                    </p:blipFill>
                    <p:spPr>
                      <a:xfrm>
                        <a:off x="10032397" y="5853619"/>
                        <a:ext cx="228600" cy="203200"/>
                      </a:xfrm>
                      <a:prstGeom prst="rect">
                        <a:avLst/>
                      </a:prstGeom>
                    </p:spPr>
                  </p:pic>
                </p:oleObj>
              </mc:Fallback>
            </mc:AlternateContent>
          </a:graphicData>
        </a:graphic>
      </p:graphicFrame>
      <p:graphicFrame>
        <p:nvGraphicFramePr>
          <p:cNvPr id="28" name="物件 27"/>
          <p:cNvGraphicFramePr>
            <a:graphicFrameLocks noChangeAspect="1"/>
          </p:cNvGraphicFramePr>
          <p:nvPr>
            <p:extLst>
              <p:ext uri="{D42A27DB-BD31-4B8C-83A1-F6EECF244321}">
                <p14:modId xmlns:p14="http://schemas.microsoft.com/office/powerpoint/2010/main" val="4195322075"/>
              </p:ext>
            </p:extLst>
          </p:nvPr>
        </p:nvGraphicFramePr>
        <p:xfrm>
          <a:off x="8520229" y="5853619"/>
          <a:ext cx="342900" cy="203200"/>
        </p:xfrm>
        <a:graphic>
          <a:graphicData uri="http://schemas.openxmlformats.org/presentationml/2006/ole">
            <mc:AlternateContent xmlns:mc="http://schemas.openxmlformats.org/markup-compatibility/2006">
              <mc:Choice xmlns:v="urn:schemas-microsoft-com:vml" Requires="v">
                <p:oleObj spid="_x0000_s7683" name="Equation" r:id="rId42" imgW="342720" imgH="203040" progId="Equation.DSMT4">
                  <p:embed/>
                </p:oleObj>
              </mc:Choice>
              <mc:Fallback>
                <p:oleObj name="Equation" r:id="rId42" imgW="342720" imgH="203040" progId="Equation.DSMT4">
                  <p:embed/>
                  <p:pic>
                    <p:nvPicPr>
                      <p:cNvPr id="43" name="物件 42"/>
                      <p:cNvPicPr/>
                      <p:nvPr/>
                    </p:nvPicPr>
                    <p:blipFill>
                      <a:blip r:embed="rId43"/>
                      <a:stretch>
                        <a:fillRect/>
                      </a:stretch>
                    </p:blipFill>
                    <p:spPr>
                      <a:xfrm>
                        <a:off x="8520229" y="5853619"/>
                        <a:ext cx="342900" cy="203200"/>
                      </a:xfrm>
                      <a:prstGeom prst="rect">
                        <a:avLst/>
                      </a:prstGeom>
                    </p:spPr>
                  </p:pic>
                </p:oleObj>
              </mc:Fallback>
            </mc:AlternateContent>
          </a:graphicData>
        </a:graphic>
      </p:graphicFrame>
      <p:grpSp>
        <p:nvGrpSpPr>
          <p:cNvPr id="60" name="群組 59"/>
          <p:cNvGrpSpPr/>
          <p:nvPr/>
        </p:nvGrpSpPr>
        <p:grpSpPr>
          <a:xfrm>
            <a:off x="8197488" y="496166"/>
            <a:ext cx="1898076" cy="1954767"/>
            <a:chOff x="8197488" y="496166"/>
            <a:chExt cx="1898076" cy="1954767"/>
          </a:xfrm>
        </p:grpSpPr>
        <p:grpSp>
          <p:nvGrpSpPr>
            <p:cNvPr id="61" name="群組 60"/>
            <p:cNvGrpSpPr/>
            <p:nvPr/>
          </p:nvGrpSpPr>
          <p:grpSpPr>
            <a:xfrm>
              <a:off x="8197488" y="496166"/>
              <a:ext cx="1898076" cy="1954767"/>
              <a:chOff x="2159593" y="2230946"/>
              <a:chExt cx="1898075" cy="1954767"/>
            </a:xfrm>
          </p:grpSpPr>
          <p:grpSp>
            <p:nvGrpSpPr>
              <p:cNvPr id="69" name="群組 68"/>
              <p:cNvGrpSpPr/>
              <p:nvPr/>
            </p:nvGrpSpPr>
            <p:grpSpPr>
              <a:xfrm>
                <a:off x="2627784" y="2230946"/>
                <a:ext cx="1429884" cy="1867012"/>
                <a:chOff x="1547664" y="2518978"/>
                <a:chExt cx="1429884" cy="1867012"/>
              </a:xfrm>
            </p:grpSpPr>
            <p:grpSp>
              <p:nvGrpSpPr>
                <p:cNvPr id="86" name="群組 85"/>
                <p:cNvGrpSpPr/>
                <p:nvPr/>
              </p:nvGrpSpPr>
              <p:grpSpPr>
                <a:xfrm>
                  <a:off x="1547664" y="2636912"/>
                  <a:ext cx="1152128" cy="1584177"/>
                  <a:chOff x="1547664" y="2636912"/>
                  <a:chExt cx="1152128" cy="1584177"/>
                </a:xfrm>
              </p:grpSpPr>
              <p:cxnSp>
                <p:nvCxnSpPr>
                  <p:cNvPr id="89" name="直線單箭頭接點 88"/>
                  <p:cNvCxnSpPr/>
                  <p:nvPr/>
                </p:nvCxnSpPr>
                <p:spPr>
                  <a:xfrm>
                    <a:off x="1547664" y="4221088"/>
                    <a:ext cx="1152128" cy="0"/>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1547664" y="2636912"/>
                    <a:ext cx="0" cy="1584177"/>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87" name="文字方塊 86"/>
                <p:cNvSpPr txBox="1"/>
                <p:nvPr/>
              </p:nvSpPr>
              <p:spPr>
                <a:xfrm>
                  <a:off x="1579879" y="2518978"/>
                  <a:ext cx="245234" cy="307777"/>
                </a:xfrm>
                <a:prstGeom prst="rect">
                  <a:avLst/>
                </a:prstGeom>
                <a:noFill/>
              </p:spPr>
              <p:txBody>
                <a:bodyPr wrap="square" rtlCol="0">
                  <a:spAutoFit/>
                </a:bodyPr>
                <a:lstStyle/>
                <a:p>
                  <a:r>
                    <a:rPr lang="en-US" altLang="zh-TW" sz="1400" b="1"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P</a:t>
                  </a:r>
                  <a:endParaRPr lang="zh-TW" altLang="en-US" sz="1400" b="1"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8" name="文字方塊 87"/>
                <p:cNvSpPr txBox="1"/>
                <p:nvPr/>
              </p:nvSpPr>
              <p:spPr>
                <a:xfrm>
                  <a:off x="2672656" y="4078213"/>
                  <a:ext cx="304892" cy="307777"/>
                </a:xfrm>
                <a:prstGeom prst="rect">
                  <a:avLst/>
                </a:prstGeom>
                <a:noFill/>
              </p:spPr>
              <p:txBody>
                <a:bodyPr wrap="none" rtlCol="0">
                  <a:spAutoFit/>
                </a:bodyPr>
                <a:lstStyle/>
                <a:p>
                  <a:r>
                    <a:rPr lang="en-US" altLang="zh-TW" sz="1400" b="1"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V</a:t>
                  </a:r>
                  <a:endParaRPr lang="zh-TW" altLang="en-US" sz="1400" b="1"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grpSp>
          <p:cxnSp>
            <p:nvCxnSpPr>
              <p:cNvPr id="70" name="直線接點 69"/>
              <p:cNvCxnSpPr/>
              <p:nvPr/>
            </p:nvCxnSpPr>
            <p:spPr>
              <a:xfrm>
                <a:off x="2843808" y="2780928"/>
                <a:ext cx="0" cy="11521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1" name="直線接點 70"/>
              <p:cNvCxnSpPr/>
              <p:nvPr/>
            </p:nvCxnSpPr>
            <p:spPr>
              <a:xfrm>
                <a:off x="3563888" y="2780928"/>
                <a:ext cx="0" cy="11521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2" name="手繪多邊形 71"/>
              <p:cNvSpPr/>
              <p:nvPr/>
            </p:nvSpPr>
            <p:spPr>
              <a:xfrm>
                <a:off x="2843213" y="3400425"/>
                <a:ext cx="721518" cy="428625"/>
              </a:xfrm>
              <a:custGeom>
                <a:avLst/>
                <a:gdLst>
                  <a:gd name="connsiteX0" fmla="*/ 0 w 721518"/>
                  <a:gd name="connsiteY0" fmla="*/ 0 h 650081"/>
                  <a:gd name="connsiteX1" fmla="*/ 364331 w 721518"/>
                  <a:gd name="connsiteY1" fmla="*/ 421481 h 650081"/>
                  <a:gd name="connsiteX2" fmla="*/ 721518 w 721518"/>
                  <a:gd name="connsiteY2" fmla="*/ 650081 h 650081"/>
                </a:gdLst>
                <a:ahLst/>
                <a:cxnLst>
                  <a:cxn ang="0">
                    <a:pos x="connsiteX0" y="connsiteY0"/>
                  </a:cxn>
                  <a:cxn ang="0">
                    <a:pos x="connsiteX1" y="connsiteY1"/>
                  </a:cxn>
                  <a:cxn ang="0">
                    <a:pos x="connsiteX2" y="connsiteY2"/>
                  </a:cxn>
                </a:cxnLst>
                <a:rect l="l" t="t" r="r" b="b"/>
                <a:pathLst>
                  <a:path w="721518" h="650081">
                    <a:moveTo>
                      <a:pt x="0" y="0"/>
                    </a:moveTo>
                    <a:cubicBezTo>
                      <a:pt x="122039" y="156567"/>
                      <a:pt x="244078" y="313134"/>
                      <a:pt x="364331" y="421481"/>
                    </a:cubicBezTo>
                    <a:cubicBezTo>
                      <a:pt x="484584" y="529828"/>
                      <a:pt x="660796" y="615553"/>
                      <a:pt x="721518" y="65008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latin typeface="Calibri"/>
                  <a:ea typeface="新細明體"/>
                </a:endParaRPr>
              </a:p>
            </p:txBody>
          </p:sp>
          <p:sp>
            <p:nvSpPr>
              <p:cNvPr id="73" name="手繪多邊形 72"/>
              <p:cNvSpPr/>
              <p:nvPr/>
            </p:nvSpPr>
            <p:spPr>
              <a:xfrm>
                <a:off x="2839156" y="2750343"/>
                <a:ext cx="735100" cy="916781"/>
              </a:xfrm>
              <a:custGeom>
                <a:avLst/>
                <a:gdLst>
                  <a:gd name="connsiteX0" fmla="*/ 0 w 721518"/>
                  <a:gd name="connsiteY0" fmla="*/ 0 h 650081"/>
                  <a:gd name="connsiteX1" fmla="*/ 364331 w 721518"/>
                  <a:gd name="connsiteY1" fmla="*/ 421481 h 650081"/>
                  <a:gd name="connsiteX2" fmla="*/ 721518 w 721518"/>
                  <a:gd name="connsiteY2" fmla="*/ 650081 h 650081"/>
                </a:gdLst>
                <a:ahLst/>
                <a:cxnLst>
                  <a:cxn ang="0">
                    <a:pos x="connsiteX0" y="connsiteY0"/>
                  </a:cxn>
                  <a:cxn ang="0">
                    <a:pos x="connsiteX1" y="connsiteY1"/>
                  </a:cxn>
                  <a:cxn ang="0">
                    <a:pos x="connsiteX2" y="connsiteY2"/>
                  </a:cxn>
                </a:cxnLst>
                <a:rect l="l" t="t" r="r" b="b"/>
                <a:pathLst>
                  <a:path w="721518" h="650081">
                    <a:moveTo>
                      <a:pt x="0" y="0"/>
                    </a:moveTo>
                    <a:cubicBezTo>
                      <a:pt x="122039" y="156567"/>
                      <a:pt x="244078" y="313134"/>
                      <a:pt x="364331" y="421481"/>
                    </a:cubicBezTo>
                    <a:cubicBezTo>
                      <a:pt x="484584" y="529828"/>
                      <a:pt x="660796" y="615553"/>
                      <a:pt x="721518" y="65008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latin typeface="Calibri"/>
                  <a:ea typeface="新細明體"/>
                </a:endParaRPr>
              </a:p>
            </p:txBody>
          </p:sp>
          <p:cxnSp>
            <p:nvCxnSpPr>
              <p:cNvPr id="74" name="直線接點 73"/>
              <p:cNvCxnSpPr>
                <a:endCxn id="72" idx="0"/>
              </p:cNvCxnSpPr>
              <p:nvPr/>
            </p:nvCxnSpPr>
            <p:spPr>
              <a:xfrm flipH="1">
                <a:off x="2843213" y="2754086"/>
                <a:ext cx="680" cy="646339"/>
              </a:xfrm>
              <a:prstGeom prst="line">
                <a:avLst/>
              </a:prstGeom>
              <a:ln w="25400">
                <a:solidFill>
                  <a:schemeClr val="tx1"/>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a:off x="3564467" y="3663244"/>
                <a:ext cx="2822" cy="160867"/>
              </a:xfrm>
              <a:prstGeom prst="line">
                <a:avLst/>
              </a:prstGeom>
              <a:ln w="25400">
                <a:solidFill>
                  <a:schemeClr val="tx1"/>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76" name="文字方塊 75"/>
              <p:cNvSpPr txBox="1"/>
              <p:nvPr/>
            </p:nvSpPr>
            <p:spPr>
              <a:xfrm>
                <a:off x="2582338" y="3273778"/>
                <a:ext cx="300082" cy="369332"/>
              </a:xfrm>
              <a:prstGeom prst="rect">
                <a:avLst/>
              </a:prstGeom>
              <a:noFill/>
            </p:spPr>
            <p:txBody>
              <a:bodyPr wrap="none" rtlCol="0">
                <a:spAutoFit/>
              </a:bodyPr>
              <a:lstStyle/>
              <a:p>
                <a:r>
                  <a:rPr lang="en-US" altLang="zh-TW"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a</a:t>
                </a:r>
                <a:endParaRPr lang="zh-TW" altLang="en-US"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7" name="文字方塊 76"/>
              <p:cNvSpPr txBox="1"/>
              <p:nvPr/>
            </p:nvSpPr>
            <p:spPr>
              <a:xfrm>
                <a:off x="2791182" y="2444045"/>
                <a:ext cx="300082" cy="369332"/>
              </a:xfrm>
              <a:prstGeom prst="rect">
                <a:avLst/>
              </a:prstGeom>
              <a:noFill/>
            </p:spPr>
            <p:txBody>
              <a:bodyPr wrap="none" rtlCol="0">
                <a:spAutoFit/>
              </a:bodyPr>
              <a:lstStyle/>
              <a:p>
                <a:r>
                  <a:rPr lang="en-US" altLang="zh-TW"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b</a:t>
                </a:r>
                <a:endParaRPr lang="zh-TW" altLang="en-US"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8" name="文字方塊 77"/>
              <p:cNvSpPr txBox="1"/>
              <p:nvPr/>
            </p:nvSpPr>
            <p:spPr>
              <a:xfrm>
                <a:off x="3524959" y="3378200"/>
                <a:ext cx="287258" cy="369332"/>
              </a:xfrm>
              <a:prstGeom prst="rect">
                <a:avLst/>
              </a:prstGeom>
              <a:noFill/>
            </p:spPr>
            <p:txBody>
              <a:bodyPr wrap="none" rtlCol="0">
                <a:spAutoFit/>
              </a:bodyPr>
              <a:lstStyle/>
              <a:p>
                <a:r>
                  <a:rPr lang="en-US" altLang="zh-TW"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c</a:t>
                </a:r>
                <a:endParaRPr lang="zh-TW" altLang="en-US"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79" name="文字方塊 78"/>
              <p:cNvSpPr txBox="1"/>
              <p:nvPr/>
            </p:nvSpPr>
            <p:spPr>
              <a:xfrm>
                <a:off x="3522137" y="3601156"/>
                <a:ext cx="300082" cy="369332"/>
              </a:xfrm>
              <a:prstGeom prst="rect">
                <a:avLst/>
              </a:prstGeom>
              <a:noFill/>
            </p:spPr>
            <p:txBody>
              <a:bodyPr wrap="none" rtlCol="0">
                <a:spAutoFit/>
              </a:bodyPr>
              <a:lstStyle/>
              <a:p>
                <a:r>
                  <a:rPr lang="en-US" altLang="zh-TW"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d</a:t>
                </a:r>
                <a:endParaRPr lang="zh-TW" altLang="en-US"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cxnSp>
            <p:nvCxnSpPr>
              <p:cNvPr id="80" name="直線接點 79"/>
              <p:cNvCxnSpPr/>
              <p:nvPr/>
            </p:nvCxnSpPr>
            <p:spPr>
              <a:xfrm flipH="1">
                <a:off x="2596444" y="3401999"/>
                <a:ext cx="237998" cy="16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直線接點 80"/>
              <p:cNvCxnSpPr/>
              <p:nvPr/>
            </p:nvCxnSpPr>
            <p:spPr>
              <a:xfrm flipH="1">
                <a:off x="2610555" y="2755710"/>
                <a:ext cx="237998" cy="16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2" name="文字方塊 81"/>
              <p:cNvSpPr txBox="1"/>
              <p:nvPr/>
            </p:nvSpPr>
            <p:spPr>
              <a:xfrm>
                <a:off x="2697265" y="3886137"/>
                <a:ext cx="338554" cy="276999"/>
              </a:xfrm>
              <a:prstGeom prst="rect">
                <a:avLst/>
              </a:prstGeom>
              <a:noFill/>
            </p:spPr>
            <p:txBody>
              <a:bodyPr wrap="none" rtlCol="0">
                <a:spAutoFit/>
              </a:bodyPr>
              <a:lstStyle/>
              <a:p>
                <a:r>
                  <a:rPr lang="en-US" altLang="zh-TW" sz="1200" b="1"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V</a:t>
                </a:r>
                <a:r>
                  <a:rPr lang="en-US" altLang="zh-TW" sz="1200" b="1" i="1" baseline="-250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0</a:t>
                </a:r>
                <a:endParaRPr lang="zh-TW" altLang="en-US" sz="1200" b="1" i="1" baseline="-250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3" name="文字方塊 82"/>
              <p:cNvSpPr txBox="1"/>
              <p:nvPr/>
            </p:nvSpPr>
            <p:spPr>
              <a:xfrm>
                <a:off x="3323798" y="3908714"/>
                <a:ext cx="415498" cy="276999"/>
              </a:xfrm>
              <a:prstGeom prst="rect">
                <a:avLst/>
              </a:prstGeom>
              <a:noFill/>
            </p:spPr>
            <p:txBody>
              <a:bodyPr wrap="none" rtlCol="0">
                <a:spAutoFit/>
              </a:bodyPr>
              <a:lstStyle/>
              <a:p>
                <a:r>
                  <a:rPr lang="en-US" altLang="zh-TW" sz="1200" b="1"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8V</a:t>
                </a:r>
                <a:r>
                  <a:rPr lang="en-US" altLang="zh-TW" sz="1200" b="1" i="1" baseline="-250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0</a:t>
                </a:r>
                <a:endParaRPr lang="zh-TW" altLang="en-US" sz="1200" b="1" i="1" baseline="-250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4" name="文字方塊 83"/>
              <p:cNvSpPr txBox="1"/>
              <p:nvPr/>
            </p:nvSpPr>
            <p:spPr>
              <a:xfrm>
                <a:off x="2159593" y="2610492"/>
                <a:ext cx="484428" cy="276999"/>
              </a:xfrm>
              <a:prstGeom prst="rect">
                <a:avLst/>
              </a:prstGeom>
              <a:noFill/>
            </p:spPr>
            <p:txBody>
              <a:bodyPr wrap="none" rtlCol="0">
                <a:spAutoFit/>
              </a:bodyPr>
              <a:lstStyle/>
              <a:p>
                <a:r>
                  <a:rPr lang="en-US" altLang="zh-TW" sz="1200" b="1"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64P</a:t>
                </a:r>
                <a:r>
                  <a:rPr lang="en-US" altLang="zh-TW" sz="1200" b="1" i="1" baseline="-250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0</a:t>
                </a:r>
                <a:endParaRPr lang="zh-TW" altLang="en-US" sz="1200" b="1" i="1" baseline="-250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85" name="文字方塊 84"/>
              <p:cNvSpPr txBox="1"/>
              <p:nvPr/>
            </p:nvSpPr>
            <p:spPr>
              <a:xfrm>
                <a:off x="2180431" y="3261925"/>
                <a:ext cx="484428" cy="276999"/>
              </a:xfrm>
              <a:prstGeom prst="rect">
                <a:avLst/>
              </a:prstGeom>
              <a:noFill/>
            </p:spPr>
            <p:txBody>
              <a:bodyPr wrap="none" rtlCol="0">
                <a:spAutoFit/>
              </a:bodyPr>
              <a:lstStyle/>
              <a:p>
                <a:r>
                  <a:rPr lang="en-US" altLang="zh-TW" sz="1200" b="1" i="1"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32P</a:t>
                </a:r>
                <a:r>
                  <a:rPr lang="en-US" altLang="zh-TW" sz="1200" b="1" i="1" baseline="-250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rPr>
                  <a:t>0</a:t>
                </a:r>
                <a:endParaRPr lang="zh-TW" altLang="en-US" sz="1200" b="1" i="1" baseline="-25000" dirty="0">
                  <a:solidFill>
                    <a:prstClr val="black"/>
                  </a:solidFill>
                  <a:latin typeface="Times New Roman" panose="02020603050405020304" pitchFamily="18" charset="0"/>
                  <a:ea typeface="標楷體" panose="03000509000000000000" pitchFamily="65" charset="-120"/>
                  <a:cs typeface="Times New Roman" panose="02020603050405020304" pitchFamily="18" charset="0"/>
                </a:endParaRPr>
              </a:p>
            </p:txBody>
          </p:sp>
        </p:grpSp>
        <p:sp>
          <p:nvSpPr>
            <p:cNvPr id="62" name="矩形 61"/>
            <p:cNvSpPr/>
            <p:nvPr/>
          </p:nvSpPr>
          <p:spPr>
            <a:xfrm>
              <a:off x="9170415" y="880395"/>
              <a:ext cx="862737" cy="307777"/>
            </a:xfrm>
            <a:prstGeom prst="rect">
              <a:avLst/>
            </a:prstGeom>
          </p:spPr>
          <p:txBody>
            <a:bodyPr wrap="none">
              <a:spAutoFit/>
            </a:bodyPr>
            <a:lstStyle/>
            <a:p>
              <a:r>
                <a:rPr lang="en-US" altLang="zh-TW" sz="1400" i="1" dirty="0">
                  <a:solidFill>
                    <a:prstClr val="black"/>
                  </a:solidFill>
                  <a:latin typeface="Times New Roman" panose="02020603050405020304" pitchFamily="18" charset="0"/>
                  <a:ea typeface="新細明體"/>
                  <a:cs typeface="Times New Roman" panose="02020603050405020304" pitchFamily="18" charset="0"/>
                  <a:sym typeface="Wingdings" panose="05000000000000000000" pitchFamily="2" charset="2"/>
                </a:rPr>
                <a:t>adiabatic</a:t>
              </a:r>
              <a:endParaRPr lang="zh-TW" altLang="en-US" sz="1400" i="1" dirty="0">
                <a:solidFill>
                  <a:prstClr val="black"/>
                </a:solidFill>
                <a:latin typeface="Calibri"/>
                <a:ea typeface="新細明體"/>
              </a:endParaRPr>
            </a:p>
          </p:txBody>
        </p:sp>
        <p:sp>
          <p:nvSpPr>
            <p:cNvPr id="63" name="手繪多邊形 62"/>
            <p:cNvSpPr/>
            <p:nvPr/>
          </p:nvSpPr>
          <p:spPr>
            <a:xfrm>
              <a:off x="9155406" y="1241391"/>
              <a:ext cx="152945" cy="272143"/>
            </a:xfrm>
            <a:custGeom>
              <a:avLst/>
              <a:gdLst>
                <a:gd name="connsiteX0" fmla="*/ 152400 w 152945"/>
                <a:gd name="connsiteY0" fmla="*/ 0 h 272143"/>
                <a:gd name="connsiteX1" fmla="*/ 54429 w 152945"/>
                <a:gd name="connsiteY1" fmla="*/ 108858 h 272143"/>
                <a:gd name="connsiteX2" fmla="*/ 152400 w 152945"/>
                <a:gd name="connsiteY2" fmla="*/ 97972 h 272143"/>
                <a:gd name="connsiteX3" fmla="*/ 0 w 152945"/>
                <a:gd name="connsiteY3" fmla="*/ 272143 h 272143"/>
              </a:gdLst>
              <a:ahLst/>
              <a:cxnLst>
                <a:cxn ang="0">
                  <a:pos x="connsiteX0" y="connsiteY0"/>
                </a:cxn>
                <a:cxn ang="0">
                  <a:pos x="connsiteX1" y="connsiteY1"/>
                </a:cxn>
                <a:cxn ang="0">
                  <a:pos x="connsiteX2" y="connsiteY2"/>
                </a:cxn>
                <a:cxn ang="0">
                  <a:pos x="connsiteX3" y="connsiteY3"/>
                </a:cxn>
              </a:cxnLst>
              <a:rect l="l" t="t" r="r" b="b"/>
              <a:pathLst>
                <a:path w="152945" h="272143">
                  <a:moveTo>
                    <a:pt x="152400" y="0"/>
                  </a:moveTo>
                  <a:cubicBezTo>
                    <a:pt x="103414" y="46264"/>
                    <a:pt x="54429" y="92529"/>
                    <a:pt x="54429" y="108858"/>
                  </a:cubicBezTo>
                  <a:cubicBezTo>
                    <a:pt x="54429" y="125187"/>
                    <a:pt x="161471" y="70758"/>
                    <a:pt x="152400" y="97972"/>
                  </a:cubicBezTo>
                  <a:cubicBezTo>
                    <a:pt x="143329" y="125186"/>
                    <a:pt x="71664" y="198664"/>
                    <a:pt x="0" y="272143"/>
                  </a:cubicBezTo>
                </a:path>
              </a:pathLst>
            </a:custGeom>
            <a:noFill/>
            <a:ln w="15875">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latin typeface="Calibri"/>
                <a:ea typeface="新細明體"/>
              </a:endParaRPr>
            </a:p>
          </p:txBody>
        </p:sp>
        <p:sp>
          <p:nvSpPr>
            <p:cNvPr id="64" name="手繪多邊形 63"/>
            <p:cNvSpPr/>
            <p:nvPr/>
          </p:nvSpPr>
          <p:spPr>
            <a:xfrm>
              <a:off x="9273893" y="1152711"/>
              <a:ext cx="250372" cy="852715"/>
            </a:xfrm>
            <a:custGeom>
              <a:avLst/>
              <a:gdLst>
                <a:gd name="connsiteX0" fmla="*/ 228600 w 228600"/>
                <a:gd name="connsiteY0" fmla="*/ 0 h 805543"/>
                <a:gd name="connsiteX1" fmla="*/ 97971 w 228600"/>
                <a:gd name="connsiteY1" fmla="*/ 348343 h 805543"/>
                <a:gd name="connsiteX2" fmla="*/ 76200 w 228600"/>
                <a:gd name="connsiteY2" fmla="*/ 446314 h 805543"/>
                <a:gd name="connsiteX3" fmla="*/ 206828 w 228600"/>
                <a:gd name="connsiteY3" fmla="*/ 424543 h 805543"/>
                <a:gd name="connsiteX4" fmla="*/ 0 w 228600"/>
                <a:gd name="connsiteY4" fmla="*/ 805543 h 80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805543">
                  <a:moveTo>
                    <a:pt x="228600" y="0"/>
                  </a:moveTo>
                  <a:cubicBezTo>
                    <a:pt x="175985" y="136978"/>
                    <a:pt x="123371" y="273957"/>
                    <a:pt x="97971" y="348343"/>
                  </a:cubicBezTo>
                  <a:cubicBezTo>
                    <a:pt x="72571" y="422729"/>
                    <a:pt x="58057" y="433614"/>
                    <a:pt x="76200" y="446314"/>
                  </a:cubicBezTo>
                  <a:cubicBezTo>
                    <a:pt x="94343" y="459014"/>
                    <a:pt x="219528" y="364671"/>
                    <a:pt x="206828" y="424543"/>
                  </a:cubicBezTo>
                  <a:cubicBezTo>
                    <a:pt x="194128" y="484415"/>
                    <a:pt x="97064" y="644979"/>
                    <a:pt x="0" y="805543"/>
                  </a:cubicBezTo>
                </a:path>
              </a:pathLst>
            </a:custGeom>
            <a:noFill/>
            <a:ln w="15875">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latin typeface="Calibri"/>
                <a:ea typeface="新細明體"/>
              </a:endParaRPr>
            </a:p>
          </p:txBody>
        </p:sp>
        <p:cxnSp>
          <p:nvCxnSpPr>
            <p:cNvPr id="65" name="直線單箭頭接點 64"/>
            <p:cNvCxnSpPr/>
            <p:nvPr/>
          </p:nvCxnSpPr>
          <p:spPr>
            <a:xfrm flipV="1">
              <a:off x="8871080" y="1295356"/>
              <a:ext cx="617" cy="164212"/>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endCxn id="73" idx="1"/>
            </p:cNvCxnSpPr>
            <p:nvPr/>
          </p:nvCxnSpPr>
          <p:spPr>
            <a:xfrm>
              <a:off x="9114072" y="1413827"/>
              <a:ext cx="134168" cy="196132"/>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a:stCxn id="72" idx="1"/>
            </p:cNvCxnSpPr>
            <p:nvPr/>
          </p:nvCxnSpPr>
          <p:spPr>
            <a:xfrm flipH="1" flipV="1">
              <a:off x="9041295" y="1793441"/>
              <a:ext cx="204144" cy="150104"/>
            </a:xfrm>
            <a:prstGeom prst="straightConnector1">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a:off x="9605571" y="1947484"/>
              <a:ext cx="0" cy="107542"/>
            </a:xfrm>
            <a:prstGeom prst="straightConnector1">
              <a:avLst/>
            </a:prstGeom>
            <a:ln w="12700">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grpSp>
      <p:graphicFrame>
        <p:nvGraphicFramePr>
          <p:cNvPr id="91" name="物件 90"/>
          <p:cNvGraphicFramePr>
            <a:graphicFrameLocks noChangeAspect="1"/>
          </p:cNvGraphicFramePr>
          <p:nvPr>
            <p:extLst/>
          </p:nvPr>
        </p:nvGraphicFramePr>
        <p:xfrm>
          <a:off x="8298063" y="1226830"/>
          <a:ext cx="735232" cy="358650"/>
        </p:xfrm>
        <a:graphic>
          <a:graphicData uri="http://schemas.openxmlformats.org/presentationml/2006/ole">
            <mc:AlternateContent xmlns:mc="http://schemas.openxmlformats.org/markup-compatibility/2006">
              <mc:Choice xmlns:v="urn:schemas-microsoft-com:vml" Requires="v">
                <p:oleObj spid="_x0000_s7684" name="Equation" r:id="rId44" imgW="520560" imgH="253800" progId="Equation.DSMT4">
                  <p:embed/>
                </p:oleObj>
              </mc:Choice>
              <mc:Fallback>
                <p:oleObj name="Equation" r:id="rId44" imgW="520560" imgH="253800" progId="Equation.DSMT4">
                  <p:embed/>
                  <p:pic>
                    <p:nvPicPr>
                      <p:cNvPr id="38" name="物件 37"/>
                      <p:cNvPicPr/>
                      <p:nvPr/>
                    </p:nvPicPr>
                    <p:blipFill>
                      <a:blip r:embed="rId45"/>
                      <a:stretch>
                        <a:fillRect/>
                      </a:stretch>
                    </p:blipFill>
                    <p:spPr>
                      <a:xfrm>
                        <a:off x="8298063" y="1226830"/>
                        <a:ext cx="735232" cy="358650"/>
                      </a:xfrm>
                      <a:prstGeom prst="rect">
                        <a:avLst/>
                      </a:prstGeom>
                    </p:spPr>
                  </p:pic>
                </p:oleObj>
              </mc:Fallback>
            </mc:AlternateContent>
          </a:graphicData>
        </a:graphic>
      </p:graphicFrame>
      <p:graphicFrame>
        <p:nvGraphicFramePr>
          <p:cNvPr id="92" name="物件 91"/>
          <p:cNvGraphicFramePr>
            <a:graphicFrameLocks noChangeAspect="1"/>
          </p:cNvGraphicFramePr>
          <p:nvPr>
            <p:extLst/>
          </p:nvPr>
        </p:nvGraphicFramePr>
        <p:xfrm>
          <a:off x="9499006" y="1810581"/>
          <a:ext cx="664190" cy="359022"/>
        </p:xfrm>
        <a:graphic>
          <a:graphicData uri="http://schemas.openxmlformats.org/presentationml/2006/ole">
            <mc:AlternateContent xmlns:mc="http://schemas.openxmlformats.org/markup-compatibility/2006">
              <mc:Choice xmlns:v="urn:schemas-microsoft-com:vml" Requires="v">
                <p:oleObj spid="_x0000_s7685" name="Equation" r:id="rId46" imgW="469800" imgH="253800" progId="Equation.DSMT4">
                  <p:embed/>
                </p:oleObj>
              </mc:Choice>
              <mc:Fallback>
                <p:oleObj name="Equation" r:id="rId46" imgW="469800" imgH="253800" progId="Equation.DSMT4">
                  <p:embed/>
                  <p:pic>
                    <p:nvPicPr>
                      <p:cNvPr id="39" name="物件 38"/>
                      <p:cNvPicPr/>
                      <p:nvPr/>
                    </p:nvPicPr>
                    <p:blipFill>
                      <a:blip r:embed="rId47"/>
                      <a:stretch>
                        <a:fillRect/>
                      </a:stretch>
                    </p:blipFill>
                    <p:spPr>
                      <a:xfrm>
                        <a:off x="9499006" y="1810581"/>
                        <a:ext cx="664190" cy="359022"/>
                      </a:xfrm>
                      <a:prstGeom prst="rect">
                        <a:avLst/>
                      </a:prstGeom>
                    </p:spPr>
                  </p:pic>
                </p:oleObj>
              </mc:Fallback>
            </mc:AlternateContent>
          </a:graphicData>
        </a:graphic>
      </p:graphicFrame>
    </p:spTree>
    <p:extLst>
      <p:ext uri="{BB962C8B-B14F-4D97-AF65-F5344CB8AC3E}">
        <p14:creationId xmlns:p14="http://schemas.microsoft.com/office/powerpoint/2010/main" val="272454991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2102</TotalTime>
  <Words>486</Words>
  <Application>Microsoft Office PowerPoint</Application>
  <PresentationFormat>寬螢幕</PresentationFormat>
  <Paragraphs>63</Paragraphs>
  <Slides>8</Slides>
  <Notes>0</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2</vt:i4>
      </vt:variant>
      <vt:variant>
        <vt:lpstr>投影片標題</vt:lpstr>
      </vt:variant>
      <vt:variant>
        <vt:i4>8</vt:i4>
      </vt:variant>
    </vt:vector>
  </HeadingPairs>
  <TitlesOfParts>
    <vt:vector size="19" baseType="lpstr">
      <vt:lpstr>新細明體</vt:lpstr>
      <vt:lpstr>標楷體</vt:lpstr>
      <vt:lpstr>Arial</vt:lpstr>
      <vt:lpstr>Calibri</vt:lpstr>
      <vt:lpstr>Calibri Light</vt:lpstr>
      <vt:lpstr>Symbol</vt:lpstr>
      <vt:lpstr>Times New Roman</vt:lpstr>
      <vt:lpstr>Wingdings</vt:lpstr>
      <vt:lpstr>Office 佈景主題</vt:lpstr>
      <vt:lpstr>Equation</vt:lpstr>
      <vt:lpstr>MathType 7.0 Equation</vt:lpstr>
      <vt:lpstr>GP HW11 (CH 14)</vt:lpstr>
      <vt:lpstr>PowerPoint 簡報</vt:lpstr>
      <vt:lpstr>PowerPoint 簡報</vt:lpstr>
      <vt:lpstr>PowerPoint 簡報</vt:lpstr>
      <vt:lpstr>PowerPoint 簡報</vt:lpstr>
      <vt:lpstr>PowerPoint 簡報</vt:lpstr>
      <vt:lpstr>PowerPoint 簡報</vt:lpstr>
      <vt:lpstr>PowerPoint 簡報</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 HW11 (CH 14)</dc:title>
  <dc:creator>斯婷 莊</dc:creator>
  <cp:lastModifiedBy>mike</cp:lastModifiedBy>
  <cp:revision>55</cp:revision>
  <dcterms:created xsi:type="dcterms:W3CDTF">2018-11-03T14:05:59Z</dcterms:created>
  <dcterms:modified xsi:type="dcterms:W3CDTF">2018-12-17T12:05:32Z</dcterms:modified>
</cp:coreProperties>
</file>