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7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wmf"/><Relationship Id="rId18" Type="http://schemas.openxmlformats.org/officeDocument/2006/relationships/image" Target="../media/image68.wmf"/><Relationship Id="rId26" Type="http://schemas.openxmlformats.org/officeDocument/2006/relationships/image" Target="../media/image10.wmf"/><Relationship Id="rId39" Type="http://schemas.openxmlformats.org/officeDocument/2006/relationships/image" Target="../media/image23.wmf"/><Relationship Id="rId21" Type="http://schemas.openxmlformats.org/officeDocument/2006/relationships/image" Target="../media/image71.wmf"/><Relationship Id="rId34" Type="http://schemas.openxmlformats.org/officeDocument/2006/relationships/image" Target="../media/image18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29" Type="http://schemas.openxmlformats.org/officeDocument/2006/relationships/image" Target="../media/image13.wmf"/><Relationship Id="rId41" Type="http://schemas.openxmlformats.org/officeDocument/2006/relationships/image" Target="../media/image25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24" Type="http://schemas.openxmlformats.org/officeDocument/2006/relationships/image" Target="../media/image74.wmf"/><Relationship Id="rId32" Type="http://schemas.openxmlformats.org/officeDocument/2006/relationships/image" Target="../media/image16.wmf"/><Relationship Id="rId37" Type="http://schemas.openxmlformats.org/officeDocument/2006/relationships/image" Target="../media/image21.wmf"/><Relationship Id="rId40" Type="http://schemas.openxmlformats.org/officeDocument/2006/relationships/image" Target="../media/image24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23" Type="http://schemas.openxmlformats.org/officeDocument/2006/relationships/image" Target="../media/image73.wmf"/><Relationship Id="rId28" Type="http://schemas.openxmlformats.org/officeDocument/2006/relationships/image" Target="../media/image12.wmf"/><Relationship Id="rId36" Type="http://schemas.openxmlformats.org/officeDocument/2006/relationships/image" Target="../media/image20.wmf"/><Relationship Id="rId10" Type="http://schemas.openxmlformats.org/officeDocument/2006/relationships/image" Target="../media/image60.wmf"/><Relationship Id="rId19" Type="http://schemas.openxmlformats.org/officeDocument/2006/relationships/image" Target="../media/image69.wmf"/><Relationship Id="rId31" Type="http://schemas.openxmlformats.org/officeDocument/2006/relationships/image" Target="../media/image1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Relationship Id="rId22" Type="http://schemas.openxmlformats.org/officeDocument/2006/relationships/image" Target="../media/image72.wmf"/><Relationship Id="rId27" Type="http://schemas.openxmlformats.org/officeDocument/2006/relationships/image" Target="../media/image11.wmf"/><Relationship Id="rId30" Type="http://schemas.openxmlformats.org/officeDocument/2006/relationships/image" Target="../media/image14.wmf"/><Relationship Id="rId35" Type="http://schemas.openxmlformats.org/officeDocument/2006/relationships/image" Target="../media/image19.wmf"/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5" Type="http://schemas.openxmlformats.org/officeDocument/2006/relationships/image" Target="../media/image75.wmf"/><Relationship Id="rId33" Type="http://schemas.openxmlformats.org/officeDocument/2006/relationships/image" Target="../media/image17.wmf"/><Relationship Id="rId38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82.wmf"/><Relationship Id="rId6" Type="http://schemas.openxmlformats.org/officeDocument/2006/relationships/image" Target="../media/image70.wmf"/><Relationship Id="rId11" Type="http://schemas.openxmlformats.org/officeDocument/2006/relationships/image" Target="../media/image87.wmf"/><Relationship Id="rId5" Type="http://schemas.openxmlformats.org/officeDocument/2006/relationships/image" Target="../media/image61.wmf"/><Relationship Id="rId10" Type="http://schemas.openxmlformats.org/officeDocument/2006/relationships/image" Target="../media/image86.wmf"/><Relationship Id="rId4" Type="http://schemas.openxmlformats.org/officeDocument/2006/relationships/image" Target="../media/image65.wmf"/><Relationship Id="rId9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7F57-EDFF-4AFD-B0FA-EFE9CB3D9F94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7CE6-73BB-4211-91C3-C15F598BB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6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1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3754-9490-40EA-AC3E-7F8252D97D0C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image" Target="../media/image15.wmf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3.bin"/><Relationship Id="rId47" Type="http://schemas.openxmlformats.org/officeDocument/2006/relationships/image" Target="../media/image19.wmf"/><Relationship Id="rId50" Type="http://schemas.openxmlformats.org/officeDocument/2006/relationships/oleObject" Target="../embeddings/oleObject27.bin"/><Relationship Id="rId55" Type="http://schemas.openxmlformats.org/officeDocument/2006/relationships/image" Target="../media/image2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9" Type="http://schemas.openxmlformats.org/officeDocument/2006/relationships/image" Target="../media/image26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5.bin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2.bin"/><Relationship Id="rId45" Type="http://schemas.openxmlformats.org/officeDocument/2006/relationships/image" Target="../media/image18.wmf"/><Relationship Id="rId53" Type="http://schemas.openxmlformats.org/officeDocument/2006/relationships/image" Target="../media/image22.wmf"/><Relationship Id="rId58" Type="http://schemas.openxmlformats.org/officeDocument/2006/relationships/oleObject" Target="../embeddings/oleObject32.bin"/><Relationship Id="rId5" Type="http://schemas.openxmlformats.org/officeDocument/2006/relationships/oleObject" Target="../embeddings/oleObject2.bin"/><Relationship Id="rId61" Type="http://schemas.openxmlformats.org/officeDocument/2006/relationships/image" Target="../media/image25.wmf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4.bin"/><Relationship Id="rId35" Type="http://schemas.openxmlformats.org/officeDocument/2006/relationships/oleObject" Target="../embeddings/oleObject18.bin"/><Relationship Id="rId43" Type="http://schemas.openxmlformats.org/officeDocument/2006/relationships/image" Target="../media/image17.wmf"/><Relationship Id="rId48" Type="http://schemas.openxmlformats.org/officeDocument/2006/relationships/oleObject" Target="../embeddings/oleObject26.bin"/><Relationship Id="rId56" Type="http://schemas.openxmlformats.org/officeDocument/2006/relationships/oleObject" Target="../embeddings/oleObject30.bin"/><Relationship Id="rId8" Type="http://schemas.openxmlformats.org/officeDocument/2006/relationships/image" Target="../media/image3.wmf"/><Relationship Id="rId51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5.bin"/><Relationship Id="rId59" Type="http://schemas.openxmlformats.org/officeDocument/2006/relationships/image" Target="../media/image24.wmf"/><Relationship Id="rId20" Type="http://schemas.openxmlformats.org/officeDocument/2006/relationships/image" Target="../media/image9.wmf"/><Relationship Id="rId41" Type="http://schemas.openxmlformats.org/officeDocument/2006/relationships/image" Target="../media/image16.wmf"/><Relationship Id="rId54" Type="http://schemas.openxmlformats.org/officeDocument/2006/relationships/oleObject" Target="../embeddings/oleObject2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19.bin"/><Relationship Id="rId49" Type="http://schemas.openxmlformats.org/officeDocument/2006/relationships/image" Target="../media/image20.wmf"/><Relationship Id="rId57" Type="http://schemas.openxmlformats.org/officeDocument/2006/relationships/oleObject" Target="../embeddings/oleObject31.bin"/><Relationship Id="rId10" Type="http://schemas.openxmlformats.org/officeDocument/2006/relationships/image" Target="../media/image4.wmf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4.bin"/><Relationship Id="rId52" Type="http://schemas.openxmlformats.org/officeDocument/2006/relationships/oleObject" Target="../embeddings/oleObject28.bin"/><Relationship Id="rId60" Type="http://schemas.openxmlformats.org/officeDocument/2006/relationships/oleObject" Target="../embeddings/oleObject3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6.wmf"/><Relationship Id="rId22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70.bin"/><Relationship Id="rId21" Type="http://schemas.openxmlformats.org/officeDocument/2006/relationships/oleObject" Target="../embeddings/oleObject68.bin"/><Relationship Id="rId42" Type="http://schemas.openxmlformats.org/officeDocument/2006/relationships/oleObject" Target="../embeddings/oleObject78.bin"/><Relationship Id="rId47" Type="http://schemas.openxmlformats.org/officeDocument/2006/relationships/oleObject" Target="../embeddings/oleObject83.bin"/><Relationship Id="rId63" Type="http://schemas.openxmlformats.org/officeDocument/2006/relationships/image" Target="../media/image75.wmf"/><Relationship Id="rId68" Type="http://schemas.openxmlformats.org/officeDocument/2006/relationships/oleObject" Target="../embeddings/oleObject95.bin"/><Relationship Id="rId84" Type="http://schemas.openxmlformats.org/officeDocument/2006/relationships/image" Target="../media/image16.wmf"/><Relationship Id="rId89" Type="http://schemas.openxmlformats.org/officeDocument/2006/relationships/oleObject" Target="../embeddings/oleObject108.bin"/><Relationship Id="rId1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32" Type="http://schemas.openxmlformats.org/officeDocument/2006/relationships/oleObject" Target="../embeddings/oleObject73.bin"/><Relationship Id="rId37" Type="http://schemas.openxmlformats.org/officeDocument/2006/relationships/image" Target="../media/image67.wmf"/><Relationship Id="rId53" Type="http://schemas.openxmlformats.org/officeDocument/2006/relationships/image" Target="../media/image71.wmf"/><Relationship Id="rId58" Type="http://schemas.openxmlformats.org/officeDocument/2006/relationships/oleObject" Target="../embeddings/oleObject90.bin"/><Relationship Id="rId74" Type="http://schemas.openxmlformats.org/officeDocument/2006/relationships/image" Target="../media/image14.wmf"/><Relationship Id="rId79" Type="http://schemas.openxmlformats.org/officeDocument/2006/relationships/oleObject" Target="../embeddings/oleObject102.bin"/><Relationship Id="rId102" Type="http://schemas.openxmlformats.org/officeDocument/2006/relationships/image" Target="../media/image24.wmf"/><Relationship Id="rId5" Type="http://schemas.openxmlformats.org/officeDocument/2006/relationships/oleObject" Target="../embeddings/oleObject60.bin"/><Relationship Id="rId90" Type="http://schemas.openxmlformats.org/officeDocument/2006/relationships/image" Target="../media/image19.wmf"/><Relationship Id="rId95" Type="http://schemas.openxmlformats.org/officeDocument/2006/relationships/oleObject" Target="../embeddings/oleObject111.bin"/><Relationship Id="rId22" Type="http://schemas.openxmlformats.org/officeDocument/2006/relationships/image" Target="../media/image60.wmf"/><Relationship Id="rId27" Type="http://schemas.openxmlformats.org/officeDocument/2006/relationships/image" Target="../media/image62.wmf"/><Relationship Id="rId43" Type="http://schemas.openxmlformats.org/officeDocument/2006/relationships/oleObject" Target="../embeddings/oleObject79.bin"/><Relationship Id="rId48" Type="http://schemas.openxmlformats.org/officeDocument/2006/relationships/oleObject" Target="../embeddings/oleObject84.bin"/><Relationship Id="rId64" Type="http://schemas.openxmlformats.org/officeDocument/2006/relationships/oleObject" Target="../embeddings/oleObject93.bin"/><Relationship Id="rId69" Type="http://schemas.openxmlformats.org/officeDocument/2006/relationships/image" Target="../media/image12.wmf"/><Relationship Id="rId80" Type="http://schemas.openxmlformats.org/officeDocument/2006/relationships/oleObject" Target="../embeddings/oleObject103.bin"/><Relationship Id="rId85" Type="http://schemas.openxmlformats.org/officeDocument/2006/relationships/oleObject" Target="../embeddings/oleObject10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6.bin"/><Relationship Id="rId33" Type="http://schemas.openxmlformats.org/officeDocument/2006/relationships/image" Target="../media/image65.wmf"/><Relationship Id="rId38" Type="http://schemas.openxmlformats.org/officeDocument/2006/relationships/oleObject" Target="../embeddings/oleObject76.bin"/><Relationship Id="rId59" Type="http://schemas.openxmlformats.org/officeDocument/2006/relationships/image" Target="../media/image73.wmf"/><Relationship Id="rId103" Type="http://schemas.openxmlformats.org/officeDocument/2006/relationships/oleObject" Target="../embeddings/oleObject116.bin"/><Relationship Id="rId20" Type="http://schemas.openxmlformats.org/officeDocument/2006/relationships/image" Target="../media/image59.wmf"/><Relationship Id="rId41" Type="http://schemas.openxmlformats.org/officeDocument/2006/relationships/oleObject" Target="../embeddings/oleObject77.bin"/><Relationship Id="rId54" Type="http://schemas.openxmlformats.org/officeDocument/2006/relationships/oleObject" Target="../embeddings/oleObject87.bin"/><Relationship Id="rId62" Type="http://schemas.openxmlformats.org/officeDocument/2006/relationships/oleObject" Target="../embeddings/oleObject92.bin"/><Relationship Id="rId70" Type="http://schemas.openxmlformats.org/officeDocument/2006/relationships/oleObject" Target="../embeddings/oleObject96.bin"/><Relationship Id="rId75" Type="http://schemas.openxmlformats.org/officeDocument/2006/relationships/oleObject" Target="../embeddings/oleObject98.bin"/><Relationship Id="rId83" Type="http://schemas.openxmlformats.org/officeDocument/2006/relationships/oleObject" Target="../embeddings/oleObject105.bin"/><Relationship Id="rId88" Type="http://schemas.openxmlformats.org/officeDocument/2006/relationships/image" Target="../media/image18.wmf"/><Relationship Id="rId91" Type="http://schemas.openxmlformats.org/officeDocument/2006/relationships/oleObject" Target="../embeddings/oleObject109.bin"/><Relationship Id="rId9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1.bin"/><Relationship Id="rId36" Type="http://schemas.openxmlformats.org/officeDocument/2006/relationships/oleObject" Target="../embeddings/oleObject75.bin"/><Relationship Id="rId49" Type="http://schemas.openxmlformats.org/officeDocument/2006/relationships/image" Target="../media/image69.wmf"/><Relationship Id="rId57" Type="http://schemas.openxmlformats.org/officeDocument/2006/relationships/oleObject" Target="../embeddings/oleObject89.bin"/><Relationship Id="rId10" Type="http://schemas.openxmlformats.org/officeDocument/2006/relationships/image" Target="../media/image54.wmf"/><Relationship Id="rId31" Type="http://schemas.openxmlformats.org/officeDocument/2006/relationships/image" Target="../media/image64.wmf"/><Relationship Id="rId44" Type="http://schemas.openxmlformats.org/officeDocument/2006/relationships/oleObject" Target="../embeddings/oleObject80.bin"/><Relationship Id="rId52" Type="http://schemas.openxmlformats.org/officeDocument/2006/relationships/oleObject" Target="../embeddings/oleObject86.bin"/><Relationship Id="rId60" Type="http://schemas.openxmlformats.org/officeDocument/2006/relationships/oleObject" Target="../embeddings/oleObject91.bin"/><Relationship Id="rId65" Type="http://schemas.openxmlformats.org/officeDocument/2006/relationships/image" Target="../media/image10.wmf"/><Relationship Id="rId73" Type="http://schemas.openxmlformats.org/officeDocument/2006/relationships/oleObject" Target="../embeddings/oleObject97.bin"/><Relationship Id="rId78" Type="http://schemas.openxmlformats.org/officeDocument/2006/relationships/oleObject" Target="../embeddings/oleObject101.bin"/><Relationship Id="rId81" Type="http://schemas.openxmlformats.org/officeDocument/2006/relationships/oleObject" Target="../embeddings/oleObject104.bin"/><Relationship Id="rId86" Type="http://schemas.openxmlformats.org/officeDocument/2006/relationships/image" Target="../media/image17.wmf"/><Relationship Id="rId94" Type="http://schemas.openxmlformats.org/officeDocument/2006/relationships/image" Target="../media/image21.wmf"/><Relationship Id="rId99" Type="http://schemas.openxmlformats.org/officeDocument/2006/relationships/oleObject" Target="../embeddings/oleObject113.bin"/><Relationship Id="rId101" Type="http://schemas.openxmlformats.org/officeDocument/2006/relationships/oleObject" Target="../embeddings/oleObject115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2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8.wmf"/><Relationship Id="rId39" Type="http://schemas.openxmlformats.org/officeDocument/2006/relationships/image" Target="../media/image68.wmf"/><Relationship Id="rId34" Type="http://schemas.openxmlformats.org/officeDocument/2006/relationships/oleObject" Target="../embeddings/oleObject74.bin"/><Relationship Id="rId50" Type="http://schemas.openxmlformats.org/officeDocument/2006/relationships/oleObject" Target="../embeddings/oleObject85.bin"/><Relationship Id="rId55" Type="http://schemas.openxmlformats.org/officeDocument/2006/relationships/oleObject" Target="../embeddings/oleObject88.bin"/><Relationship Id="rId76" Type="http://schemas.openxmlformats.org/officeDocument/2006/relationships/oleObject" Target="../embeddings/oleObject99.bin"/><Relationship Id="rId97" Type="http://schemas.openxmlformats.org/officeDocument/2006/relationships/oleObject" Target="../embeddings/oleObject112.bin"/><Relationship Id="rId104" Type="http://schemas.openxmlformats.org/officeDocument/2006/relationships/image" Target="../media/image25.wmf"/><Relationship Id="rId7" Type="http://schemas.openxmlformats.org/officeDocument/2006/relationships/oleObject" Target="../embeddings/oleObject61.bin"/><Relationship Id="rId71" Type="http://schemas.openxmlformats.org/officeDocument/2006/relationships/image" Target="../media/image13.wmf"/><Relationship Id="rId9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63.wmf"/><Relationship Id="rId24" Type="http://schemas.openxmlformats.org/officeDocument/2006/relationships/image" Target="../media/image61.wmf"/><Relationship Id="rId40" Type="http://schemas.openxmlformats.org/officeDocument/2006/relationships/image" Target="../media/image77.png"/><Relationship Id="rId45" Type="http://schemas.openxmlformats.org/officeDocument/2006/relationships/oleObject" Target="../embeddings/oleObject81.bin"/><Relationship Id="rId66" Type="http://schemas.openxmlformats.org/officeDocument/2006/relationships/oleObject" Target="../embeddings/oleObject94.bin"/><Relationship Id="rId87" Type="http://schemas.openxmlformats.org/officeDocument/2006/relationships/oleObject" Target="../embeddings/oleObject107.bin"/><Relationship Id="rId61" Type="http://schemas.openxmlformats.org/officeDocument/2006/relationships/image" Target="../media/image74.wmf"/><Relationship Id="rId82" Type="http://schemas.openxmlformats.org/officeDocument/2006/relationships/image" Target="../media/image15.wmf"/><Relationship Id="rId19" Type="http://schemas.openxmlformats.org/officeDocument/2006/relationships/oleObject" Target="../embeddings/oleObject67.bin"/><Relationship Id="rId14" Type="http://schemas.openxmlformats.org/officeDocument/2006/relationships/image" Target="../media/image56.wmf"/><Relationship Id="rId30" Type="http://schemas.openxmlformats.org/officeDocument/2006/relationships/oleObject" Target="../embeddings/oleObject72.bin"/><Relationship Id="rId35" Type="http://schemas.openxmlformats.org/officeDocument/2006/relationships/image" Target="../media/image66.wmf"/><Relationship Id="rId56" Type="http://schemas.openxmlformats.org/officeDocument/2006/relationships/image" Target="../media/image72.wmf"/><Relationship Id="rId77" Type="http://schemas.openxmlformats.org/officeDocument/2006/relationships/oleObject" Target="../embeddings/oleObject100.bin"/><Relationship Id="rId100" Type="http://schemas.openxmlformats.org/officeDocument/2006/relationships/oleObject" Target="../embeddings/oleObject114.bin"/><Relationship Id="rId105" Type="http://schemas.openxmlformats.org/officeDocument/2006/relationships/oleObject" Target="../embeddings/oleObject117.bin"/><Relationship Id="rId8" Type="http://schemas.openxmlformats.org/officeDocument/2006/relationships/image" Target="../media/image53.wmf"/><Relationship Id="rId51" Type="http://schemas.openxmlformats.org/officeDocument/2006/relationships/image" Target="../media/image70.wmf"/><Relationship Id="rId72" Type="http://schemas.openxmlformats.org/officeDocument/2006/relationships/image" Target="../media/image26.png"/><Relationship Id="rId93" Type="http://schemas.openxmlformats.org/officeDocument/2006/relationships/oleObject" Target="../embeddings/oleObject110.bin"/><Relationship Id="rId98" Type="http://schemas.openxmlformats.org/officeDocument/2006/relationships/image" Target="../media/image23.wmf"/><Relationship Id="rId3" Type="http://schemas.openxmlformats.org/officeDocument/2006/relationships/oleObject" Target="../embeddings/oleObject59.bin"/><Relationship Id="rId25" Type="http://schemas.openxmlformats.org/officeDocument/2006/relationships/image" Target="../media/image76.png"/><Relationship Id="rId46" Type="http://schemas.openxmlformats.org/officeDocument/2006/relationships/oleObject" Target="../embeddings/oleObject82.bin"/><Relationship Id="rId67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4.bin"/><Relationship Id="rId21" Type="http://schemas.openxmlformats.org/officeDocument/2006/relationships/image" Target="../media/image85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72.wmf"/><Relationship Id="rId25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77.png"/><Relationship Id="rId15" Type="http://schemas.openxmlformats.org/officeDocument/2006/relationships/image" Target="../media/image70.wmf"/><Relationship Id="rId23" Type="http://schemas.openxmlformats.org/officeDocument/2006/relationships/image" Target="../media/image86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84.wmf"/><Relationship Id="rId4" Type="http://schemas.openxmlformats.org/officeDocument/2006/relationships/image" Target="../media/image82.wmf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50699" y="568764"/>
            <a:ext cx="5667618" cy="539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</a:t>
            </a:r>
            <a:br>
              <a:rPr lang="en-US" altLang="zh-TW" sz="2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integral of the following</a:t>
            </a:r>
            <a:endParaRPr lang="zh-TW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物件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74176"/>
              </p:ext>
            </p:extLst>
          </p:nvPr>
        </p:nvGraphicFramePr>
        <p:xfrm>
          <a:off x="131881" y="1135409"/>
          <a:ext cx="12652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" name="Equation" r:id="rId3" imgW="876240" imgH="419040" progId="Equation.DSMT4">
                  <p:embed/>
                </p:oleObj>
              </mc:Choice>
              <mc:Fallback>
                <p:oleObj name="Equation" r:id="rId3" imgW="876240" imgH="4190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881" y="1135409"/>
                        <a:ext cx="1265238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物件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5497"/>
              </p:ext>
            </p:extLst>
          </p:nvPr>
        </p:nvGraphicFramePr>
        <p:xfrm>
          <a:off x="1915639" y="1103659"/>
          <a:ext cx="1600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5639" y="1103659"/>
                        <a:ext cx="1600200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物件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87901"/>
              </p:ext>
            </p:extLst>
          </p:nvPr>
        </p:nvGraphicFramePr>
        <p:xfrm>
          <a:off x="4143801" y="1082815"/>
          <a:ext cx="13700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"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3801" y="1082815"/>
                        <a:ext cx="1370012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物件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15478"/>
              </p:ext>
            </p:extLst>
          </p:nvPr>
        </p:nvGraphicFramePr>
        <p:xfrm>
          <a:off x="4332288" y="1909763"/>
          <a:ext cx="1825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" name="Equation" r:id="rId9" imgW="1130040" imgH="431640" progId="Equation.DSMT4">
                  <p:embed/>
                </p:oleObj>
              </mc:Choice>
              <mc:Fallback>
                <p:oleObj name="Equation" r:id="rId9" imgW="1130040" imgH="4316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2288" y="1909763"/>
                        <a:ext cx="182562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物件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43300"/>
              </p:ext>
            </p:extLst>
          </p:nvPr>
        </p:nvGraphicFramePr>
        <p:xfrm>
          <a:off x="6094685" y="1039741"/>
          <a:ext cx="2090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" name="Equation" r:id="rId11" imgW="1447560" imgH="330120" progId="Equation.DSMT4">
                  <p:embed/>
                </p:oleObj>
              </mc:Choice>
              <mc:Fallback>
                <p:oleObj name="Equation" r:id="rId11" imgW="1447560" imgH="33012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4685" y="1039741"/>
                        <a:ext cx="2090738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07166"/>
              </p:ext>
            </p:extLst>
          </p:nvPr>
        </p:nvGraphicFramePr>
        <p:xfrm>
          <a:off x="96192" y="1910132"/>
          <a:ext cx="1517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" name="Equation" r:id="rId13" imgW="977760" imgH="330120" progId="Equation.DSMT4">
                  <p:embed/>
                </p:oleObj>
              </mc:Choice>
              <mc:Fallback>
                <p:oleObj name="Equation" r:id="rId13" imgW="977760" imgH="33012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192" y="1910132"/>
                        <a:ext cx="15176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物件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443977"/>
              </p:ext>
            </p:extLst>
          </p:nvPr>
        </p:nvGraphicFramePr>
        <p:xfrm>
          <a:off x="2100535" y="1910132"/>
          <a:ext cx="1754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" name="Equation" r:id="rId15" imgW="1231560" imgH="507960" progId="Equation.DSMT4">
                  <p:embed/>
                </p:oleObj>
              </mc:Choice>
              <mc:Fallback>
                <p:oleObj name="Equation" r:id="rId15" imgW="1231560" imgH="50796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0535" y="1910132"/>
                        <a:ext cx="1754188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6983418" y="189061"/>
            <a:ext cx="2050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Due on 2/27/2019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-13046" y="51508"/>
            <a:ext cx="615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Physics II:  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標題 1"/>
          <p:cNvSpPr txBox="1">
            <a:spLocks/>
          </p:cNvSpPr>
          <p:nvPr/>
        </p:nvSpPr>
        <p:spPr>
          <a:xfrm>
            <a:off x="36809" y="2496078"/>
            <a:ext cx="5854341" cy="53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</a:t>
            </a:r>
          </a:p>
          <a:p>
            <a:pPr>
              <a:lnSpc>
                <a:spcPct val="120000"/>
              </a:lnSpc>
            </a:pPr>
            <a:r>
              <a:rPr kumimoji="1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Solve </a:t>
            </a:r>
            <a:r>
              <a:rPr kumimoji="1"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q(t) of the following </a:t>
            </a:r>
            <a:r>
              <a:rPr kumimoji="1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equations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物件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18431"/>
              </p:ext>
            </p:extLst>
          </p:nvPr>
        </p:nvGraphicFramePr>
        <p:xfrm>
          <a:off x="413137" y="3771195"/>
          <a:ext cx="61864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" name="Equation" r:id="rId17" imgW="4343400" imgH="393480" progId="Equation.DSMT4">
                  <p:embed/>
                </p:oleObj>
              </mc:Choice>
              <mc:Fallback>
                <p:oleObj name="Equation" r:id="rId17" imgW="4343400" imgH="3934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3137" y="3771195"/>
                        <a:ext cx="6186487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物件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38435"/>
              </p:ext>
            </p:extLst>
          </p:nvPr>
        </p:nvGraphicFramePr>
        <p:xfrm>
          <a:off x="362270" y="3102435"/>
          <a:ext cx="31067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" name="Equation" r:id="rId19" imgW="1993680" imgH="393480" progId="Equation.DSMT4">
                  <p:embed/>
                </p:oleObj>
              </mc:Choice>
              <mc:Fallback>
                <p:oleObj name="Equation" r:id="rId19" imgW="1993680" imgH="393480" progId="Equation.DSMT4">
                  <p:embed/>
                  <p:pic>
                    <p:nvPicPr>
                      <p:cNvPr id="19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70" y="3102435"/>
                        <a:ext cx="31067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標題 1"/>
          <p:cNvSpPr txBox="1">
            <a:spLocks/>
          </p:cNvSpPr>
          <p:nvPr/>
        </p:nvSpPr>
        <p:spPr>
          <a:xfrm>
            <a:off x="-15060" y="4330215"/>
            <a:ext cx="8631815" cy="53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</a:p>
          <a:p>
            <a:r>
              <a:rPr kumimoji="1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There </a:t>
            </a:r>
            <a:r>
              <a:rPr kumimoji="1"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are 9 point charges as shown in Fig. 1 and the position of the charges are given by 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78135"/>
              </p:ext>
            </p:extLst>
          </p:nvPr>
        </p:nvGraphicFramePr>
        <p:xfrm>
          <a:off x="509220" y="4900314"/>
          <a:ext cx="4319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" name="Equation" r:id="rId21" imgW="2946240" imgH="393480" progId="Equation.DSMT4">
                  <p:embed/>
                </p:oleObj>
              </mc:Choice>
              <mc:Fallback>
                <p:oleObj name="Equation" r:id="rId21" imgW="2946240" imgH="393480" progId="Equation.DSMT4">
                  <p:embed/>
                  <p:pic>
                    <p:nvPicPr>
                      <p:cNvPr id="2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20" y="4900314"/>
                        <a:ext cx="431958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/>
        </p:nvSpPr>
        <p:spPr>
          <a:xfrm>
            <a:off x="-15060" y="5382969"/>
            <a:ext cx="6575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Determine the electric field at the point</a:t>
            </a:r>
            <a:r>
              <a:rPr kumimoji="1"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(0, 0, z)  for the following cases</a:t>
            </a:r>
          </a:p>
        </p:txBody>
      </p:sp>
      <p:sp>
        <p:nvSpPr>
          <p:cNvPr id="73" name="矩形 72"/>
          <p:cNvSpPr/>
          <p:nvPr/>
        </p:nvSpPr>
        <p:spPr>
          <a:xfrm>
            <a:off x="-24269" y="5959831"/>
            <a:ext cx="6701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  <a:defRPr/>
            </a:pPr>
            <a:r>
              <a:rPr kumimoji="1"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= q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  <a:defRPr/>
            </a:pPr>
            <a:r>
              <a:rPr kumimoji="1"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= q for n = 0,2,4,6,8 ; </a:t>
            </a:r>
            <a:r>
              <a:rPr kumimoji="1"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= -q  for n = 1,3,5,7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 Express your answers in terms of  R, q, z, and any other constants )</a:t>
            </a:r>
          </a:p>
        </p:txBody>
      </p:sp>
      <p:grpSp>
        <p:nvGrpSpPr>
          <p:cNvPr id="74" name="群組 73"/>
          <p:cNvGrpSpPr/>
          <p:nvPr/>
        </p:nvGrpSpPr>
        <p:grpSpPr>
          <a:xfrm>
            <a:off x="6480255" y="4908445"/>
            <a:ext cx="2663745" cy="1955761"/>
            <a:chOff x="8473802" y="802640"/>
            <a:chExt cx="2915816" cy="2334420"/>
          </a:xfrm>
        </p:grpSpPr>
        <p:grpSp>
          <p:nvGrpSpPr>
            <p:cNvPr id="75" name="群組 74"/>
            <p:cNvGrpSpPr/>
            <p:nvPr/>
          </p:nvGrpSpPr>
          <p:grpSpPr>
            <a:xfrm>
              <a:off x="8473802" y="802640"/>
              <a:ext cx="2915816" cy="2334420"/>
              <a:chOff x="5436096" y="362274"/>
              <a:chExt cx="3707904" cy="304312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5436096" y="362274"/>
                <a:ext cx="3707904" cy="28803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kern="0">
                  <a:solidFill>
                    <a:prstClr val="white"/>
                  </a:solidFill>
                  <a:latin typeface="Perpetua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81" name="直線單箭頭接點 80"/>
              <p:cNvCxnSpPr/>
              <p:nvPr/>
            </p:nvCxnSpPr>
            <p:spPr>
              <a:xfrm flipV="1">
                <a:off x="7236296" y="365100"/>
                <a:ext cx="0" cy="223224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82" name="物件 5"/>
              <p:cNvGraphicFramePr>
                <a:graphicFrameLocks noChangeAspect="1"/>
              </p:cNvGraphicFramePr>
              <p:nvPr/>
            </p:nvGraphicFramePr>
            <p:xfrm>
              <a:off x="7380312" y="1628800"/>
              <a:ext cx="19367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" name="Equation" r:id="rId23" imgW="114102" imgH="126780" progId="Equation.DSMT4">
                      <p:embed/>
                    </p:oleObj>
                  </mc:Choice>
                  <mc:Fallback>
                    <p:oleObj name="Equation" r:id="rId23" imgW="114102" imgH="126780" progId="Equation.DSMT4">
                      <p:embed/>
                      <p:pic>
                        <p:nvPicPr>
                          <p:cNvPr id="33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80312" y="1628800"/>
                            <a:ext cx="193675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物件 5"/>
              <p:cNvGraphicFramePr>
                <a:graphicFrameLocks noChangeAspect="1"/>
              </p:cNvGraphicFramePr>
              <p:nvPr/>
            </p:nvGraphicFramePr>
            <p:xfrm>
              <a:off x="8748588" y="2165300"/>
              <a:ext cx="215900" cy="246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" name="Equation" r:id="rId25" imgW="126835" imgH="139518" progId="Equation.DSMT4">
                      <p:embed/>
                    </p:oleObj>
                  </mc:Choice>
                  <mc:Fallback>
                    <p:oleObj name="Equation" r:id="rId25" imgW="126835" imgH="139518" progId="Equation.DSMT4">
                      <p:embed/>
                      <p:pic>
                        <p:nvPicPr>
                          <p:cNvPr id="34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8588" y="2165300"/>
                            <a:ext cx="215900" cy="2460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物件 5"/>
              <p:cNvGraphicFramePr>
                <a:graphicFrameLocks noChangeAspect="1"/>
              </p:cNvGraphicFramePr>
              <p:nvPr/>
            </p:nvGraphicFramePr>
            <p:xfrm>
              <a:off x="7308304" y="437108"/>
              <a:ext cx="238125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" name="Equation" r:id="rId27" imgW="139579" imgH="164957" progId="Equation.DSMT4">
                      <p:embed/>
                    </p:oleObj>
                  </mc:Choice>
                  <mc:Fallback>
                    <p:oleObj name="Equation" r:id="rId27" imgW="139579" imgH="164957" progId="Equation.DSMT4">
                      <p:embed/>
                      <p:pic>
                        <p:nvPicPr>
                          <p:cNvPr id="35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304" y="437108"/>
                            <a:ext cx="238125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文字方塊 84"/>
              <p:cNvSpPr txBox="1"/>
              <p:nvPr/>
            </p:nvSpPr>
            <p:spPr>
              <a:xfrm>
                <a:off x="7359048" y="2687059"/>
                <a:ext cx="1147368" cy="718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TW" sz="2400" kern="0" dirty="0">
                    <a:solidFill>
                      <a:prstClr val="black"/>
                    </a:solidFill>
                    <a:latin typeface="Perpetua" pitchFamily="18" charset="0"/>
                  </a:rPr>
                  <a:t>Fig. 1</a:t>
                </a:r>
                <a:endParaRPr kumimoji="1" lang="zh-TW" altLang="en-US" sz="2400" kern="0" dirty="0">
                  <a:solidFill>
                    <a:prstClr val="black"/>
                  </a:solidFill>
                  <a:latin typeface="Perpetua" pitchFamily="18" charset="0"/>
                </a:endParaRPr>
              </a:p>
            </p:txBody>
          </p:sp>
          <p:pic>
            <p:nvPicPr>
              <p:cNvPr id="86" name="Picture 17"/>
              <p:cNvPicPr>
                <a:picLocks noChangeAspect="1" noChangeArrowheads="1"/>
              </p:cNvPicPr>
              <p:nvPr/>
            </p:nvPicPr>
            <p:blipFill>
              <a:blip r:embed="rId29" cstate="print"/>
              <a:srcRect/>
              <a:stretch>
                <a:fillRect/>
              </a:stretch>
            </p:blipFill>
            <p:spPr bwMode="auto">
              <a:xfrm>
                <a:off x="6028525" y="1157188"/>
                <a:ext cx="2503915" cy="144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7" name="直線單箭頭接點 86"/>
              <p:cNvCxnSpPr/>
              <p:nvPr/>
            </p:nvCxnSpPr>
            <p:spPr>
              <a:xfrm flipV="1">
                <a:off x="7236296" y="365100"/>
                <a:ext cx="0" cy="223224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8" name="直線單箭頭接點 87"/>
              <p:cNvCxnSpPr/>
              <p:nvPr/>
            </p:nvCxnSpPr>
            <p:spPr>
              <a:xfrm>
                <a:off x="7092280" y="2525340"/>
                <a:ext cx="18722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89" name="Object 18"/>
              <p:cNvGraphicFramePr>
                <a:graphicFrameLocks noChangeAspect="1"/>
              </p:cNvGraphicFramePr>
              <p:nvPr/>
            </p:nvGraphicFramePr>
            <p:xfrm>
              <a:off x="7092280" y="974596"/>
              <a:ext cx="360040" cy="398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" name="Equation" r:id="rId30" imgW="114102" imgH="126780" progId="Equation.DSMT4">
                      <p:embed/>
                    </p:oleObj>
                  </mc:Choice>
                  <mc:Fallback>
                    <p:oleObj name="Equation" r:id="rId30" imgW="114102" imgH="126780" progId="Equation.DSMT4">
                      <p:embed/>
                      <p:pic>
                        <p:nvPicPr>
                          <p:cNvPr id="4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92280" y="974596"/>
                            <a:ext cx="360040" cy="3986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915964" y="1371845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1" name="Equation" r:id="rId32" imgW="114102" imgH="126780" progId="Equation.DSMT4">
                      <p:embed/>
                    </p:oleObj>
                  </mc:Choice>
                  <mc:Fallback>
                    <p:oleObj name="Equation" r:id="rId32" imgW="114102" imgH="126780" progId="Equation.DSMT4">
                      <p:embed/>
                      <p:pic>
                        <p:nvPicPr>
                          <p:cNvPr id="4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15964" y="1371845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626495" y="1090238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" name="Equation" r:id="rId33" imgW="114102" imgH="126780" progId="Equation.DSMT4">
                      <p:embed/>
                    </p:oleObj>
                  </mc:Choice>
                  <mc:Fallback>
                    <p:oleObj name="Equation" r:id="rId33" imgW="114102" imgH="126780" progId="Equation.DSMT4">
                      <p:embed/>
                      <p:pic>
                        <p:nvPicPr>
                          <p:cNvPr id="42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6495" y="1090238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93012" y="1864177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3" name="Equation" r:id="rId34" imgW="114102" imgH="126780" progId="Equation.DSMT4">
                      <p:embed/>
                    </p:oleObj>
                  </mc:Choice>
                  <mc:Fallback>
                    <p:oleObj name="Equation" r:id="rId34" imgW="114102" imgH="126780" progId="Equation.DSMT4">
                      <p:embed/>
                      <p:pic>
                        <p:nvPicPr>
                          <p:cNvPr id="4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3012" y="1864177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Object 24"/>
              <p:cNvGraphicFramePr>
                <a:graphicFrameLocks noChangeAspect="1"/>
              </p:cNvGraphicFramePr>
              <p:nvPr/>
            </p:nvGraphicFramePr>
            <p:xfrm>
              <a:off x="5868144" y="2342901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" name="Equation" r:id="rId35" imgW="114102" imgH="126780" progId="Equation.DSMT4">
                      <p:embed/>
                    </p:oleObj>
                  </mc:Choice>
                  <mc:Fallback>
                    <p:oleObj name="Equation" r:id="rId35" imgW="114102" imgH="126780" progId="Equation.DSMT4">
                      <p:embed/>
                      <p:pic>
                        <p:nvPicPr>
                          <p:cNvPr id="4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8144" y="2342901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Object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90672" y="1841189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" name="Equation" r:id="rId36" imgW="114102" imgH="126780" progId="Equation.DSMT4">
                      <p:embed/>
                    </p:oleObj>
                  </mc:Choice>
                  <mc:Fallback>
                    <p:oleObj name="Equation" r:id="rId36" imgW="114102" imgH="126780" progId="Equation.DSMT4">
                      <p:embed/>
                      <p:pic>
                        <p:nvPicPr>
                          <p:cNvPr id="45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90672" y="1841189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Object 26"/>
              <p:cNvGraphicFramePr>
                <a:graphicFrameLocks noChangeAspect="1"/>
              </p:cNvGraphicFramePr>
              <p:nvPr/>
            </p:nvGraphicFramePr>
            <p:xfrm>
              <a:off x="8244408" y="2342901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6" name="Equation" r:id="rId37" imgW="114102" imgH="126780" progId="Equation.DSMT4">
                      <p:embed/>
                    </p:oleObj>
                  </mc:Choice>
                  <mc:Fallback>
                    <p:oleObj name="Equation" r:id="rId37" imgW="114102" imgH="126780" progId="Equation.DSMT4">
                      <p:embed/>
                      <p:pic>
                        <p:nvPicPr>
                          <p:cNvPr id="46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44408" y="2342901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6" name="直線單箭頭接點 95"/>
              <p:cNvCxnSpPr/>
              <p:nvPr/>
            </p:nvCxnSpPr>
            <p:spPr>
              <a:xfrm flipV="1">
                <a:off x="7236297" y="1989138"/>
                <a:ext cx="1080120" cy="5037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97" name="Object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72487" y="2156340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7" name="Equation" r:id="rId38" imgW="165028" imgH="228501" progId="Equation.DSMT4">
                      <p:embed/>
                    </p:oleObj>
                  </mc:Choice>
                  <mc:Fallback>
                    <p:oleObj name="Equation" r:id="rId38" imgW="165028" imgH="228501" progId="Equation.DSMT4">
                      <p:embed/>
                      <p:pic>
                        <p:nvPicPr>
                          <p:cNvPr id="48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2487" y="2156340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23021" y="1593128"/>
              <a:ext cx="309563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" name="Equation" r:id="rId40" imgW="152334" imgH="228501" progId="Equation.DSMT4">
                      <p:embed/>
                    </p:oleObj>
                  </mc:Choice>
                  <mc:Fallback>
                    <p:oleObj name="Equation" r:id="rId40" imgW="152334" imgH="228501" progId="Equation.DSMT4">
                      <p:embed/>
                      <p:pic>
                        <p:nvPicPr>
                          <p:cNvPr id="49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3021" y="1593128"/>
                            <a:ext cx="309563" cy="458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2915" y="936044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9" name="Equation" r:id="rId42" imgW="165028" imgH="228501" progId="Equation.DSMT4">
                      <p:embed/>
                    </p:oleObj>
                  </mc:Choice>
                  <mc:Fallback>
                    <p:oleObj name="Equation" r:id="rId42" imgW="165028" imgH="228501" progId="Equation.DSMT4">
                      <p:embed/>
                      <p:pic>
                        <p:nvPicPr>
                          <p:cNvPr id="5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2915" y="936044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3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665070" y="654437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" name="Equation" r:id="rId44" imgW="165028" imgH="228501" progId="Equation.DSMT4">
                      <p:embed/>
                    </p:oleObj>
                  </mc:Choice>
                  <mc:Fallback>
                    <p:oleObj name="Equation" r:id="rId44" imgW="165028" imgH="228501" progId="Equation.DSMT4">
                      <p:embed/>
                      <p:pic>
                        <p:nvPicPr>
                          <p:cNvPr id="51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5070" y="654437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01202" y="654437"/>
              <a:ext cx="334963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" name="Equation" r:id="rId46" imgW="165028" imgH="228501" progId="Equation.DSMT4">
                      <p:embed/>
                    </p:oleObj>
                  </mc:Choice>
                  <mc:Fallback>
                    <p:oleObj name="Equation" r:id="rId46" imgW="165028" imgH="228501" progId="Equation.DSMT4">
                      <p:embed/>
                      <p:pic>
                        <p:nvPicPr>
                          <p:cNvPr id="52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01202" y="654437"/>
                            <a:ext cx="334963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473083" y="737750"/>
              <a:ext cx="336550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2" name="Equation" r:id="rId48" imgW="165028" imgH="228501" progId="Equation.DSMT4">
                      <p:embed/>
                    </p:oleObj>
                  </mc:Choice>
                  <mc:Fallback>
                    <p:oleObj name="Equation" r:id="rId48" imgW="165028" imgH="228501" progId="Equation.DSMT4">
                      <p:embed/>
                      <p:pic>
                        <p:nvPicPr>
                          <p:cNvPr id="53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73083" y="737750"/>
                            <a:ext cx="336550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016825" y="1113225"/>
              <a:ext cx="334962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3" name="Equation" r:id="rId50" imgW="165028" imgH="228501" progId="Equation.DSMT4">
                      <p:embed/>
                    </p:oleObj>
                  </mc:Choice>
                  <mc:Fallback>
                    <p:oleObj name="Equation" r:id="rId50" imgW="165028" imgH="228501" progId="Equation.DSMT4">
                      <p:embed/>
                      <p:pic>
                        <p:nvPicPr>
                          <p:cNvPr id="54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6825" y="1113225"/>
                            <a:ext cx="334962" cy="458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84132" y="2205346"/>
              <a:ext cx="215900" cy="315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4" name="Equation" r:id="rId52" imgW="126725" imgH="177415" progId="Equation.DSMT4">
                      <p:embed/>
                    </p:oleObj>
                  </mc:Choice>
                  <mc:Fallback>
                    <p:oleObj name="Equation" r:id="rId52" imgW="126725" imgH="177415" progId="Equation.DSMT4">
                      <p:embed/>
                      <p:pic>
                        <p:nvPicPr>
                          <p:cNvPr id="55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4132" y="2205346"/>
                            <a:ext cx="215900" cy="3159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36"/>
              <p:cNvGraphicFramePr>
                <a:graphicFrameLocks noChangeAspect="1"/>
              </p:cNvGraphicFramePr>
              <p:nvPr/>
            </p:nvGraphicFramePr>
            <p:xfrm>
              <a:off x="7164288" y="2420888"/>
              <a:ext cx="1778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" name="Equation" r:id="rId54" imgW="114102" imgH="126780" progId="Equation.DSMT4">
                      <p:embed/>
                    </p:oleObj>
                  </mc:Choice>
                  <mc:Fallback>
                    <p:oleObj name="Equation" r:id="rId54" imgW="114102" imgH="126780" progId="Equation.DSMT4">
                      <p:embed/>
                      <p:pic>
                        <p:nvPicPr>
                          <p:cNvPr id="56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4288" y="2420888"/>
                            <a:ext cx="177800" cy="196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6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9121875" y="1594728"/>
            <a:ext cx="282133" cy="305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" name="Equation" r:id="rId56" imgW="114102" imgH="126780" progId="Equation.DSMT4">
                    <p:embed/>
                  </p:oleObj>
                </mc:Choice>
                <mc:Fallback>
                  <p:oleObj name="Equation" r:id="rId56" imgW="114102" imgH="126780" progId="Equation.DSMT4">
                    <p:embed/>
                    <p:pic>
                      <p:nvPicPr>
                        <p:cNvPr id="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1875" y="1594728"/>
                          <a:ext cx="282133" cy="305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10135886" y="1361070"/>
            <a:ext cx="282133" cy="305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" name="Equation" r:id="rId57" imgW="114102" imgH="126780" progId="Equation.DSMT4">
                    <p:embed/>
                  </p:oleObj>
                </mc:Choice>
                <mc:Fallback>
                  <p:oleObj name="Equation" r:id="rId57" imgW="114102" imgH="126780" progId="Equation.DSMT4">
                    <p:embed/>
                    <p:pic>
                      <p:nvPicPr>
                        <p:cNvPr id="2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5886" y="1361070"/>
                          <a:ext cx="282133" cy="305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689826" y="1810752"/>
            <a:ext cx="263408" cy="35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" name="Equation" r:id="rId58" imgW="164880" imgH="228600" progId="Equation.DSMT4">
                    <p:embed/>
                  </p:oleObj>
                </mc:Choice>
                <mc:Fallback>
                  <p:oleObj name="Equation" r:id="rId58" imgW="164880" imgH="228600" progId="Equation.DSMT4">
                    <p:embed/>
                    <p:pic>
                      <p:nvPicPr>
                        <p:cNvPr id="2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9826" y="1810752"/>
                          <a:ext cx="263408" cy="351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617818" y="2250898"/>
            <a:ext cx="263408" cy="35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" name="Equation" r:id="rId60" imgW="164880" imgH="228600" progId="Equation.DSMT4">
                    <p:embed/>
                  </p:oleObj>
                </mc:Choice>
                <mc:Fallback>
                  <p:oleObj name="Equation" r:id="rId60" imgW="164880" imgH="228600" progId="Equation.DSMT4">
                    <p:embed/>
                    <p:pic>
                      <p:nvPicPr>
                        <p:cNvPr id="3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7818" y="2250898"/>
                          <a:ext cx="263408" cy="351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159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943" y="0"/>
            <a:ext cx="1344930" cy="404336"/>
          </a:xfrm>
        </p:spPr>
        <p:txBody>
          <a:bodyPr>
            <a:normAutofit/>
          </a:bodyPr>
          <a:lstStyle/>
          <a:p>
            <a:r>
              <a:rPr lang="en-US" altLang="zh-TW" sz="2100" u="sng" dirty="0"/>
              <a:t>Problem 1</a:t>
            </a:r>
            <a:endParaRPr lang="zh-TW" altLang="en-US" sz="21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881" y="509386"/>
            <a:ext cx="8682990" cy="3168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Do the integral of the following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20643"/>
              </p:ext>
            </p:extLst>
          </p:nvPr>
        </p:nvGraphicFramePr>
        <p:xfrm>
          <a:off x="171450" y="1271588"/>
          <a:ext cx="2605088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777680" imgH="2679480" progId="Equation.DSMT4">
                  <p:embed/>
                </p:oleObj>
              </mc:Choice>
              <mc:Fallback>
                <p:oleObj name="Equation" r:id="rId3" imgW="1777680" imgH="267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" y="1271588"/>
                        <a:ext cx="2605088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86268"/>
              </p:ext>
            </p:extLst>
          </p:nvPr>
        </p:nvGraphicFramePr>
        <p:xfrm>
          <a:off x="3381375" y="1357313"/>
          <a:ext cx="2695575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2133360" imgH="3454200" progId="Equation.DSMT4">
                  <p:embed/>
                </p:oleObj>
              </mc:Choice>
              <mc:Fallback>
                <p:oleObj name="Equation" r:id="rId5" imgW="2133360" imgH="345420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1375" y="1357313"/>
                        <a:ext cx="2695575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60870"/>
              </p:ext>
            </p:extLst>
          </p:nvPr>
        </p:nvGraphicFramePr>
        <p:xfrm>
          <a:off x="6669031" y="1357313"/>
          <a:ext cx="23653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1765080" imgH="3225600" progId="Equation.DSMT4">
                  <p:embed/>
                </p:oleObj>
              </mc:Choice>
              <mc:Fallback>
                <p:oleObj name="Equation" r:id="rId7" imgW="1765080" imgH="32256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9031" y="1357313"/>
                        <a:ext cx="2365375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接點 4"/>
          <p:cNvCxnSpPr/>
          <p:nvPr/>
        </p:nvCxnSpPr>
        <p:spPr>
          <a:xfrm>
            <a:off x="3032915" y="1140648"/>
            <a:ext cx="28805" cy="571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042127" y="1140648"/>
            <a:ext cx="28805" cy="5717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58588" y="1140648"/>
            <a:ext cx="28805" cy="5717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22947"/>
              </p:ext>
            </p:extLst>
          </p:nvPr>
        </p:nvGraphicFramePr>
        <p:xfrm>
          <a:off x="174780" y="851014"/>
          <a:ext cx="2560793" cy="397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2095200" imgH="3251160" progId="Equation.DSMT4">
                  <p:embed/>
                </p:oleObj>
              </mc:Choice>
              <mc:Fallback>
                <p:oleObj name="Equation" r:id="rId3" imgW="2095200" imgH="32511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0" y="851014"/>
                        <a:ext cx="2560793" cy="397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560057"/>
              </p:ext>
            </p:extLst>
          </p:nvPr>
        </p:nvGraphicFramePr>
        <p:xfrm>
          <a:off x="3132365" y="851014"/>
          <a:ext cx="2217627" cy="384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1904760" imgH="3301920" progId="Equation.DSMT4">
                  <p:embed/>
                </p:oleObj>
              </mc:Choice>
              <mc:Fallback>
                <p:oleObj name="Equation" r:id="rId5" imgW="1904760" imgH="330192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2365" y="851014"/>
                        <a:ext cx="2217627" cy="384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8006"/>
              </p:ext>
            </p:extLst>
          </p:nvPr>
        </p:nvGraphicFramePr>
        <p:xfrm>
          <a:off x="5956374" y="711997"/>
          <a:ext cx="2995613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2806560" imgH="4292280" progId="Equation.DSMT4">
                  <p:embed/>
                </p:oleObj>
              </mc:Choice>
              <mc:Fallback>
                <p:oleObj name="Equation" r:id="rId7" imgW="2806560" imgH="42922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6374" y="711997"/>
                        <a:ext cx="2995613" cy="458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19427"/>
              </p:ext>
            </p:extLst>
          </p:nvPr>
        </p:nvGraphicFramePr>
        <p:xfrm>
          <a:off x="7750842" y="2224420"/>
          <a:ext cx="1111726" cy="20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50842" y="2224420"/>
                        <a:ext cx="1111726" cy="20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60069" y="1139175"/>
            <a:ext cx="28805" cy="5717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417425" y="1139175"/>
            <a:ext cx="28805" cy="5717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635244" y="5567428"/>
            <a:ext cx="2884607" cy="1198424"/>
            <a:chOff x="5053101" y="3919165"/>
            <a:chExt cx="3677329" cy="1895426"/>
          </a:xfrm>
        </p:grpSpPr>
        <p:cxnSp>
          <p:nvCxnSpPr>
            <p:cNvPr id="21" name="直線接點 20"/>
            <p:cNvCxnSpPr/>
            <p:nvPr/>
          </p:nvCxnSpPr>
          <p:spPr>
            <a:xfrm flipV="1">
              <a:off x="6564899" y="5220075"/>
              <a:ext cx="1663548" cy="330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8196773" y="4065140"/>
              <a:ext cx="20197" cy="11549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V="1">
              <a:off x="6564899" y="4065140"/>
              <a:ext cx="1631874" cy="1187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6895405" y="4945347"/>
              <a:ext cx="24237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i="1" dirty="0" smtClean="0">
                  <a:latin typeface="Symbol" panose="05050102010706020507" pitchFamily="18" charset="2"/>
                </a:rPr>
                <a:t>q</a:t>
              </a:r>
              <a:endParaRPr lang="zh-TW" altLang="en-US" sz="1400" b="1" i="1" dirty="0">
                <a:latin typeface="Symbol" panose="05050102010706020507" pitchFamily="18" charset="2"/>
              </a:endParaRPr>
            </a:p>
          </p:txBody>
        </p:sp>
        <p:graphicFrame>
          <p:nvGraphicFramePr>
            <p:cNvPr id="25" name="物件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567248"/>
                </p:ext>
              </p:extLst>
            </p:nvPr>
          </p:nvGraphicFramePr>
          <p:xfrm>
            <a:off x="5053101" y="4559942"/>
            <a:ext cx="1366040" cy="770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11" imgW="698400" imgH="393480" progId="Equation.DSMT4">
                    <p:embed/>
                  </p:oleObj>
                </mc:Choice>
                <mc:Fallback>
                  <p:oleObj name="Equation" r:id="rId11" imgW="698400" imgH="393480" progId="Equation.DSMT4">
                    <p:embed/>
                    <p:pic>
                      <p:nvPicPr>
                        <p:cNvPr id="15" name="物件 1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53101" y="4559942"/>
                          <a:ext cx="1366040" cy="770811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字方塊 25"/>
            <p:cNvSpPr txBox="1"/>
            <p:nvPr/>
          </p:nvSpPr>
          <p:spPr>
            <a:xfrm rot="10800000" flipV="1">
              <a:off x="7307410" y="5230456"/>
              <a:ext cx="365326" cy="58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物件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408951"/>
                </p:ext>
              </p:extLst>
            </p:nvPr>
          </p:nvGraphicFramePr>
          <p:xfrm>
            <a:off x="8302934" y="4463670"/>
            <a:ext cx="427496" cy="40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13" imgW="190440" imgH="177480" progId="Equation.DSMT4">
                    <p:embed/>
                  </p:oleObj>
                </mc:Choice>
                <mc:Fallback>
                  <p:oleObj name="Equation" r:id="rId13" imgW="190440" imgH="177480" progId="Equation.DSMT4">
                    <p:embed/>
                    <p:pic>
                      <p:nvPicPr>
                        <p:cNvPr id="19" name="物件 1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02934" y="4463670"/>
                          <a:ext cx="427496" cy="402904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物件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634550"/>
                </p:ext>
              </p:extLst>
            </p:nvPr>
          </p:nvGraphicFramePr>
          <p:xfrm>
            <a:off x="6419141" y="3919165"/>
            <a:ext cx="1437269" cy="544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Equation" r:id="rId15" imgW="672840" imgH="253800" progId="Equation.DSMT4">
                    <p:embed/>
                  </p:oleObj>
                </mc:Choice>
                <mc:Fallback>
                  <p:oleObj name="Equation" r:id="rId15" imgW="672840" imgH="253800" progId="Equation.DSMT4">
                    <p:embed/>
                    <p:pic>
                      <p:nvPicPr>
                        <p:cNvPr id="20" name="物件 1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19141" y="3919165"/>
                          <a:ext cx="1437269" cy="544505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56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18225"/>
              </p:ext>
            </p:extLst>
          </p:nvPr>
        </p:nvGraphicFramePr>
        <p:xfrm>
          <a:off x="2130425" y="474663"/>
          <a:ext cx="4043363" cy="55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2984400" imgH="4076640" progId="Equation.DSMT4">
                  <p:embed/>
                </p:oleObj>
              </mc:Choice>
              <mc:Fallback>
                <p:oleObj name="Equation" r:id="rId3" imgW="2984400" imgH="4076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0425" y="474663"/>
                        <a:ext cx="4043363" cy="552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03837"/>
              </p:ext>
            </p:extLst>
          </p:nvPr>
        </p:nvGraphicFramePr>
        <p:xfrm>
          <a:off x="5754097" y="2039851"/>
          <a:ext cx="1422483" cy="26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4097" y="2039851"/>
                        <a:ext cx="1422483" cy="261606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6564899" y="3138217"/>
            <a:ext cx="2447486" cy="2568973"/>
            <a:chOff x="6564899" y="3138217"/>
            <a:chExt cx="2447486" cy="2568973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6564899" y="5220074"/>
              <a:ext cx="1663547" cy="33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 flipV="1">
              <a:off x="8196773" y="4065140"/>
              <a:ext cx="20197" cy="11549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6564899" y="4065140"/>
              <a:ext cx="1631874" cy="11879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895405" y="4945347"/>
              <a:ext cx="24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i="1" dirty="0" smtClean="0">
                  <a:latin typeface="Symbol" panose="05050102010706020507" pitchFamily="18" charset="2"/>
                </a:rPr>
                <a:t>q</a:t>
              </a:r>
              <a:endParaRPr lang="zh-TW" altLang="en-US" sz="1400" b="1" i="1" dirty="0">
                <a:latin typeface="Symbol" panose="05050102010706020507" pitchFamily="18" charset="2"/>
              </a:endParaRPr>
            </a:p>
          </p:txBody>
        </p:sp>
        <p:graphicFrame>
          <p:nvGraphicFramePr>
            <p:cNvPr id="15" name="物件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466742"/>
                </p:ext>
              </p:extLst>
            </p:nvPr>
          </p:nvGraphicFramePr>
          <p:xfrm>
            <a:off x="7307409" y="3138217"/>
            <a:ext cx="1339648" cy="76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7" imgW="685800" imgH="393480" progId="Equation.DSMT4">
                    <p:embed/>
                  </p:oleObj>
                </mc:Choice>
                <mc:Fallback>
                  <p:oleObj name="Equation" r:id="rId7" imgW="685800" imgH="393480" progId="Equation.DSMT4">
                    <p:embed/>
                    <p:pic>
                      <p:nvPicPr>
                        <p:cNvPr id="5" name="物件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07409" y="3138217"/>
                          <a:ext cx="1339648" cy="769637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字方塊 17"/>
            <p:cNvSpPr txBox="1"/>
            <p:nvPr/>
          </p:nvSpPr>
          <p:spPr>
            <a:xfrm rot="10800000" flipV="1">
              <a:off x="7307410" y="5337858"/>
              <a:ext cx="36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物件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280650"/>
                </p:ext>
              </p:extLst>
            </p:nvPr>
          </p:nvGraphicFramePr>
          <p:xfrm>
            <a:off x="7241097" y="4151132"/>
            <a:ext cx="3111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Equation" r:id="rId9" imgW="241200" imgH="393480" progId="Equation.DSMT4">
                    <p:embed/>
                  </p:oleObj>
                </mc:Choice>
                <mc:Fallback>
                  <p:oleObj name="Equation" r:id="rId9" imgW="241200" imgH="393480" progId="Equation.DSMT4">
                    <p:embed/>
                    <p:pic>
                      <p:nvPicPr>
                        <p:cNvPr id="15" name="物件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41097" y="4151132"/>
                          <a:ext cx="311150" cy="50800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物件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345424"/>
                </p:ext>
              </p:extLst>
            </p:nvPr>
          </p:nvGraphicFramePr>
          <p:xfrm>
            <a:off x="8128147" y="4371163"/>
            <a:ext cx="884238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Equation" r:id="rId11" imgW="685800" imgH="444240" progId="Equation.DSMT4">
                    <p:embed/>
                  </p:oleObj>
                </mc:Choice>
                <mc:Fallback>
                  <p:oleObj name="Equation" r:id="rId11" imgW="685800" imgH="444240" progId="Equation.DSMT4">
                    <p:embed/>
                    <p:pic>
                      <p:nvPicPr>
                        <p:cNvPr id="19" name="物件 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28147" y="4371163"/>
                          <a:ext cx="884238" cy="574675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9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812" y="229089"/>
            <a:ext cx="2126933" cy="404336"/>
          </a:xfrm>
        </p:spPr>
        <p:txBody>
          <a:bodyPr>
            <a:normAutofit/>
          </a:bodyPr>
          <a:lstStyle/>
          <a:p>
            <a:r>
              <a:rPr lang="en-US" altLang="zh-TW" sz="2100" u="sng" dirty="0"/>
              <a:t>Problem </a:t>
            </a:r>
            <a:r>
              <a:rPr lang="en-US" altLang="zh-TW" sz="2100" u="sng" dirty="0"/>
              <a:t>2</a:t>
            </a:r>
            <a:endParaRPr lang="zh-TW" altLang="en-US" sz="2100" u="sng" dirty="0"/>
          </a:p>
        </p:txBody>
      </p:sp>
      <p:sp>
        <p:nvSpPr>
          <p:cNvPr id="6" name="矩形 5"/>
          <p:cNvSpPr/>
          <p:nvPr/>
        </p:nvSpPr>
        <p:spPr>
          <a:xfrm>
            <a:off x="2145745" y="149079"/>
            <a:ext cx="3292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Solve q(t) of the following equations</a:t>
            </a:r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8211"/>
              </p:ext>
            </p:extLst>
          </p:nvPr>
        </p:nvGraphicFramePr>
        <p:xfrm>
          <a:off x="4792663" y="763588"/>
          <a:ext cx="3567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2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763588"/>
                        <a:ext cx="35671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87330"/>
              </p:ext>
            </p:extLst>
          </p:nvPr>
        </p:nvGraphicFramePr>
        <p:xfrm>
          <a:off x="877491" y="1624655"/>
          <a:ext cx="1379934" cy="58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927000" imgH="393480" progId="Equation.DSMT4">
                  <p:embed/>
                </p:oleObj>
              </mc:Choice>
              <mc:Fallback>
                <p:oleObj name="Equation" r:id="rId5" imgW="927000" imgH="393480" progId="Equation.DSMT4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91" y="1624655"/>
                        <a:ext cx="1379934" cy="585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47831"/>
              </p:ext>
            </p:extLst>
          </p:nvPr>
        </p:nvGraphicFramePr>
        <p:xfrm>
          <a:off x="995363" y="2324100"/>
          <a:ext cx="1262062" cy="76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324100"/>
                        <a:ext cx="1262062" cy="765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37809"/>
              </p:ext>
            </p:extLst>
          </p:nvPr>
        </p:nvGraphicFramePr>
        <p:xfrm>
          <a:off x="972453" y="3315864"/>
          <a:ext cx="1593259" cy="80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9" imgW="977760" imgH="495000" progId="Equation.DSMT4">
                  <p:embed/>
                </p:oleObj>
              </mc:Choice>
              <mc:Fallback>
                <p:oleObj name="Equation" r:id="rId9" imgW="977760" imgH="495000" progId="Equation.DSMT4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53" y="3315864"/>
                        <a:ext cx="1593259" cy="805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248182"/>
              </p:ext>
            </p:extLst>
          </p:nvPr>
        </p:nvGraphicFramePr>
        <p:xfrm>
          <a:off x="896724" y="4267409"/>
          <a:ext cx="1983819" cy="88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1" imgW="1079280" imgH="482400" progId="Equation.DSMT4">
                  <p:embed/>
                </p:oleObj>
              </mc:Choice>
              <mc:Fallback>
                <p:oleObj name="Equation" r:id="rId11" imgW="1079280" imgH="482400" progId="Equation.DSMT4">
                  <p:embed/>
                  <p:pic>
                    <p:nvPicPr>
                      <p:cNvPr id="1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24" y="4267409"/>
                        <a:ext cx="1983819" cy="886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41812"/>
              </p:ext>
            </p:extLst>
          </p:nvPr>
        </p:nvGraphicFramePr>
        <p:xfrm>
          <a:off x="780287" y="5322816"/>
          <a:ext cx="2616369" cy="52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3" imgW="1269720" imgH="253800" progId="Equation.DSMT4">
                  <p:embed/>
                </p:oleObj>
              </mc:Choice>
              <mc:Fallback>
                <p:oleObj name="Equation" r:id="rId13" imgW="1269720" imgH="253800" progId="Equation.DSMT4">
                  <p:embed/>
                  <p:pic>
                    <p:nvPicPr>
                      <p:cNvPr id="11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7" y="5322816"/>
                        <a:ext cx="2616369" cy="52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6221"/>
              </p:ext>
            </p:extLst>
          </p:nvPr>
        </p:nvGraphicFramePr>
        <p:xfrm>
          <a:off x="4957762" y="1485015"/>
          <a:ext cx="32369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5" imgW="2006280" imgH="431640" progId="Equation.DSMT4">
                  <p:embed/>
                </p:oleObj>
              </mc:Choice>
              <mc:Fallback>
                <p:oleObj name="Equation" r:id="rId15" imgW="2006280" imgH="431640" progId="Equation.DSMT4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2" y="1485015"/>
                        <a:ext cx="32369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74934"/>
              </p:ext>
            </p:extLst>
          </p:nvPr>
        </p:nvGraphicFramePr>
        <p:xfrm>
          <a:off x="277690" y="718079"/>
          <a:ext cx="3736110" cy="7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17" imgW="1993680" imgH="393480" progId="Equation.DSMT4">
                  <p:embed/>
                </p:oleObj>
              </mc:Choice>
              <mc:Fallback>
                <p:oleObj name="Equation" r:id="rId17" imgW="1993680" imgH="393480" progId="Equation.DSMT4">
                  <p:embed/>
                  <p:pic>
                    <p:nvPicPr>
                      <p:cNvPr id="69" name="物件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90" y="718079"/>
                        <a:ext cx="3736110" cy="7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接點 13"/>
          <p:cNvCxnSpPr/>
          <p:nvPr/>
        </p:nvCxnSpPr>
        <p:spPr>
          <a:xfrm>
            <a:off x="4351181" y="763206"/>
            <a:ext cx="28805" cy="57173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835743"/>
              </p:ext>
            </p:extLst>
          </p:nvPr>
        </p:nvGraphicFramePr>
        <p:xfrm>
          <a:off x="768350" y="6015038"/>
          <a:ext cx="2641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19" imgW="1282680" imgH="253800" progId="Equation.DSMT4">
                  <p:embed/>
                </p:oleObj>
              </mc:Choice>
              <mc:Fallback>
                <p:oleObj name="Equation" r:id="rId19" imgW="1282680" imgH="253800" progId="Equation.DSMT4">
                  <p:embed/>
                  <p:pic>
                    <p:nvPicPr>
                      <p:cNvPr id="11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6015038"/>
                        <a:ext cx="2641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637549"/>
              </p:ext>
            </p:extLst>
          </p:nvPr>
        </p:nvGraphicFramePr>
        <p:xfrm>
          <a:off x="5114925" y="2506239"/>
          <a:ext cx="23272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21" imgW="1130040" imgH="393480" progId="Equation.DSMT4">
                  <p:embed/>
                </p:oleObj>
              </mc:Choice>
              <mc:Fallback>
                <p:oleObj name="Equation" r:id="rId21" imgW="1130040" imgH="393480" progId="Equation.DSMT4">
                  <p:embed/>
                  <p:pic>
                    <p:nvPicPr>
                      <p:cNvPr id="15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2506239"/>
                        <a:ext cx="23272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5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85215"/>
              </p:ext>
            </p:extLst>
          </p:nvPr>
        </p:nvGraphicFramePr>
        <p:xfrm>
          <a:off x="978491" y="445608"/>
          <a:ext cx="7041810" cy="556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4343400" imgH="3429000" progId="Equation.DSMT4">
                  <p:embed/>
                </p:oleObj>
              </mc:Choice>
              <mc:Fallback>
                <p:oleObj name="Equation" r:id="rId3" imgW="4343400" imgH="342900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491" y="445608"/>
                        <a:ext cx="7041810" cy="556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2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74"/>
          <p:cNvGrpSpPr/>
          <p:nvPr/>
        </p:nvGrpSpPr>
        <p:grpSpPr>
          <a:xfrm>
            <a:off x="107839" y="2759137"/>
            <a:ext cx="2984516" cy="1798118"/>
            <a:chOff x="251520" y="3789040"/>
            <a:chExt cx="4357117" cy="2491984"/>
          </a:xfrm>
        </p:grpSpPr>
        <p:sp>
          <p:nvSpPr>
            <p:cNvPr id="84" name="矩形 83"/>
            <p:cNvSpPr/>
            <p:nvPr/>
          </p:nvSpPr>
          <p:spPr bwMode="auto">
            <a:xfrm>
              <a:off x="251520" y="3789040"/>
              <a:ext cx="199107" cy="6100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7500" tIns="35100" rIns="67500" bIns="351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>
                <a:latin typeface="Times New Roman" pitchFamily="18" charset="0"/>
                <a:ea typeface="新細明體" charset="-120"/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 bwMode="auto">
            <a:xfrm flipV="1">
              <a:off x="669755" y="4211516"/>
              <a:ext cx="0" cy="1648074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線單箭頭接點 85"/>
            <p:cNvCxnSpPr/>
            <p:nvPr/>
          </p:nvCxnSpPr>
          <p:spPr bwMode="auto">
            <a:xfrm flipV="1">
              <a:off x="685746" y="5813740"/>
              <a:ext cx="3822595" cy="45849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線單箭頭接點 86"/>
            <p:cNvCxnSpPr/>
            <p:nvPr/>
          </p:nvCxnSpPr>
          <p:spPr bwMode="auto">
            <a:xfrm>
              <a:off x="653764" y="4809092"/>
              <a:ext cx="3624951" cy="1204926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9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36955" y="5104799"/>
            <a:ext cx="316809" cy="32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9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55" y="5104799"/>
                          <a:ext cx="316809" cy="326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44951" y="4056334"/>
            <a:ext cx="316809" cy="403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6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51" y="4056334"/>
                          <a:ext cx="316809" cy="403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16250" y="4633214"/>
            <a:ext cx="344294" cy="351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7" name="Equation" r:id="rId7" imgW="164880" imgH="177480" progId="Equation.DSMT4">
                    <p:embed/>
                  </p:oleObj>
                </mc:Choice>
                <mc:Fallback>
                  <p:oleObj name="Equation" r:id="rId7" imgW="164880" imgH="177480" progId="Equation.DSMT4">
                    <p:embed/>
                    <p:pic>
                      <p:nvPicPr>
                        <p:cNvPr id="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50" y="4633214"/>
                          <a:ext cx="344294" cy="3517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190227" y="5071678"/>
            <a:ext cx="237905" cy="25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8"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9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227" y="5071678"/>
                          <a:ext cx="237905" cy="2510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4" name="直線單箭頭接點 93"/>
            <p:cNvCxnSpPr/>
            <p:nvPr/>
          </p:nvCxnSpPr>
          <p:spPr bwMode="auto">
            <a:xfrm>
              <a:off x="3720209" y="5813741"/>
              <a:ext cx="347735" cy="135539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線單箭頭接點 94"/>
            <p:cNvCxnSpPr/>
            <p:nvPr/>
          </p:nvCxnSpPr>
          <p:spPr bwMode="auto">
            <a:xfrm>
              <a:off x="3702657" y="5834827"/>
              <a:ext cx="5247" cy="258469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線單箭頭接點 95"/>
            <p:cNvCxnSpPr/>
            <p:nvPr/>
          </p:nvCxnSpPr>
          <p:spPr bwMode="auto">
            <a:xfrm flipV="1">
              <a:off x="3702657" y="5805264"/>
              <a:ext cx="365287" cy="8476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9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809688" y="5545990"/>
            <a:ext cx="218438" cy="329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9" name="Equation" r:id="rId11" imgW="126720" imgH="203040" progId="Equation.DSMT4">
                    <p:embed/>
                  </p:oleObj>
                </mc:Choice>
                <mc:Fallback>
                  <p:oleObj name="Equation" r:id="rId11" imgW="126720" imgH="203040" progId="Equation.DSMT4">
                    <p:embed/>
                    <p:pic>
                      <p:nvPicPr>
                        <p:cNvPr id="9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688" y="5545990"/>
                          <a:ext cx="218438" cy="329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348287" y="5958761"/>
            <a:ext cx="26035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0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9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287" y="5958761"/>
                          <a:ext cx="26035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267200" y="5825411"/>
            <a:ext cx="363537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1" name="Equation" r:id="rId15" imgW="215640" imgH="253800" progId="Equation.DSMT4">
                    <p:embed/>
                  </p:oleObj>
                </mc:Choice>
                <mc:Fallback>
                  <p:oleObj name="Equation" r:id="rId15" imgW="215640" imgH="253800" progId="Equation.DSMT4">
                    <p:embed/>
                    <p:pic>
                      <p:nvPicPr>
                        <p:cNvPr id="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200" y="5825411"/>
                          <a:ext cx="363537" cy="411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535487" y="5398374"/>
            <a:ext cx="3238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2" name="Equation" r:id="rId17" imgW="190440" imgH="253800" progId="Equation.DSMT4">
                    <p:embed/>
                  </p:oleObj>
                </mc:Choice>
                <mc:Fallback>
                  <p:oleObj name="Equation" r:id="rId17" imgW="190440" imgH="253800" progId="Equation.DSMT4">
                    <p:embed/>
                    <p:pic>
                      <p:nvPicPr>
                        <p:cNvPr id="1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487" y="5398374"/>
                          <a:ext cx="32385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05248"/>
              </p:ext>
            </p:extLst>
          </p:nvPr>
        </p:nvGraphicFramePr>
        <p:xfrm>
          <a:off x="3900920" y="5429039"/>
          <a:ext cx="2658424" cy="32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19" imgW="2108160" imgH="241200" progId="Equation.DSMT4">
                  <p:embed/>
                </p:oleObj>
              </mc:Choice>
              <mc:Fallback>
                <p:oleObj name="Equation" r:id="rId19" imgW="2108160" imgH="241200" progId="Equation.DSMT4">
                  <p:embed/>
                  <p:pic>
                    <p:nvPicPr>
                      <p:cNvPr id="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920" y="5429039"/>
                        <a:ext cx="2658424" cy="328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50453"/>
              </p:ext>
            </p:extLst>
          </p:nvPr>
        </p:nvGraphicFramePr>
        <p:xfrm>
          <a:off x="3889524" y="5022629"/>
          <a:ext cx="2592390" cy="30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21" imgW="2108160" imgH="228600" progId="Equation.DSMT4">
                  <p:embed/>
                </p:oleObj>
              </mc:Choice>
              <mc:Fallback>
                <p:oleObj name="Equation" r:id="rId21" imgW="2108160" imgH="228600" progId="Equation.DSMT4">
                  <p:embed/>
                  <p:pic>
                    <p:nvPicPr>
                      <p:cNvPr id="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524" y="5022629"/>
                        <a:ext cx="2592390" cy="305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40157"/>
              </p:ext>
            </p:extLst>
          </p:nvPr>
        </p:nvGraphicFramePr>
        <p:xfrm>
          <a:off x="1361255" y="4257067"/>
          <a:ext cx="238214" cy="22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1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55" y="4257067"/>
                        <a:ext cx="238214" cy="223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632174" y="4610074"/>
            <a:ext cx="1458162" cy="1357058"/>
            <a:chOff x="4499992" y="4819238"/>
            <a:chExt cx="1944216" cy="1809410"/>
          </a:xfrm>
        </p:grpSpPr>
        <p:grpSp>
          <p:nvGrpSpPr>
            <p:cNvPr id="101" name="群組 80"/>
            <p:cNvGrpSpPr/>
            <p:nvPr/>
          </p:nvGrpSpPr>
          <p:grpSpPr>
            <a:xfrm>
              <a:off x="4499992" y="4819238"/>
              <a:ext cx="1944216" cy="1809410"/>
              <a:chOff x="3131840" y="980726"/>
              <a:chExt cx="1656184" cy="1531392"/>
            </a:xfrm>
          </p:grpSpPr>
          <p:grpSp>
            <p:nvGrpSpPr>
              <p:cNvPr id="102" name="群組 218"/>
              <p:cNvGrpSpPr/>
              <p:nvPr/>
            </p:nvGrpSpPr>
            <p:grpSpPr>
              <a:xfrm>
                <a:off x="3131840" y="980726"/>
                <a:ext cx="1656184" cy="1531392"/>
                <a:chOff x="6372200" y="3284984"/>
                <a:chExt cx="2016224" cy="1837671"/>
              </a:xfrm>
            </p:grpSpPr>
            <p:pic>
              <p:nvPicPr>
                <p:cNvPr id="107" name="Picture 36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/>
                <a:stretch>
                  <a:fillRect/>
                </a:stretch>
              </p:blipFill>
              <p:spPr bwMode="auto">
                <a:xfrm>
                  <a:off x="6372200" y="3284984"/>
                  <a:ext cx="2016224" cy="1725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08" name="直線單箭頭接點 107"/>
                <p:cNvCxnSpPr/>
                <p:nvPr/>
              </p:nvCxnSpPr>
              <p:spPr bwMode="auto">
                <a:xfrm flipV="1">
                  <a:off x="7308304" y="3933056"/>
                  <a:ext cx="360040" cy="504056"/>
                </a:xfrm>
                <a:prstGeom prst="straightConnector1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9" name="直線單箭頭接點 108"/>
                <p:cNvCxnSpPr/>
                <p:nvPr/>
              </p:nvCxnSpPr>
              <p:spPr bwMode="auto">
                <a:xfrm flipH="1">
                  <a:off x="7048482" y="4480374"/>
                  <a:ext cx="287999" cy="359986"/>
                </a:xfrm>
                <a:prstGeom prst="straightConnector1">
                  <a:avLst/>
                </a:prstGeom>
                <a:solidFill>
                  <a:srgbClr val="FFFF99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aphicFrame>
              <p:nvGraphicFramePr>
                <p:cNvPr id="110" name="Object 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424143" y="4114342"/>
                <a:ext cx="288032" cy="380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76" name="Equation" r:id="rId26" imgW="126720" imgH="177480" progId="Equation.DSMT4">
                        <p:embed/>
                      </p:oleObj>
                    </mc:Choice>
                    <mc:Fallback>
                      <p:oleObj name="Equation" r:id="rId26" imgW="126720" imgH="177480" progId="Equation.DSMT4">
                        <p:embed/>
                        <p:pic>
                          <p:nvPicPr>
                            <p:cNvPr id="11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24143" y="4114342"/>
                              <a:ext cx="288032" cy="3803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1" name="Object 38"/>
                <p:cNvGraphicFramePr>
                  <a:graphicFrameLocks noChangeAspect="1"/>
                </p:cNvGraphicFramePr>
                <p:nvPr/>
              </p:nvGraphicFramePr>
              <p:xfrm>
                <a:off x="7596336" y="3499668"/>
                <a:ext cx="346075" cy="433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77" name="Equation" r:id="rId28" imgW="152280" imgH="203040" progId="Equation.DSMT4">
                        <p:embed/>
                      </p:oleObj>
                    </mc:Choice>
                    <mc:Fallback>
                      <p:oleObj name="Equation" r:id="rId28" imgW="152280" imgH="203040" progId="Equation.DSMT4">
                        <p:embed/>
                        <p:pic>
                          <p:nvPicPr>
                            <p:cNvPr id="111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6336" y="3499668"/>
                              <a:ext cx="346075" cy="4333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" name="Object 39"/>
                <p:cNvGraphicFramePr>
                  <a:graphicFrameLocks noChangeAspect="1"/>
                </p:cNvGraphicFramePr>
                <p:nvPr/>
              </p:nvGraphicFramePr>
              <p:xfrm>
                <a:off x="6635276" y="4581635"/>
                <a:ext cx="488951" cy="5410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78" name="Equation" r:id="rId30" imgW="215640" imgH="253800" progId="Equation.DSMT4">
                        <p:embed/>
                      </p:oleObj>
                    </mc:Choice>
                    <mc:Fallback>
                      <p:oleObj name="Equation" r:id="rId30" imgW="215640" imgH="253800" progId="Equation.DSMT4">
                        <p:embed/>
                        <p:pic>
                          <p:nvPicPr>
                            <p:cNvPr id="112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35276" y="4581635"/>
                              <a:ext cx="488951" cy="5410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4" name="Object 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020272" y="3316816"/>
                <a:ext cx="292216" cy="328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79" name="Equation" r:id="rId32" imgW="139680" imgH="164880" progId="Equation.DSMT4">
                        <p:embed/>
                      </p:oleObj>
                    </mc:Choice>
                    <mc:Fallback>
                      <p:oleObj name="Equation" r:id="rId32" imgW="139680" imgH="164880" progId="Equation.DSMT4">
                        <p:embed/>
                        <p:pic>
                          <p:nvPicPr>
                            <p:cNvPr id="114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20272" y="3316816"/>
                              <a:ext cx="292216" cy="328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03" name="直線單箭頭接點 102"/>
              <p:cNvCxnSpPr/>
              <p:nvPr/>
            </p:nvCxnSpPr>
            <p:spPr bwMode="auto">
              <a:xfrm flipH="1">
                <a:off x="3635896" y="1988840"/>
                <a:ext cx="288032" cy="0"/>
              </a:xfrm>
              <a:prstGeom prst="straightConnector1">
                <a:avLst/>
              </a:prstGeom>
              <a:solidFill>
                <a:srgbClr val="FFFF99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4" name="直線單箭頭接點 103"/>
              <p:cNvCxnSpPr/>
              <p:nvPr/>
            </p:nvCxnSpPr>
            <p:spPr bwMode="auto">
              <a:xfrm flipH="1">
                <a:off x="3915544" y="1997224"/>
                <a:ext cx="8384" cy="279648"/>
              </a:xfrm>
              <a:prstGeom prst="straightConnector1">
                <a:avLst/>
              </a:prstGeom>
              <a:solidFill>
                <a:srgbClr val="FFFF99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105" name="Object 39"/>
              <p:cNvGraphicFramePr>
                <a:graphicFrameLocks noChangeAspect="1"/>
              </p:cNvGraphicFramePr>
              <p:nvPr/>
            </p:nvGraphicFramePr>
            <p:xfrm>
              <a:off x="4060726" y="1988243"/>
              <a:ext cx="379412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0" name="Equation" r:id="rId34" imgW="203040" imgH="266400" progId="Equation.DSMT4">
                      <p:embed/>
                    </p:oleObj>
                  </mc:Choice>
                  <mc:Fallback>
                    <p:oleObj name="Equation" r:id="rId34" imgW="203040" imgH="266400" progId="Equation.DSMT4">
                      <p:embed/>
                      <p:pic>
                        <p:nvPicPr>
                          <p:cNvPr id="105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0726" y="1988243"/>
                            <a:ext cx="379412" cy="473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" name="Object 3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89226" y="1537393"/>
              <a:ext cx="355600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1" name="Equation" r:id="rId36" imgW="190440" imgH="253800" progId="Equation.DSMT4">
                      <p:embed/>
                    </p:oleObj>
                  </mc:Choice>
                  <mc:Fallback>
                    <p:oleObj name="Equation" r:id="rId36" imgW="190440" imgH="253800" progId="Equation.DSMT4">
                      <p:embed/>
                      <p:pic>
                        <p:nvPicPr>
                          <p:cNvPr id="106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9226" y="1537393"/>
                            <a:ext cx="355600" cy="450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156176" y="5661248"/>
            <a:ext cx="230682" cy="238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" name="Equation" r:id="rId38" imgW="126720" imgH="139680" progId="Equation.DSMT4">
                    <p:embed/>
                  </p:oleObj>
                </mc:Choice>
                <mc:Fallback>
                  <p:oleObj name="Equation" r:id="rId38" imgW="126720" imgH="139680" progId="Equation.DSMT4">
                    <p:embed/>
                    <p:pic>
                      <p:nvPicPr>
                        <p:cNvPr id="1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5661248"/>
                          <a:ext cx="230682" cy="238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線單箭頭接點 5"/>
            <p:cNvCxnSpPr/>
            <p:nvPr/>
          </p:nvCxnSpPr>
          <p:spPr bwMode="auto">
            <a:xfrm>
              <a:off x="4594225" y="5953647"/>
              <a:ext cx="1677292" cy="42597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" name="群組 16"/>
          <p:cNvGrpSpPr/>
          <p:nvPr/>
        </p:nvGrpSpPr>
        <p:grpSpPr>
          <a:xfrm>
            <a:off x="3582876" y="2655529"/>
            <a:ext cx="3046062" cy="1907755"/>
            <a:chOff x="3523546" y="539406"/>
            <a:chExt cx="4061416" cy="2543673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23546" y="539406"/>
              <a:ext cx="3976494" cy="2543673"/>
            </a:xfrm>
            <a:prstGeom prst="rect">
              <a:avLst/>
            </a:prstGeom>
            <a:solidFill>
              <a:srgbClr val="FFFF99"/>
            </a:solidFill>
          </p:spPr>
        </p:pic>
        <p:cxnSp>
          <p:nvCxnSpPr>
            <p:cNvPr id="58" name="直線單箭頭接點 57"/>
            <p:cNvCxnSpPr/>
            <p:nvPr/>
          </p:nvCxnSpPr>
          <p:spPr bwMode="auto">
            <a:xfrm flipV="1">
              <a:off x="4802837" y="1179548"/>
              <a:ext cx="171534" cy="787246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/>
            <p:nvPr/>
          </p:nvCxnSpPr>
          <p:spPr bwMode="auto">
            <a:xfrm>
              <a:off x="4974371" y="1179548"/>
              <a:ext cx="2125733" cy="776062"/>
            </a:xfrm>
            <a:prstGeom prst="straightConnector1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6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180513"/>
                </p:ext>
              </p:extLst>
            </p:nvPr>
          </p:nvGraphicFramePr>
          <p:xfrm>
            <a:off x="4841225" y="1565845"/>
            <a:ext cx="250986" cy="32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" name="Equation" r:id="rId41" imgW="126720" imgH="177480" progId="Equation.DSMT4">
                    <p:embed/>
                  </p:oleObj>
                </mc:Choice>
                <mc:Fallback>
                  <p:oleObj name="Equation" r:id="rId41" imgW="126720" imgH="177480" progId="Equation.DSMT4">
                    <p:embed/>
                    <p:pic>
                      <p:nvPicPr>
                        <p:cNvPr id="6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225" y="1565845"/>
                          <a:ext cx="250986" cy="3277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13883"/>
                </p:ext>
              </p:extLst>
            </p:nvPr>
          </p:nvGraphicFramePr>
          <p:xfrm>
            <a:off x="6158904" y="1645406"/>
            <a:ext cx="261709" cy="390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" name="Equation" r:id="rId42" imgW="126720" imgH="203040" progId="Equation.DSMT4">
                    <p:embed/>
                  </p:oleObj>
                </mc:Choice>
                <mc:Fallback>
                  <p:oleObj name="Equation" r:id="rId42" imgW="126720" imgH="203040" progId="Equation.DSMT4">
                    <p:embed/>
                    <p:pic>
                      <p:nvPicPr>
                        <p:cNvPr id="6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8904" y="1645406"/>
                          <a:ext cx="261709" cy="3905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698825"/>
                </p:ext>
              </p:extLst>
            </p:nvPr>
          </p:nvGraphicFramePr>
          <p:xfrm>
            <a:off x="5656931" y="1517311"/>
            <a:ext cx="207307" cy="216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" name="Equation" r:id="rId43" imgW="114120" imgH="126720" progId="Equation.DSMT4">
                    <p:embed/>
                  </p:oleObj>
                </mc:Choice>
                <mc:Fallback>
                  <p:oleObj name="Equation" r:id="rId43" imgW="114120" imgH="126720" progId="Equation.DSMT4">
                    <p:embed/>
                    <p:pic>
                      <p:nvPicPr>
                        <p:cNvPr id="6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6931" y="1517311"/>
                          <a:ext cx="207307" cy="21626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798489"/>
                </p:ext>
              </p:extLst>
            </p:nvPr>
          </p:nvGraphicFramePr>
          <p:xfrm>
            <a:off x="4715732" y="1177773"/>
            <a:ext cx="276062" cy="28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" name="Equation" r:id="rId44" imgW="152280" imgH="164880" progId="Equation.DSMT4">
                    <p:embed/>
                  </p:oleObj>
                </mc:Choice>
                <mc:Fallback>
                  <p:oleObj name="Equation" r:id="rId44" imgW="152280" imgH="164880" progId="Equation.DSMT4">
                    <p:embed/>
                    <p:pic>
                      <p:nvPicPr>
                        <p:cNvPr id="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732" y="1177773"/>
                          <a:ext cx="276062" cy="28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069719"/>
                </p:ext>
              </p:extLst>
            </p:nvPr>
          </p:nvGraphicFramePr>
          <p:xfrm>
            <a:off x="5669128" y="1006341"/>
            <a:ext cx="230682" cy="238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" name="Equation" r:id="rId45" imgW="126720" imgH="139680" progId="Equation.DSMT4">
                    <p:embed/>
                  </p:oleObj>
                </mc:Choice>
                <mc:Fallback>
                  <p:oleObj name="Equation" r:id="rId45" imgW="126720" imgH="139680" progId="Equation.DSMT4">
                    <p:embed/>
                    <p:pic>
                      <p:nvPicPr>
                        <p:cNvPr id="6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9128" y="1006341"/>
                          <a:ext cx="230682" cy="23839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124075"/>
                </p:ext>
              </p:extLst>
            </p:nvPr>
          </p:nvGraphicFramePr>
          <p:xfrm>
            <a:off x="4500835" y="553656"/>
            <a:ext cx="254632" cy="282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" name="Equation" r:id="rId46" imgW="139680" imgH="164880" progId="Equation.DSMT4">
                    <p:embed/>
                  </p:oleObj>
                </mc:Choice>
                <mc:Fallback>
                  <p:oleObj name="Equation" r:id="rId46" imgW="139680" imgH="164880" progId="Equation.DSMT4">
                    <p:embed/>
                    <p:pic>
                      <p:nvPicPr>
                        <p:cNvPr id="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835" y="553656"/>
                          <a:ext cx="254632" cy="28277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738817"/>
                </p:ext>
              </p:extLst>
            </p:nvPr>
          </p:nvGraphicFramePr>
          <p:xfrm>
            <a:off x="7267343" y="1679629"/>
            <a:ext cx="317619" cy="29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" name="Equation" r:id="rId47" imgW="126720" imgH="126720" progId="Equation.DSMT4">
                    <p:embed/>
                  </p:oleObj>
                </mc:Choice>
                <mc:Fallback>
                  <p:oleObj name="Equation" r:id="rId47" imgW="126720" imgH="126720" progId="Equation.DSMT4">
                    <p:embed/>
                    <p:pic>
                      <p:nvPicPr>
                        <p:cNvPr id="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343" y="1679629"/>
                          <a:ext cx="317619" cy="298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8" name="直線單箭頭接點 67"/>
            <p:cNvCxnSpPr/>
            <p:nvPr/>
          </p:nvCxnSpPr>
          <p:spPr bwMode="auto">
            <a:xfrm flipV="1">
              <a:off x="4975159" y="861419"/>
              <a:ext cx="85293" cy="307425"/>
            </a:xfrm>
            <a:prstGeom prst="straightConnector1">
              <a:avLst/>
            </a:prstGeom>
            <a:solidFill>
              <a:srgbClr val="FFFF99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6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874895"/>
                </p:ext>
              </p:extLst>
            </p:nvPr>
          </p:nvGraphicFramePr>
          <p:xfrm>
            <a:off x="5054367" y="619607"/>
            <a:ext cx="345861" cy="432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0" name="Equation" r:id="rId48" imgW="190440" imgH="253800" progId="Equation.DSMT4">
                    <p:embed/>
                  </p:oleObj>
                </mc:Choice>
                <mc:Fallback>
                  <p:oleObj name="Equation" r:id="rId48" imgW="190440" imgH="253800" progId="Equation.DSMT4">
                    <p:embed/>
                    <p:pic>
                      <p:nvPicPr>
                        <p:cNvPr id="6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367" y="619607"/>
                          <a:ext cx="345861" cy="43236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直線單箭頭接點 69"/>
            <p:cNvCxnSpPr/>
            <p:nvPr/>
          </p:nvCxnSpPr>
          <p:spPr bwMode="auto">
            <a:xfrm>
              <a:off x="7162850" y="2017651"/>
              <a:ext cx="286574" cy="93894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7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893504"/>
                </p:ext>
              </p:extLst>
            </p:nvPr>
          </p:nvGraphicFramePr>
          <p:xfrm>
            <a:off x="7147353" y="2212134"/>
            <a:ext cx="228249" cy="283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1" name="Equation" r:id="rId50" imgW="152280" imgH="203040" progId="Equation.DSMT4">
                    <p:embed/>
                  </p:oleObj>
                </mc:Choice>
                <mc:Fallback>
                  <p:oleObj name="Equation" r:id="rId50" imgW="152280" imgH="203040" progId="Equation.DSMT4">
                    <p:embed/>
                    <p:pic>
                      <p:nvPicPr>
                        <p:cNvPr id="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7353" y="2212134"/>
                          <a:ext cx="228249" cy="2831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直線接點 71"/>
            <p:cNvCxnSpPr/>
            <p:nvPr/>
          </p:nvCxnSpPr>
          <p:spPr bwMode="auto">
            <a:xfrm>
              <a:off x="5420211" y="2017651"/>
              <a:ext cx="240296" cy="0"/>
            </a:xfrm>
            <a:prstGeom prst="lin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5" name="群組 73"/>
            <p:cNvGrpSpPr/>
            <p:nvPr/>
          </p:nvGrpSpPr>
          <p:grpSpPr>
            <a:xfrm>
              <a:off x="4528098" y="1990692"/>
              <a:ext cx="632804" cy="399251"/>
              <a:chOff x="1404343" y="2749638"/>
              <a:chExt cx="726206" cy="463393"/>
            </a:xfrm>
          </p:grpSpPr>
          <p:cxnSp>
            <p:nvCxnSpPr>
              <p:cNvPr id="77" name="直線單箭頭接點 76"/>
              <p:cNvCxnSpPr/>
              <p:nvPr/>
            </p:nvCxnSpPr>
            <p:spPr bwMode="auto">
              <a:xfrm flipH="1">
                <a:off x="1619672" y="2749638"/>
                <a:ext cx="93759" cy="463338"/>
              </a:xfrm>
              <a:prstGeom prst="straightConnector1">
                <a:avLst/>
              </a:prstGeom>
              <a:solidFill>
                <a:srgbClr val="FFFF99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78" name="Object 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67012" y="2801869"/>
              <a:ext cx="363537" cy="411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2" name="Equation" r:id="rId52" imgW="215640" imgH="253800" progId="Equation.DSMT4">
                      <p:embed/>
                    </p:oleObj>
                  </mc:Choice>
                  <mc:Fallback>
                    <p:oleObj name="Equation" r:id="rId52" imgW="215640" imgH="253800" progId="Equation.DSMT4">
                      <p:embed/>
                      <p:pic>
                        <p:nvPicPr>
                          <p:cNvPr id="78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7012" y="2801869"/>
                            <a:ext cx="363537" cy="411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Object 34"/>
              <p:cNvGraphicFramePr>
                <a:graphicFrameLocks noChangeAspect="1"/>
              </p:cNvGraphicFramePr>
              <p:nvPr/>
            </p:nvGraphicFramePr>
            <p:xfrm>
              <a:off x="1404343" y="2831976"/>
              <a:ext cx="2873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3" name="Equation" r:id="rId54" imgW="126720" imgH="177480" progId="Equation.DSMT4">
                      <p:embed/>
                    </p:oleObj>
                  </mc:Choice>
                  <mc:Fallback>
                    <p:oleObj name="Equation" r:id="rId54" imgW="126720" imgH="177480" progId="Equation.DSMT4">
                      <p:embed/>
                      <p:pic>
                        <p:nvPicPr>
                          <p:cNvPr id="79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4343" y="2831976"/>
                            <a:ext cx="287337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6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208667"/>
                </p:ext>
              </p:extLst>
            </p:nvPr>
          </p:nvGraphicFramePr>
          <p:xfrm>
            <a:off x="4908170" y="1083025"/>
            <a:ext cx="207498" cy="217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4" name="Equation" r:id="rId55" imgW="114120" imgH="126720" progId="Equation.DSMT4">
                    <p:embed/>
                  </p:oleObj>
                </mc:Choice>
                <mc:Fallback>
                  <p:oleObj name="Equation" r:id="rId55" imgW="114120" imgH="126720" progId="Equation.DSMT4">
                    <p:embed/>
                    <p:pic>
                      <p:nvPicPr>
                        <p:cNvPr id="76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170" y="1083025"/>
                          <a:ext cx="207498" cy="21747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線單箭頭接點 3"/>
            <p:cNvCxnSpPr/>
            <p:nvPr/>
          </p:nvCxnSpPr>
          <p:spPr bwMode="auto">
            <a:xfrm flipV="1">
              <a:off x="3767439" y="1109876"/>
              <a:ext cx="2051493" cy="1710411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15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889625"/>
                </p:ext>
              </p:extLst>
            </p:nvPr>
          </p:nvGraphicFramePr>
          <p:xfrm>
            <a:off x="5711313" y="1983783"/>
            <a:ext cx="317619" cy="29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" name="Equation" r:id="rId57" imgW="126720" imgH="126720" progId="Equation.DSMT4">
                    <p:embed/>
                  </p:oleObj>
                </mc:Choice>
                <mc:Fallback>
                  <p:oleObj name="Equation" r:id="rId57" imgW="126720" imgH="126720" progId="Equation.DSMT4">
                    <p:embed/>
                    <p:pic>
                      <p:nvPicPr>
                        <p:cNvPr id="15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1313" y="1983783"/>
                          <a:ext cx="317619" cy="298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21751"/>
              </p:ext>
            </p:extLst>
          </p:nvPr>
        </p:nvGraphicFramePr>
        <p:xfrm>
          <a:off x="3889525" y="4611560"/>
          <a:ext cx="1202531" cy="29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58" imgW="876240" imgH="228600" progId="Equation.DSMT4">
                  <p:embed/>
                </p:oleObj>
              </mc:Choice>
              <mc:Fallback>
                <p:oleObj name="Equation" r:id="rId58" imgW="876240" imgH="228600" progId="Equation.DSMT4">
                  <p:embed/>
                  <p:pic>
                    <p:nvPicPr>
                      <p:cNvPr id="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525" y="4611560"/>
                        <a:ext cx="1202531" cy="292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56745"/>
              </p:ext>
            </p:extLst>
          </p:nvPr>
        </p:nvGraphicFramePr>
        <p:xfrm>
          <a:off x="5400814" y="4600768"/>
          <a:ext cx="1142894" cy="29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60" imgW="888840" imgH="228600" progId="Equation.DSMT4">
                  <p:embed/>
                </p:oleObj>
              </mc:Choice>
              <mc:Fallback>
                <p:oleObj name="Equation" r:id="rId60" imgW="888840" imgH="228600" progId="Equation.DSMT4">
                  <p:embed/>
                  <p:pic>
                    <p:nvPicPr>
                      <p:cNvPr id="1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814" y="4600768"/>
                        <a:ext cx="1142894" cy="29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5169428" y="4581027"/>
            <a:ext cx="231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;</a:t>
            </a:r>
            <a:endParaRPr lang="zh-TW" altLang="en-US" sz="1350" dirty="0"/>
          </a:p>
        </p:txBody>
      </p:sp>
      <p:graphicFrame>
        <p:nvGraphicFramePr>
          <p:cNvPr id="1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38948"/>
              </p:ext>
            </p:extLst>
          </p:nvPr>
        </p:nvGraphicFramePr>
        <p:xfrm>
          <a:off x="6169909" y="2860022"/>
          <a:ext cx="1924517" cy="52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62" imgW="1346040" imgH="393480" progId="Equation.DSMT4">
                  <p:embed/>
                </p:oleObj>
              </mc:Choice>
              <mc:Fallback>
                <p:oleObj name="Equation" r:id="rId62" imgW="1346040" imgH="393480" progId="Equation.DSMT4">
                  <p:embed/>
                  <p:pic>
                    <p:nvPicPr>
                      <p:cNvPr id="1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909" y="2860022"/>
                        <a:ext cx="1924517" cy="529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文字方塊 161"/>
          <p:cNvSpPr txBox="1"/>
          <p:nvPr/>
        </p:nvSpPr>
        <p:spPr>
          <a:xfrm>
            <a:off x="1017143" y="2565332"/>
            <a:ext cx="87620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Method 1</a:t>
            </a:r>
            <a:endParaRPr lang="zh-TW" altLang="en-US" sz="135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293" y="2573622"/>
            <a:ext cx="768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Solution</a:t>
            </a:r>
            <a:endParaRPr lang="zh-TW" altLang="en-US" sz="1350" dirty="0"/>
          </a:p>
        </p:txBody>
      </p:sp>
      <p:sp>
        <p:nvSpPr>
          <p:cNvPr id="163" name="標題 1"/>
          <p:cNvSpPr txBox="1">
            <a:spLocks/>
          </p:cNvSpPr>
          <p:nvPr/>
        </p:nvSpPr>
        <p:spPr>
          <a:xfrm>
            <a:off x="904" y="-18428"/>
            <a:ext cx="1262539" cy="4043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100" u="sng" dirty="0"/>
              <a:t>Problem 3</a:t>
            </a:r>
            <a:endParaRPr lang="zh-TW" altLang="en-US" sz="2100" u="sng" dirty="0"/>
          </a:p>
        </p:txBody>
      </p:sp>
      <p:sp>
        <p:nvSpPr>
          <p:cNvPr id="164" name="矩形 163"/>
          <p:cNvSpPr/>
          <p:nvPr/>
        </p:nvSpPr>
        <p:spPr>
          <a:xfrm>
            <a:off x="1610026" y="220856"/>
            <a:ext cx="7533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There are 9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point charges as shown in Fig. 1 and the position of the charges are given by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940714"/>
              </p:ext>
            </p:extLst>
          </p:nvPr>
        </p:nvGraphicFramePr>
        <p:xfrm>
          <a:off x="2791484" y="647598"/>
          <a:ext cx="4005467" cy="53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64" imgW="2946240" imgH="393480" progId="Equation.DSMT4">
                  <p:embed/>
                </p:oleObj>
              </mc:Choice>
              <mc:Fallback>
                <p:oleObj name="Equation" r:id="rId64" imgW="2946240" imgH="393480" progId="Equation.DSMT4">
                  <p:embed/>
                  <p:pic>
                    <p:nvPicPr>
                      <p:cNvPr id="1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484" y="647598"/>
                        <a:ext cx="4005467" cy="534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" name="矩形 165"/>
          <p:cNvSpPr/>
          <p:nvPr/>
        </p:nvSpPr>
        <p:spPr>
          <a:xfrm>
            <a:off x="98988" y="1156146"/>
            <a:ext cx="6866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Determine the electric field at the point</a:t>
            </a:r>
            <a:r>
              <a:rPr kumimoji="1"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(0, 0, z)  for the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following cases</a:t>
            </a: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4397" y="1482684"/>
            <a:ext cx="588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  <a:defRPr/>
            </a:pPr>
            <a:r>
              <a:rPr kumimoji="1" lang="en-US" altLang="zh-TW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q</a:t>
            </a: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  <a:defRPr/>
            </a:pPr>
            <a:r>
              <a:rPr kumimoji="1" lang="en-US" altLang="zh-TW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q for n = 0,2,4,6,8 ; </a:t>
            </a:r>
            <a:r>
              <a:rPr kumimoji="1" lang="en-US" altLang="zh-TW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-q  for n = 1,3,5,7</a:t>
            </a: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( Express your answers in terms of 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R,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q, z, and any other constants )</a:t>
            </a:r>
          </a:p>
        </p:txBody>
      </p:sp>
      <p:grpSp>
        <p:nvGrpSpPr>
          <p:cNvPr id="168" name="群組 167"/>
          <p:cNvGrpSpPr/>
          <p:nvPr/>
        </p:nvGrpSpPr>
        <p:grpSpPr>
          <a:xfrm>
            <a:off x="6975426" y="1341858"/>
            <a:ext cx="1997809" cy="1489904"/>
            <a:chOff x="8473802" y="802640"/>
            <a:chExt cx="2915816" cy="2371156"/>
          </a:xfrm>
        </p:grpSpPr>
        <p:grpSp>
          <p:nvGrpSpPr>
            <p:cNvPr id="169" name="群組 168"/>
            <p:cNvGrpSpPr/>
            <p:nvPr/>
          </p:nvGrpSpPr>
          <p:grpSpPr>
            <a:xfrm>
              <a:off x="8473802" y="802640"/>
              <a:ext cx="2915816" cy="2371156"/>
              <a:chOff x="5436096" y="362274"/>
              <a:chExt cx="3707904" cy="309101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436096" y="362274"/>
                <a:ext cx="3707904" cy="28803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TW" altLang="en-US" sz="1350" kern="0">
                  <a:solidFill>
                    <a:prstClr val="white"/>
                  </a:solidFill>
                  <a:latin typeface="Perpetua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75" name="直線單箭頭接點 174"/>
              <p:cNvCxnSpPr/>
              <p:nvPr/>
            </p:nvCxnSpPr>
            <p:spPr>
              <a:xfrm flipV="1">
                <a:off x="7236296" y="365100"/>
                <a:ext cx="0" cy="223224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176" name="物件 5"/>
              <p:cNvGraphicFramePr>
                <a:graphicFrameLocks noChangeAspect="1"/>
              </p:cNvGraphicFramePr>
              <p:nvPr/>
            </p:nvGraphicFramePr>
            <p:xfrm>
              <a:off x="7380312" y="1628800"/>
              <a:ext cx="19367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0" name="Equation" r:id="rId66" imgW="114102" imgH="126780" progId="Equation.DSMT4">
                      <p:embed/>
                    </p:oleObj>
                  </mc:Choice>
                  <mc:Fallback>
                    <p:oleObj name="Equation" r:id="rId66" imgW="114102" imgH="126780" progId="Equation.DSMT4">
                      <p:embed/>
                      <p:pic>
                        <p:nvPicPr>
                          <p:cNvPr id="176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80312" y="1628800"/>
                            <a:ext cx="193675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" name="物件 5"/>
              <p:cNvGraphicFramePr>
                <a:graphicFrameLocks noChangeAspect="1"/>
              </p:cNvGraphicFramePr>
              <p:nvPr/>
            </p:nvGraphicFramePr>
            <p:xfrm>
              <a:off x="8748588" y="2165300"/>
              <a:ext cx="215900" cy="246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1" name="Equation" r:id="rId68" imgW="126835" imgH="139518" progId="Equation.DSMT4">
                      <p:embed/>
                    </p:oleObj>
                  </mc:Choice>
                  <mc:Fallback>
                    <p:oleObj name="Equation" r:id="rId68" imgW="126835" imgH="139518" progId="Equation.DSMT4">
                      <p:embed/>
                      <p:pic>
                        <p:nvPicPr>
                          <p:cNvPr id="177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8588" y="2165300"/>
                            <a:ext cx="215900" cy="2460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8" name="物件 5"/>
              <p:cNvGraphicFramePr>
                <a:graphicFrameLocks noChangeAspect="1"/>
              </p:cNvGraphicFramePr>
              <p:nvPr/>
            </p:nvGraphicFramePr>
            <p:xfrm>
              <a:off x="7308304" y="437108"/>
              <a:ext cx="238125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2" name="Equation" r:id="rId70" imgW="139579" imgH="164957" progId="Equation.DSMT4">
                      <p:embed/>
                    </p:oleObj>
                  </mc:Choice>
                  <mc:Fallback>
                    <p:oleObj name="Equation" r:id="rId70" imgW="139579" imgH="164957" progId="Equation.DSMT4">
                      <p:embed/>
                      <p:pic>
                        <p:nvPicPr>
                          <p:cNvPr id="178" name="物件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304" y="437108"/>
                            <a:ext cx="238125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9" name="文字方塊 178"/>
              <p:cNvSpPr txBox="1"/>
              <p:nvPr/>
            </p:nvSpPr>
            <p:spPr>
              <a:xfrm>
                <a:off x="7359049" y="2687059"/>
                <a:ext cx="1232307" cy="76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TW" kern="0" dirty="0">
                    <a:solidFill>
                      <a:prstClr val="black"/>
                    </a:solidFill>
                    <a:latin typeface="Perpetua" pitchFamily="18" charset="0"/>
                  </a:rPr>
                  <a:t>Fig. 1</a:t>
                </a:r>
                <a:endParaRPr kumimoji="1" lang="zh-TW" altLang="en-US" kern="0" dirty="0">
                  <a:solidFill>
                    <a:prstClr val="black"/>
                  </a:solidFill>
                  <a:latin typeface="Perpetua" pitchFamily="18" charset="0"/>
                </a:endParaRPr>
              </a:p>
            </p:txBody>
          </p:sp>
          <p:pic>
            <p:nvPicPr>
              <p:cNvPr id="180" name="Picture 17"/>
              <p:cNvPicPr>
                <a:picLocks noChangeAspect="1" noChangeArrowheads="1"/>
              </p:cNvPicPr>
              <p:nvPr/>
            </p:nvPicPr>
            <p:blipFill>
              <a:blip r:embed="rId72" cstate="print"/>
              <a:srcRect/>
              <a:stretch>
                <a:fillRect/>
              </a:stretch>
            </p:blipFill>
            <p:spPr bwMode="auto">
              <a:xfrm>
                <a:off x="6028525" y="1157188"/>
                <a:ext cx="2503915" cy="144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81" name="直線單箭頭接點 180"/>
              <p:cNvCxnSpPr/>
              <p:nvPr/>
            </p:nvCxnSpPr>
            <p:spPr>
              <a:xfrm flipV="1">
                <a:off x="7236296" y="365100"/>
                <a:ext cx="0" cy="223224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82" name="直線單箭頭接點 181"/>
              <p:cNvCxnSpPr/>
              <p:nvPr/>
            </p:nvCxnSpPr>
            <p:spPr>
              <a:xfrm>
                <a:off x="7092280" y="2525340"/>
                <a:ext cx="187220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183" name="Object 18"/>
              <p:cNvGraphicFramePr>
                <a:graphicFrameLocks noChangeAspect="1"/>
              </p:cNvGraphicFramePr>
              <p:nvPr/>
            </p:nvGraphicFramePr>
            <p:xfrm>
              <a:off x="7092280" y="974596"/>
              <a:ext cx="360040" cy="398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3" name="Equation" r:id="rId73" imgW="114102" imgH="126780" progId="Equation.DSMT4">
                      <p:embed/>
                    </p:oleObj>
                  </mc:Choice>
                  <mc:Fallback>
                    <p:oleObj name="Equation" r:id="rId73" imgW="114102" imgH="126780" progId="Equation.DSMT4">
                      <p:embed/>
                      <p:pic>
                        <p:nvPicPr>
                          <p:cNvPr id="183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92280" y="974596"/>
                            <a:ext cx="360040" cy="3986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915964" y="1371845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4" name="Equation" r:id="rId75" imgW="114102" imgH="126780" progId="Equation.DSMT4">
                      <p:embed/>
                    </p:oleObj>
                  </mc:Choice>
                  <mc:Fallback>
                    <p:oleObj name="Equation" r:id="rId75" imgW="114102" imgH="126780" progId="Equation.DSMT4">
                      <p:embed/>
                      <p:pic>
                        <p:nvPicPr>
                          <p:cNvPr id="184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15964" y="1371845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" name="Object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626495" y="1090238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5" name="Equation" r:id="rId76" imgW="114102" imgH="126780" progId="Equation.DSMT4">
                      <p:embed/>
                    </p:oleObj>
                  </mc:Choice>
                  <mc:Fallback>
                    <p:oleObj name="Equation" r:id="rId76" imgW="114102" imgH="126780" progId="Equation.DSMT4">
                      <p:embed/>
                      <p:pic>
                        <p:nvPicPr>
                          <p:cNvPr id="185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6495" y="1090238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" name="Object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93012" y="1864177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6" name="Equation" r:id="rId77" imgW="114102" imgH="126780" progId="Equation.DSMT4">
                      <p:embed/>
                    </p:oleObj>
                  </mc:Choice>
                  <mc:Fallback>
                    <p:oleObj name="Equation" r:id="rId77" imgW="114102" imgH="126780" progId="Equation.DSMT4">
                      <p:embed/>
                      <p:pic>
                        <p:nvPicPr>
                          <p:cNvPr id="186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3012" y="1864177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" name="Object 24"/>
              <p:cNvGraphicFramePr>
                <a:graphicFrameLocks noChangeAspect="1"/>
              </p:cNvGraphicFramePr>
              <p:nvPr/>
            </p:nvGraphicFramePr>
            <p:xfrm>
              <a:off x="5868144" y="2342901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" name="Equation" r:id="rId78" imgW="114102" imgH="126780" progId="Equation.DSMT4">
                      <p:embed/>
                    </p:oleObj>
                  </mc:Choice>
                  <mc:Fallback>
                    <p:oleObj name="Equation" r:id="rId78" imgW="114102" imgH="126780" progId="Equation.DSMT4">
                      <p:embed/>
                      <p:pic>
                        <p:nvPicPr>
                          <p:cNvPr id="187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8144" y="2342901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8" name="Object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90672" y="1841189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8" name="Equation" r:id="rId79" imgW="114102" imgH="126780" progId="Equation.DSMT4">
                      <p:embed/>
                    </p:oleObj>
                  </mc:Choice>
                  <mc:Fallback>
                    <p:oleObj name="Equation" r:id="rId79" imgW="114102" imgH="126780" progId="Equation.DSMT4">
                      <p:embed/>
                      <p:pic>
                        <p:nvPicPr>
                          <p:cNvPr id="188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90672" y="1841189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" name="Object 26"/>
              <p:cNvGraphicFramePr>
                <a:graphicFrameLocks noChangeAspect="1"/>
              </p:cNvGraphicFramePr>
              <p:nvPr/>
            </p:nvGraphicFramePr>
            <p:xfrm>
              <a:off x="8244408" y="2342901"/>
              <a:ext cx="358775" cy="398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9" name="Equation" r:id="rId80" imgW="114102" imgH="126780" progId="Equation.DSMT4">
                      <p:embed/>
                    </p:oleObj>
                  </mc:Choice>
                  <mc:Fallback>
                    <p:oleObj name="Equation" r:id="rId80" imgW="114102" imgH="126780" progId="Equation.DSMT4">
                      <p:embed/>
                      <p:pic>
                        <p:nvPicPr>
                          <p:cNvPr id="189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44408" y="2342901"/>
                            <a:ext cx="358775" cy="398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0" name="直線單箭頭接點 189"/>
              <p:cNvCxnSpPr/>
              <p:nvPr/>
            </p:nvCxnSpPr>
            <p:spPr>
              <a:xfrm flipV="1">
                <a:off x="7236297" y="1989138"/>
                <a:ext cx="1080120" cy="5037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solid"/>
                <a:tailEnd type="arrow"/>
              </a:ln>
              <a:effectLst/>
            </p:spPr>
          </p:cxnSp>
          <p:graphicFrame>
            <p:nvGraphicFramePr>
              <p:cNvPr id="191" name="Object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72487" y="2156340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0" name="Equation" r:id="rId81" imgW="165028" imgH="228501" progId="Equation.DSMT4">
                      <p:embed/>
                    </p:oleObj>
                  </mc:Choice>
                  <mc:Fallback>
                    <p:oleObj name="Equation" r:id="rId81" imgW="165028" imgH="228501" progId="Equation.DSMT4">
                      <p:embed/>
                      <p:pic>
                        <p:nvPicPr>
                          <p:cNvPr id="191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72487" y="2156340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2" name="Object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23021" y="1593128"/>
              <a:ext cx="309563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1" name="Equation" r:id="rId83" imgW="152334" imgH="228501" progId="Equation.DSMT4">
                      <p:embed/>
                    </p:oleObj>
                  </mc:Choice>
                  <mc:Fallback>
                    <p:oleObj name="Equation" r:id="rId83" imgW="152334" imgH="228501" progId="Equation.DSMT4">
                      <p:embed/>
                      <p:pic>
                        <p:nvPicPr>
                          <p:cNvPr id="19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3021" y="1593128"/>
                            <a:ext cx="309563" cy="458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3" name="Object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22915" y="936044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2" name="Equation" r:id="rId85" imgW="165028" imgH="228501" progId="Equation.DSMT4">
                      <p:embed/>
                    </p:oleObj>
                  </mc:Choice>
                  <mc:Fallback>
                    <p:oleObj name="Equation" r:id="rId85" imgW="165028" imgH="228501" progId="Equation.DSMT4">
                      <p:embed/>
                      <p:pic>
                        <p:nvPicPr>
                          <p:cNvPr id="193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2915" y="936044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" name="Object 3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665070" y="654437"/>
              <a:ext cx="334962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3" name="Equation" r:id="rId87" imgW="165028" imgH="228501" progId="Equation.DSMT4">
                      <p:embed/>
                    </p:oleObj>
                  </mc:Choice>
                  <mc:Fallback>
                    <p:oleObj name="Equation" r:id="rId87" imgW="165028" imgH="228501" progId="Equation.DSMT4">
                      <p:embed/>
                      <p:pic>
                        <p:nvPicPr>
                          <p:cNvPr id="194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65070" y="654437"/>
                            <a:ext cx="334962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" name="Object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901202" y="654437"/>
              <a:ext cx="334963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4" name="Equation" r:id="rId89" imgW="165028" imgH="228501" progId="Equation.DSMT4">
                      <p:embed/>
                    </p:oleObj>
                  </mc:Choice>
                  <mc:Fallback>
                    <p:oleObj name="Equation" r:id="rId89" imgW="165028" imgH="228501" progId="Equation.DSMT4">
                      <p:embed/>
                      <p:pic>
                        <p:nvPicPr>
                          <p:cNvPr id="19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01202" y="654437"/>
                            <a:ext cx="334963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" name="Object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473083" y="737750"/>
              <a:ext cx="336550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5" name="Equation" r:id="rId91" imgW="165028" imgH="228501" progId="Equation.DSMT4">
                      <p:embed/>
                    </p:oleObj>
                  </mc:Choice>
                  <mc:Fallback>
                    <p:oleObj name="Equation" r:id="rId91" imgW="165028" imgH="228501" progId="Equation.DSMT4">
                      <p:embed/>
                      <p:pic>
                        <p:nvPicPr>
                          <p:cNvPr id="196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73083" y="737750"/>
                            <a:ext cx="336550" cy="458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" name="Object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016825" y="1113225"/>
              <a:ext cx="334962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6" name="Equation" r:id="rId93" imgW="165028" imgH="228501" progId="Equation.DSMT4">
                      <p:embed/>
                    </p:oleObj>
                  </mc:Choice>
                  <mc:Fallback>
                    <p:oleObj name="Equation" r:id="rId93" imgW="165028" imgH="228501" progId="Equation.DSMT4">
                      <p:embed/>
                      <p:pic>
                        <p:nvPicPr>
                          <p:cNvPr id="197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6825" y="1113225"/>
                            <a:ext cx="334962" cy="458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8" name="Object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84132" y="2205346"/>
              <a:ext cx="215900" cy="315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7" name="Equation" r:id="rId95" imgW="126725" imgH="177415" progId="Equation.DSMT4">
                      <p:embed/>
                    </p:oleObj>
                  </mc:Choice>
                  <mc:Fallback>
                    <p:oleObj name="Equation" r:id="rId95" imgW="126725" imgH="177415" progId="Equation.DSMT4">
                      <p:embed/>
                      <p:pic>
                        <p:nvPicPr>
                          <p:cNvPr id="198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4132" y="2205346"/>
                            <a:ext cx="215900" cy="3159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" name="Object 36"/>
              <p:cNvGraphicFramePr>
                <a:graphicFrameLocks noChangeAspect="1"/>
              </p:cNvGraphicFramePr>
              <p:nvPr/>
            </p:nvGraphicFramePr>
            <p:xfrm>
              <a:off x="7164288" y="2420888"/>
              <a:ext cx="177800" cy="196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8" name="Equation" r:id="rId97" imgW="114102" imgH="126780" progId="Equation.DSMT4">
                      <p:embed/>
                    </p:oleObj>
                  </mc:Choice>
                  <mc:Fallback>
                    <p:oleObj name="Equation" r:id="rId97" imgW="114102" imgH="126780" progId="Equation.DSMT4">
                      <p:embed/>
                      <p:pic>
                        <p:nvPicPr>
                          <p:cNvPr id="20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4288" y="2420888"/>
                            <a:ext cx="177800" cy="1968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0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9121875" y="1594728"/>
            <a:ext cx="282133" cy="305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" name="Equation" r:id="rId99" imgW="114102" imgH="126780" progId="Equation.DSMT4">
                    <p:embed/>
                  </p:oleObj>
                </mc:Choice>
                <mc:Fallback>
                  <p:oleObj name="Equation" r:id="rId99" imgW="114102" imgH="126780" progId="Equation.DSMT4">
                    <p:embed/>
                    <p:pic>
                      <p:nvPicPr>
                        <p:cNvPr id="17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1875" y="1594728"/>
                          <a:ext cx="282133" cy="305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10135886" y="1361070"/>
            <a:ext cx="282133" cy="305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0" name="Equation" r:id="rId100" imgW="114102" imgH="126780" progId="Equation.DSMT4">
                    <p:embed/>
                  </p:oleObj>
                </mc:Choice>
                <mc:Fallback>
                  <p:oleObj name="Equation" r:id="rId100" imgW="114102" imgH="126780" progId="Equation.DSMT4">
                    <p:embed/>
                    <p:pic>
                      <p:nvPicPr>
                        <p:cNvPr id="17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5886" y="1361070"/>
                          <a:ext cx="282133" cy="305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689826" y="1810752"/>
            <a:ext cx="263408" cy="35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" name="Equation" r:id="rId101" imgW="164880" imgH="228600" progId="Equation.DSMT4">
                    <p:embed/>
                  </p:oleObj>
                </mc:Choice>
                <mc:Fallback>
                  <p:oleObj name="Equation" r:id="rId101" imgW="164880" imgH="228600" progId="Equation.DSMT4">
                    <p:embed/>
                    <p:pic>
                      <p:nvPicPr>
                        <p:cNvPr id="17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9826" y="1810752"/>
                          <a:ext cx="263408" cy="351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617818" y="2250898"/>
            <a:ext cx="263408" cy="35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" name="Equation" r:id="rId103" imgW="164880" imgH="228600" progId="Equation.DSMT4">
                    <p:embed/>
                  </p:oleObj>
                </mc:Choice>
                <mc:Fallback>
                  <p:oleObj name="Equation" r:id="rId103" imgW="164880" imgH="228600" progId="Equation.DSMT4">
                    <p:embed/>
                    <p:pic>
                      <p:nvPicPr>
                        <p:cNvPr id="17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7818" y="2250898"/>
                          <a:ext cx="263408" cy="351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368"/>
              </p:ext>
            </p:extLst>
          </p:nvPr>
        </p:nvGraphicFramePr>
        <p:xfrm>
          <a:off x="7757324" y="1996399"/>
          <a:ext cx="217007" cy="23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" name="Equation" r:id="rId105" imgW="152280" imgH="164880" progId="Equation.DSMT4">
                  <p:embed/>
                </p:oleObj>
              </mc:Choice>
              <mc:Fallback>
                <p:oleObj name="Equation" r:id="rId105" imgW="152280" imgH="164880" progId="Equation.DSMT4">
                  <p:embed/>
                  <p:pic>
                    <p:nvPicPr>
                      <p:cNvPr id="2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324" y="1996399"/>
                        <a:ext cx="217007" cy="235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8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物件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91849"/>
              </p:ext>
            </p:extLst>
          </p:nvPr>
        </p:nvGraphicFramePr>
        <p:xfrm>
          <a:off x="4074246" y="4957880"/>
          <a:ext cx="685800" cy="14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0" name="物件 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246" y="4957880"/>
                        <a:ext cx="685800" cy="148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/>
        </p:nvSpPr>
        <p:spPr>
          <a:xfrm>
            <a:off x="132741" y="4241309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35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(b) </a:t>
            </a:r>
            <a:r>
              <a:rPr kumimoji="1" lang="en-US" altLang="zh-TW" sz="135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sz="1350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sz="1350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sz="135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q for n = 0,2,4,6,8 ; </a:t>
            </a:r>
            <a:r>
              <a:rPr kumimoji="1" lang="en-US" altLang="zh-TW" sz="135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sz="1350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sz="1350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sz="135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-q  for n = </a:t>
            </a:r>
            <a:r>
              <a:rPr kumimoji="1" lang="en-US" altLang="zh-TW" sz="135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1,3,5,7</a:t>
            </a:r>
            <a:endParaRPr kumimoji="1" lang="en-US" altLang="zh-TW" sz="1350" dirty="0">
              <a:solidFill>
                <a:prstClr val="black"/>
              </a:solidFill>
              <a:latin typeface="Perpetua" pitchFamily="18" charset="0"/>
              <a:ea typeface="新細明體" charset="-120"/>
            </a:endParaRPr>
          </a:p>
        </p:txBody>
      </p:sp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34635"/>
              </p:ext>
            </p:extLst>
          </p:nvPr>
        </p:nvGraphicFramePr>
        <p:xfrm>
          <a:off x="188047" y="1000407"/>
          <a:ext cx="3753572" cy="61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3149280" imgH="520560" progId="Equation.DSMT4">
                  <p:embed/>
                </p:oleObj>
              </mc:Choice>
              <mc:Fallback>
                <p:oleObj name="Equation" r:id="rId5" imgW="3149280" imgH="520560" progId="Equation.DSMT4">
                  <p:embed/>
                  <p:pic>
                    <p:nvPicPr>
                      <p:cNvPr id="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47" y="1000407"/>
                        <a:ext cx="3753572" cy="613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89464"/>
              </p:ext>
            </p:extLst>
          </p:nvPr>
        </p:nvGraphicFramePr>
        <p:xfrm>
          <a:off x="188046" y="1573008"/>
          <a:ext cx="3528097" cy="57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3136680" imgH="520560" progId="Equation.DSMT4">
                  <p:embed/>
                </p:oleObj>
              </mc:Choice>
              <mc:Fallback>
                <p:oleObj name="Equation" r:id="rId7" imgW="3136680" imgH="520560" progId="Equation.DSMT4">
                  <p:embed/>
                  <p:pic>
                    <p:nvPicPr>
                      <p:cNvPr id="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46" y="1573008"/>
                        <a:ext cx="3528097" cy="578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13189"/>
              </p:ext>
            </p:extLst>
          </p:nvPr>
        </p:nvGraphicFramePr>
        <p:xfrm>
          <a:off x="200484" y="2058253"/>
          <a:ext cx="3119238" cy="61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2603160" imgH="520560" progId="Equation.DSMT4">
                  <p:embed/>
                </p:oleObj>
              </mc:Choice>
              <mc:Fallback>
                <p:oleObj name="Equation" r:id="rId9" imgW="2603160" imgH="520560" progId="Equation.DSMT4">
                  <p:embed/>
                  <p:pic>
                    <p:nvPicPr>
                      <p:cNvPr id="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84" y="2058253"/>
                        <a:ext cx="3119238" cy="615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76266"/>
              </p:ext>
            </p:extLst>
          </p:nvPr>
        </p:nvGraphicFramePr>
        <p:xfrm>
          <a:off x="282179" y="4462462"/>
          <a:ext cx="7839075" cy="147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6959520" imgH="1307880" progId="Equation.DSMT4">
                  <p:embed/>
                </p:oleObj>
              </mc:Choice>
              <mc:Fallback>
                <p:oleObj name="Equation" r:id="rId11" imgW="6959520" imgH="1307880" progId="Equation.DSMT4">
                  <p:embed/>
                  <p:pic>
                    <p:nvPicPr>
                      <p:cNvPr id="76" name="物件 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179" y="4462462"/>
                        <a:ext cx="7839075" cy="147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物件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95286"/>
              </p:ext>
            </p:extLst>
          </p:nvPr>
        </p:nvGraphicFramePr>
        <p:xfrm>
          <a:off x="150173" y="2787987"/>
          <a:ext cx="77247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7213320" imgH="1307880" progId="Equation.DSMT4">
                  <p:embed/>
                </p:oleObj>
              </mc:Choice>
              <mc:Fallback>
                <p:oleObj name="Equation" r:id="rId13" imgW="7213320" imgH="1307880" progId="Equation.DSMT4">
                  <p:embed/>
                  <p:pic>
                    <p:nvPicPr>
                      <p:cNvPr id="77" name="物件 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173" y="2787987"/>
                        <a:ext cx="77247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3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146072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Method 2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61646"/>
              </p:ext>
            </p:extLst>
          </p:nvPr>
        </p:nvGraphicFramePr>
        <p:xfrm>
          <a:off x="210168" y="4813336"/>
          <a:ext cx="7839075" cy="178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6959520" imgH="1307880" progId="Equation.DSMT4">
                  <p:embed/>
                </p:oleObj>
              </mc:Choice>
              <mc:Fallback>
                <p:oleObj name="Equation" r:id="rId3" imgW="6959520" imgH="13078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68" y="4813336"/>
                        <a:ext cx="7839075" cy="1789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0168" y="4297857"/>
            <a:ext cx="526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(b) </a:t>
            </a:r>
            <a:r>
              <a:rPr kumimoji="1" lang="en-US" altLang="zh-TW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q for n = 0,2,4,6,8 ; </a:t>
            </a:r>
            <a:r>
              <a:rPr kumimoji="1" lang="en-US" altLang="zh-TW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q</a:t>
            </a:r>
            <a:r>
              <a:rPr kumimoji="1" lang="en-US" altLang="zh-TW" baseline="-25000" dirty="0" err="1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n</a:t>
            </a:r>
            <a:r>
              <a:rPr kumimoji="1" lang="en-US" altLang="zh-TW" baseline="-25000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= -q  for n = </a:t>
            </a:r>
            <a:r>
              <a:rPr kumimoji="1" lang="en-US" altLang="zh-TW" dirty="0">
                <a:solidFill>
                  <a:prstClr val="black"/>
                </a:solidFill>
                <a:latin typeface="Perpetua" pitchFamily="18" charset="0"/>
                <a:ea typeface="新細明體" charset="-120"/>
              </a:rPr>
              <a:t>1,3,5,7</a:t>
            </a:r>
            <a:endParaRPr kumimoji="1" lang="en-US" altLang="zh-TW" dirty="0">
              <a:solidFill>
                <a:prstClr val="black"/>
              </a:solidFill>
              <a:latin typeface="Perpetua" pitchFamily="18" charset="0"/>
              <a:ea typeface="新細明體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360242" y="1028560"/>
            <a:ext cx="2646873" cy="1606517"/>
            <a:chOff x="6360242" y="1028560"/>
            <a:chExt cx="2646873" cy="1606517"/>
          </a:xfrm>
        </p:grpSpPr>
        <p:grpSp>
          <p:nvGrpSpPr>
            <p:cNvPr id="6" name="群組 5"/>
            <p:cNvGrpSpPr/>
            <p:nvPr/>
          </p:nvGrpSpPr>
          <p:grpSpPr>
            <a:xfrm>
              <a:off x="6360242" y="1028560"/>
              <a:ext cx="2646873" cy="1606517"/>
              <a:chOff x="3523546" y="539406"/>
              <a:chExt cx="4061416" cy="2543673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23546" y="539406"/>
                <a:ext cx="3976494" cy="2543673"/>
              </a:xfrm>
              <a:prstGeom prst="rect">
                <a:avLst/>
              </a:prstGeom>
              <a:solidFill>
                <a:srgbClr val="FFFF99"/>
              </a:solidFill>
            </p:spPr>
          </p:pic>
          <p:cxnSp>
            <p:nvCxnSpPr>
              <p:cNvPr id="9" name="直線單箭頭接點 8"/>
              <p:cNvCxnSpPr/>
              <p:nvPr/>
            </p:nvCxnSpPr>
            <p:spPr bwMode="auto">
              <a:xfrm>
                <a:off x="4974371" y="1179548"/>
                <a:ext cx="2125733" cy="776062"/>
              </a:xfrm>
              <a:prstGeom prst="straightConnector1">
                <a:avLst/>
              </a:prstGeom>
              <a:solidFill>
                <a:srgbClr val="FFFF99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1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7202467"/>
                  </p:ext>
                </p:extLst>
              </p:nvPr>
            </p:nvGraphicFramePr>
            <p:xfrm>
              <a:off x="4841225" y="1565845"/>
              <a:ext cx="250986" cy="327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4" name="Equation" r:id="rId6" imgW="126720" imgH="177480" progId="Equation.DSMT4">
                      <p:embed/>
                    </p:oleObj>
                  </mc:Choice>
                  <mc:Fallback>
                    <p:oleObj name="Equation" r:id="rId6" imgW="126720" imgH="177480" progId="Equation.DSMT4">
                      <p:embed/>
                      <p:pic>
                        <p:nvPicPr>
                          <p:cNvPr id="1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1225" y="1565845"/>
                            <a:ext cx="250986" cy="32772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8309570"/>
                  </p:ext>
                </p:extLst>
              </p:nvPr>
            </p:nvGraphicFramePr>
            <p:xfrm>
              <a:off x="5648846" y="897812"/>
              <a:ext cx="250965" cy="259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5"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1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8846" y="897812"/>
                            <a:ext cx="250965" cy="259359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68472"/>
                  </p:ext>
                </p:extLst>
              </p:nvPr>
            </p:nvGraphicFramePr>
            <p:xfrm>
              <a:off x="4500835" y="553656"/>
              <a:ext cx="254632" cy="2827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6" name="Equation" r:id="rId10" imgW="139680" imgH="164880" progId="Equation.DSMT4">
                      <p:embed/>
                    </p:oleObj>
                  </mc:Choice>
                  <mc:Fallback>
                    <p:oleObj name="Equation" r:id="rId10" imgW="139680" imgH="164880" progId="Equation.DSMT4">
                      <p:embed/>
                      <p:pic>
                        <p:nvPicPr>
                          <p:cNvPr id="1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835" y="553656"/>
                            <a:ext cx="254632" cy="28277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2786956"/>
                  </p:ext>
                </p:extLst>
              </p:nvPr>
            </p:nvGraphicFramePr>
            <p:xfrm>
              <a:off x="7267343" y="1679629"/>
              <a:ext cx="317619" cy="298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" name="Equation" r:id="rId12" imgW="126720" imgH="126720" progId="Equation.DSMT4">
                      <p:embed/>
                    </p:oleObj>
                  </mc:Choice>
                  <mc:Fallback>
                    <p:oleObj name="Equation" r:id="rId12" imgW="126720" imgH="126720" progId="Equation.DSMT4">
                      <p:embed/>
                      <p:pic>
                        <p:nvPicPr>
                          <p:cNvPr id="16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7343" y="1679629"/>
                            <a:ext cx="317619" cy="29856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" name="直線單箭頭接點 18"/>
              <p:cNvCxnSpPr/>
              <p:nvPr/>
            </p:nvCxnSpPr>
            <p:spPr bwMode="auto">
              <a:xfrm>
                <a:off x="7162850" y="2017651"/>
                <a:ext cx="286574" cy="93894"/>
              </a:xfrm>
              <a:prstGeom prst="straightConnector1">
                <a:avLst/>
              </a:prstGeom>
              <a:solidFill>
                <a:srgbClr val="FFFF99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aphicFrame>
            <p:nvGraphicFramePr>
              <p:cNvPr id="2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429136"/>
                  </p:ext>
                </p:extLst>
              </p:nvPr>
            </p:nvGraphicFramePr>
            <p:xfrm>
              <a:off x="7147353" y="2212134"/>
              <a:ext cx="228249" cy="283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8" name="Equation" r:id="rId14" imgW="152280" imgH="203040" progId="Equation.DSMT4">
                      <p:embed/>
                    </p:oleObj>
                  </mc:Choice>
                  <mc:Fallback>
                    <p:oleObj name="Equation" r:id="rId14" imgW="152280" imgH="203040" progId="Equation.DSMT4">
                      <p:embed/>
                      <p:pic>
                        <p:nvPicPr>
                          <p:cNvPr id="2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7353" y="2212134"/>
                            <a:ext cx="228249" cy="283127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1" name="直線接點 20"/>
              <p:cNvCxnSpPr/>
              <p:nvPr/>
            </p:nvCxnSpPr>
            <p:spPr bwMode="auto">
              <a:xfrm>
                <a:off x="5420211" y="2017651"/>
                <a:ext cx="240296" cy="0"/>
              </a:xfrm>
              <a:prstGeom prst="line">
                <a:avLst/>
              </a:prstGeom>
              <a:solidFill>
                <a:srgbClr val="FFFF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23" name="Object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4886239"/>
                  </p:ext>
                </p:extLst>
              </p:nvPr>
            </p:nvGraphicFramePr>
            <p:xfrm>
              <a:off x="4908170" y="1083025"/>
              <a:ext cx="207498" cy="217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9" name="Equation" r:id="rId16" imgW="114120" imgH="126720" progId="Equation.DSMT4">
                      <p:embed/>
                    </p:oleObj>
                  </mc:Choice>
                  <mc:Fallback>
                    <p:oleObj name="Equation" r:id="rId16" imgW="114120" imgH="126720" progId="Equation.DSMT4">
                      <p:embed/>
                      <p:pic>
                        <p:nvPicPr>
                          <p:cNvPr id="23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8170" y="1083025"/>
                            <a:ext cx="207498" cy="21747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4" name="直線單箭頭接點 23"/>
              <p:cNvCxnSpPr/>
              <p:nvPr/>
            </p:nvCxnSpPr>
            <p:spPr bwMode="auto">
              <a:xfrm flipV="1">
                <a:off x="3767439" y="1109876"/>
                <a:ext cx="2051493" cy="1710411"/>
              </a:xfrm>
              <a:prstGeom prst="straightConnector1">
                <a:avLst/>
              </a:prstGeom>
              <a:solidFill>
                <a:srgbClr val="FFFF99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aphicFrame>
            <p:nvGraphicFramePr>
              <p:cNvPr id="2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3639892"/>
                  </p:ext>
                </p:extLst>
              </p:nvPr>
            </p:nvGraphicFramePr>
            <p:xfrm>
              <a:off x="5710486" y="2043455"/>
              <a:ext cx="317884" cy="388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0" name="Equation" r:id="rId18" imgW="126720" imgH="164880" progId="Equation.DSMT4">
                      <p:embed/>
                    </p:oleObj>
                  </mc:Choice>
                  <mc:Fallback>
                    <p:oleObj name="Equation" r:id="rId18" imgW="126720" imgH="164880" progId="Equation.DSMT4">
                      <p:embed/>
                      <p:pic>
                        <p:nvPicPr>
                          <p:cNvPr id="2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0486" y="2043455"/>
                            <a:ext cx="317884" cy="38834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" name="直線單箭頭接點 29"/>
            <p:cNvCxnSpPr>
              <a:endCxn id="23" idx="0"/>
            </p:cNvCxnSpPr>
            <p:nvPr/>
          </p:nvCxnSpPr>
          <p:spPr>
            <a:xfrm flipV="1">
              <a:off x="7187681" y="1371895"/>
              <a:ext cx="142551" cy="5511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7167716" y="1951142"/>
              <a:ext cx="15043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88154"/>
                </p:ext>
              </p:extLst>
            </p:nvPr>
          </p:nvGraphicFramePr>
          <p:xfrm>
            <a:off x="7215295" y="1089019"/>
            <a:ext cx="248841" cy="245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5295" y="1089019"/>
                          <a:ext cx="248841" cy="2452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134059"/>
                </p:ext>
              </p:extLst>
            </p:nvPr>
          </p:nvGraphicFramePr>
          <p:xfrm>
            <a:off x="7974254" y="1416714"/>
            <a:ext cx="550410" cy="245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Equation" r:id="rId22" imgW="368280" imgH="164880" progId="Equation.DSMT4">
                    <p:embed/>
                  </p:oleObj>
                </mc:Choice>
                <mc:Fallback>
                  <p:oleObj name="Equation" r:id="rId22" imgW="368280" imgH="164880" progId="Equation.DSMT4">
                    <p:embed/>
                    <p:pic>
                      <p:nvPicPr>
                        <p:cNvPr id="3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4254" y="1416714"/>
                          <a:ext cx="550410" cy="2452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58043"/>
              </p:ext>
            </p:extLst>
          </p:nvPr>
        </p:nvGraphicFramePr>
        <p:xfrm>
          <a:off x="172291" y="595423"/>
          <a:ext cx="7724775" cy="35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24" imgW="7213320" imgH="2705040" progId="Equation.DSMT4">
                  <p:embed/>
                </p:oleObj>
              </mc:Choice>
              <mc:Fallback>
                <p:oleObj name="Equation" r:id="rId24" imgW="7213320" imgH="2705040" progId="Equation.DSMT4">
                  <p:embed/>
                  <p:pic>
                    <p:nvPicPr>
                      <p:cNvPr id="37" name="物件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2291" y="595423"/>
                        <a:ext cx="7724775" cy="355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5618</TotalTime>
  <Words>249</Words>
  <Application>Microsoft Office PowerPoint</Application>
  <PresentationFormat>如螢幕大小 (4:3)</PresentationFormat>
  <Paragraphs>33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Perpetua</vt:lpstr>
      <vt:lpstr>Symbol</vt:lpstr>
      <vt:lpstr>Times New Roman</vt:lpstr>
      <vt:lpstr>Office 佈景主題</vt:lpstr>
      <vt:lpstr>MathType 6.0 Equation</vt:lpstr>
      <vt:lpstr>Equation</vt:lpstr>
      <vt:lpstr>PowerPoint 簡報</vt:lpstr>
      <vt:lpstr>Problem 1</vt:lpstr>
      <vt:lpstr>PowerPoint 簡報</vt:lpstr>
      <vt:lpstr>PowerPoint 簡報</vt:lpstr>
      <vt:lpstr>Problem 2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林彥呈</dc:creator>
  <cp:lastModifiedBy>謝立宜</cp:lastModifiedBy>
  <cp:revision>95</cp:revision>
  <cp:lastPrinted>2019-02-14T02:01:45Z</cp:lastPrinted>
  <dcterms:created xsi:type="dcterms:W3CDTF">2017-01-20T15:19:57Z</dcterms:created>
  <dcterms:modified xsi:type="dcterms:W3CDTF">2019-02-26T06:05:37Z</dcterms:modified>
</cp:coreProperties>
</file>