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23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324" r:id="rId12"/>
    <p:sldId id="325" r:id="rId13"/>
    <p:sldId id="265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8"/>
    <p:restoredTop sz="94676"/>
  </p:normalViewPr>
  <p:slideViewPr>
    <p:cSldViewPr snapToGrid="0" snapToObjects="1">
      <p:cViewPr varScale="1">
        <p:scale>
          <a:sx n="81" d="100"/>
          <a:sy n="81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7AED-1C6B-CD41-B680-6DF794152966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13DE8-3111-0945-B979-B835C4563B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949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DD686-AD5C-8D44-AA97-094FE088E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3F6394-7209-E24E-B117-94C1D5BAB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5FCF52-8275-7E45-B984-3D609EA5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DF1652-287C-7647-A303-2D25948A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CBED-9F5E-D04D-A746-E7FE2418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1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76AB3-C05D-1B47-AB82-2DE1F5AC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07C055-C111-7D4B-ACD9-86916643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B0DA5-A03B-BD4E-A902-9469A49B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B4AF3-26BD-8A40-AD1F-79523AE7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62978-1B6E-5F47-BFA4-6F0C92E6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68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4D5134-007B-C34E-9CA7-AE4777E4A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EE250B-A96A-3B4B-A7A5-C3DA0F5E4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06D77-EAA2-B746-8A9A-2763B69B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91AE09-308C-614A-8AA9-65C90B8F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FD6830-6150-4A40-996E-448EE1E2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73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1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9EAA1-E74F-2B46-BD34-48182D0A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9EE7DD-8433-564C-BB7C-4DC1C044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88745B-A4BE-A149-AD0D-4A5E4477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BDD353-0C06-8F42-A134-098687D6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A46036-568F-134C-8879-1DB20A99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57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71104-C82C-BA44-A124-DF1A484F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3F27D5-5259-6B4D-A183-7F0E2D19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DC54B1-23DC-DF4F-A20A-B822E1CD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80E9F-C667-4D41-9082-9F7CECA1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4EFD12-D68E-D946-ABDD-736ABE45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93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52B19-784A-3F46-A892-CBCEE84E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3B70F5-0AC6-954B-AF3F-7B89BFEF1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FA8458-5177-334A-B4DD-24C7CB6C1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39F98-4299-2E45-AF7D-D5C1D19B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E3A66D-6FB4-D849-906A-A6DB111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FDED4F-EF69-9145-8671-10A7DF24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061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4547F-F84C-C948-941D-72C60BED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D1E67E-301F-1641-A998-2478CE93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E942FB-4251-804A-BB07-4B8CBA19A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E38896-12F8-544B-B18E-398759658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881DFE-9C52-EB46-9B06-DCFD65A49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24187B-A3D6-DE41-8E43-7ECB5CA1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1E895E-311B-1D48-9944-7FBD01D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1229BE-0CEC-4441-B0DB-A64B1C71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65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AEB5B-9B8C-BB4F-8721-CF64ACF0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B58A6C-2468-9C4E-8F61-9F89BCC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D71488-35C0-7F44-B307-CE571F77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9203B-6D0D-814C-AD16-0B8A58E6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564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4B07B8-4135-A94C-AC22-614A9A84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AD3776-4AD0-0042-B8F0-445A5234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DB69A8-38CB-3144-87F9-37AC0598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3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F0F13-64E0-674C-A485-8654E7C9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0B40F-6647-7045-BD7D-95195C93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A18034-2FB5-7F40-8C84-32FC548C7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69ED74-517D-CA45-B4DF-FBEBA485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0E6E79-8B59-EB40-BBB5-C0F5353B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54A777-60B9-C646-8E98-90997162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1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195277-7D81-1148-991C-BE980AD2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42B482-BD37-F84E-B912-D1C6E9CB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127420-CC3D-BE42-9898-924056374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CEA824-49C8-1147-BE1F-19EA35DA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6917C2-76E8-8E4A-B86F-B90F5C43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6B6633-C437-3644-9175-33869D61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1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ECBE2E-391A-FB4A-B687-2D6795DC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AB0C50-2D5D-BC4E-A5B1-B4C0409B9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F9C84-CF34-5041-BE35-6082B3EF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030F-DA9C-1145-920B-A5C0A52CA5E5}" type="datetimeFigureOut">
              <a:rPr kumimoji="1" lang="zh-TW" altLang="en-US" smtClean="0"/>
              <a:t>2021/5/17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5A3551-D447-9040-BB47-69E296A11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8DDD7-8743-A349-9F68-4EB654D8A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32B0-3F42-6740-BD27-E9316931CD0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606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5602" y="2793223"/>
            <a:ext cx="806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Python</a:t>
            </a:r>
            <a:r>
              <a:rPr lang="zh-CN" altLang="en-US" sz="54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入門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8818" y="5317735"/>
            <a:ext cx="3603538" cy="110429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謝笠予</a:t>
            </a:r>
            <a:endParaRPr lang="en-US" altLang="zh-CN" sz="24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林柏宏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6A2B5DF-25A9-F842-B5A0-EAA9E9FC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754" y="0"/>
            <a:ext cx="7668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5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114F9A-AF00-AF48-A039-43C11516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74" y="424650"/>
            <a:ext cx="9602052" cy="62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75AFEE5-CB5F-604F-8070-CF975ECC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570" y="0"/>
            <a:ext cx="5612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9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AD54F56-EA07-A244-B274-CB2EE060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73" y="536171"/>
            <a:ext cx="10263254" cy="57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0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A5F0E-DDA3-F344-B519-808C347E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3843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HW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447575-CBA7-064B-8784-BA620848C0BC}"/>
              </a:ext>
            </a:extLst>
          </p:cNvPr>
          <p:cNvSpPr txBox="1"/>
          <p:nvPr/>
        </p:nvSpPr>
        <p:spPr>
          <a:xfrm>
            <a:off x="166254" y="1450428"/>
            <a:ext cx="866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給定任意數量任意高度的柱子，求出最大的集水容量</a:t>
            </a:r>
            <a:r>
              <a:rPr kumimoji="1" lang="en-US" altLang="zh-TW" dirty="0"/>
              <a:t>(</a:t>
            </a:r>
            <a:r>
              <a:rPr kumimoji="1" lang="zh-TW" altLang="en-US" dirty="0"/>
              <a:t>相鄰柱子間隔為一個單位長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endParaRPr kumimoji="1"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C3CA95-A0B4-5A4A-8191-0EB3EDDD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41" y="2824062"/>
            <a:ext cx="4913149" cy="237133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749221-0A0A-4E43-82BF-BBBAE7CCC1A0}"/>
              </a:ext>
            </a:extLst>
          </p:cNvPr>
          <p:cNvSpPr txBox="1"/>
          <p:nvPr/>
        </p:nvSpPr>
        <p:spPr>
          <a:xfrm>
            <a:off x="697616" y="2887069"/>
            <a:ext cx="5398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Ex1. input: height=[1,8,6,2,5,4,8,3,7]</a:t>
            </a:r>
          </a:p>
          <a:p>
            <a:r>
              <a:rPr kumimoji="1" lang="en-US" altLang="zh-TW" sz="2400" dirty="0"/>
              <a:t>         output:49</a:t>
            </a:r>
          </a:p>
          <a:p>
            <a:r>
              <a:rPr kumimoji="1" lang="en-US" altLang="zh-TW" sz="2400" dirty="0"/>
              <a:t>Ex.2: input: height= [1,1]</a:t>
            </a:r>
          </a:p>
          <a:p>
            <a:r>
              <a:rPr kumimoji="1" lang="en-US" altLang="zh-TW" sz="2400" dirty="0"/>
              <a:t>         Output:1</a:t>
            </a:r>
          </a:p>
          <a:p>
            <a:r>
              <a:rPr kumimoji="1" lang="en-US" altLang="zh-TW" sz="2400" dirty="0"/>
              <a:t>Ex3.: input: height=[4,3,2,1,4]</a:t>
            </a:r>
          </a:p>
          <a:p>
            <a:r>
              <a:rPr kumimoji="1" lang="en-US" altLang="zh-TW" sz="2400" dirty="0"/>
              <a:t>          output:16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18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2ED2E-ECCD-2D46-992F-652D53B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5" y="137477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2021</a:t>
            </a:r>
            <a:r>
              <a:rPr kumimoji="1" lang="zh-TW" altLang="en-US" dirty="0"/>
              <a:t>程式排行榜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F54C7E-2AD3-2C49-8DDE-D36307330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67" y="1230284"/>
            <a:ext cx="11926265" cy="5490239"/>
          </a:xfrm>
        </p:spPr>
      </p:pic>
    </p:spTree>
    <p:extLst>
      <p:ext uri="{BB962C8B-B14F-4D97-AF65-F5344CB8AC3E}">
        <p14:creationId xmlns:p14="http://schemas.microsoft.com/office/powerpoint/2010/main" val="399489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3F7938-4D8A-F54B-A265-137F3703B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69" y="149629"/>
            <a:ext cx="12040367" cy="6708371"/>
          </a:xfrm>
        </p:spPr>
      </p:pic>
    </p:spTree>
    <p:extLst>
      <p:ext uri="{BB962C8B-B14F-4D97-AF65-F5344CB8AC3E}">
        <p14:creationId xmlns:p14="http://schemas.microsoft.com/office/powerpoint/2010/main" val="222672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E4DC0-600B-D24B-87CC-561B98D5A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8" y="329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" altLang="zh-TW" dirty="0"/>
              <a:t>python</a:t>
            </a:r>
            <a:r>
              <a:rPr lang="zh-TW" altLang="en" dirty="0"/>
              <a:t>： </a:t>
            </a:r>
            <a:r>
              <a:rPr lang="zh-TW" altLang="en-US" dirty="0"/>
              <a:t>快速開發應用程式</a:t>
            </a:r>
            <a:br>
              <a:rPr lang="zh-TW" altLang="en-US" dirty="0"/>
            </a:br>
            <a:r>
              <a:rPr lang="en" altLang="zh-TW" dirty="0"/>
              <a:t>java</a:t>
            </a:r>
            <a:r>
              <a:rPr lang="zh-TW" altLang="en" dirty="0"/>
              <a:t>： </a:t>
            </a:r>
            <a:r>
              <a:rPr lang="zh-TW" altLang="en-US" dirty="0"/>
              <a:t>健壯的大型軟體</a:t>
            </a:r>
            <a:br>
              <a:rPr lang="zh-TW" altLang="en-US" dirty="0"/>
            </a:br>
            <a:r>
              <a:rPr lang="en" altLang="zh-TW" dirty="0"/>
              <a:t>C </a:t>
            </a:r>
            <a:r>
              <a:rPr lang="zh-TW" altLang="en" dirty="0"/>
              <a:t>： </a:t>
            </a:r>
            <a:r>
              <a:rPr lang="zh-TW" altLang="en-US" dirty="0"/>
              <a:t>需求效率的軟體</a:t>
            </a:r>
            <a:br>
              <a:rPr lang="zh-TW" altLang="en-US" dirty="0"/>
            </a:br>
            <a:r>
              <a:rPr lang="en" altLang="zh-TW" dirty="0"/>
              <a:t>C</a:t>
            </a:r>
            <a:r>
              <a:rPr lang="zh-TW" altLang="en" dirty="0"/>
              <a:t>： </a:t>
            </a:r>
            <a:r>
              <a:rPr lang="zh-TW" altLang="en-US" dirty="0"/>
              <a:t>作業系統及驅動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183D82-2F78-A043-A1BC-B73A5FF5C051}"/>
              </a:ext>
            </a:extLst>
          </p:cNvPr>
          <p:cNvSpPr txBox="1"/>
          <p:nvPr/>
        </p:nvSpPr>
        <p:spPr>
          <a:xfrm>
            <a:off x="-33250" y="2505003"/>
            <a:ext cx="164215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zh-TW" sz="2400" dirty="0"/>
          </a:p>
          <a:p>
            <a:pPr fontAlgn="base"/>
            <a:endParaRPr lang="en-US" altLang="zh-TW" sz="2400" dirty="0"/>
          </a:p>
          <a:p>
            <a:pPr fontAlgn="base"/>
            <a:r>
              <a:rPr lang="en-US" altLang="zh-TW" sz="2400" dirty="0"/>
              <a:t>1</a:t>
            </a:r>
            <a:r>
              <a:rPr lang="zh-TW" altLang="en-US" sz="2400" dirty="0"/>
              <a:t>、語言類型</a:t>
            </a:r>
          </a:p>
          <a:p>
            <a:pPr fontAlgn="base"/>
            <a:r>
              <a:rPr lang="en" altLang="zh-TW" sz="2400" dirty="0"/>
              <a:t>Python</a:t>
            </a:r>
            <a:r>
              <a:rPr lang="zh-TW" altLang="en-US" sz="2400" dirty="0"/>
              <a:t>是一種基於解釋器的語言，解釋器會逐行讀取代碼；首先將</a:t>
            </a:r>
            <a:r>
              <a:rPr lang="en" altLang="zh-TW" sz="2400" dirty="0"/>
              <a:t>Python</a:t>
            </a:r>
            <a:r>
              <a:rPr lang="zh-TW" altLang="en-US" sz="2400" dirty="0"/>
              <a:t>編譯為字節碼，</a:t>
            </a:r>
            <a:endParaRPr lang="en-US" altLang="zh-TW" sz="2400" dirty="0"/>
          </a:p>
          <a:p>
            <a:pPr fontAlgn="base"/>
            <a:r>
              <a:rPr lang="zh-TW" altLang="en-US" sz="2400" dirty="0"/>
              <a:t>然後由大型</a:t>
            </a:r>
            <a:r>
              <a:rPr lang="en" altLang="zh-TW" sz="2400" dirty="0"/>
              <a:t>C</a:t>
            </a:r>
            <a:r>
              <a:rPr lang="zh-TW" altLang="en-US" sz="2400" dirty="0"/>
              <a:t>程序解釋。</a:t>
            </a:r>
          </a:p>
          <a:p>
            <a:pPr fontAlgn="base"/>
            <a:r>
              <a:rPr lang="en" altLang="zh-TW" sz="2400" dirty="0"/>
              <a:t>C</a:t>
            </a:r>
            <a:r>
              <a:rPr lang="zh-TW" altLang="en-US" sz="2400" dirty="0"/>
              <a:t>是一種編譯語言，完整的原始碼將直接編譯為機器代碼，由</a:t>
            </a:r>
            <a:r>
              <a:rPr lang="en" altLang="zh-TW" sz="2400" dirty="0"/>
              <a:t>CPU</a:t>
            </a:r>
            <a:r>
              <a:rPr lang="zh-TW" altLang="en-US" sz="2400" dirty="0"/>
              <a:t>直接執行。</a:t>
            </a:r>
          </a:p>
          <a:p>
            <a:pPr fontAlgn="base"/>
            <a:r>
              <a:rPr lang="en-US" altLang="zh-TW" sz="2400" dirty="0"/>
              <a:t>2</a:t>
            </a:r>
            <a:r>
              <a:rPr lang="zh-TW" altLang="en-US" sz="2400" dirty="0"/>
              <a:t>、內存管理</a:t>
            </a:r>
          </a:p>
          <a:p>
            <a:pPr fontAlgn="base"/>
            <a:r>
              <a:rPr lang="en" altLang="zh-TW" sz="2400" dirty="0"/>
              <a:t>Python</a:t>
            </a:r>
            <a:r>
              <a:rPr lang="zh-TW" altLang="en-US" sz="2400" dirty="0"/>
              <a:t>使用自動垃圾收集器進行內存管理。</a:t>
            </a:r>
          </a:p>
          <a:p>
            <a:pPr fontAlgn="base"/>
            <a:r>
              <a:rPr lang="zh-TW" altLang="en-US" sz="2400" dirty="0"/>
              <a:t>在</a:t>
            </a:r>
            <a:r>
              <a:rPr lang="en" altLang="zh-TW" sz="2400" dirty="0"/>
              <a:t>C</a:t>
            </a:r>
            <a:r>
              <a:rPr lang="zh-TW" altLang="en-US" sz="2400" dirty="0"/>
              <a:t>語言中，程式設計師必須自己進行內存管理。</a:t>
            </a:r>
          </a:p>
          <a:p>
            <a:br>
              <a:rPr lang="zh-TW" altLang="en-US" sz="2800" dirty="0"/>
            </a:br>
            <a:br>
              <a:rPr lang="zh-TW" altLang="en-US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89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773849-448C-6A4E-9FEB-8D11AEC90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41" y="147999"/>
            <a:ext cx="2076219" cy="214120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A8BCAA-98D1-104D-9161-449B63DBC9EE}"/>
              </a:ext>
            </a:extLst>
          </p:cNvPr>
          <p:cNvSpPr txBox="1"/>
          <p:nvPr/>
        </p:nvSpPr>
        <p:spPr>
          <a:xfrm>
            <a:off x="2194559" y="382385"/>
            <a:ext cx="96760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優點</a:t>
            </a:r>
            <a:r>
              <a:rPr lang="en-US" altLang="zh-TW" b="1" dirty="0"/>
              <a:t>:</a:t>
            </a:r>
          </a:p>
          <a:p>
            <a:r>
              <a:rPr lang="en-US" altLang="zh-TW" b="1" dirty="0"/>
              <a:t>	</a:t>
            </a:r>
            <a:r>
              <a:rPr lang="zh-TW" altLang="en-US" dirty="0"/>
              <a:t>簡潔緊湊、靈活方便</a:t>
            </a:r>
          </a:p>
          <a:p>
            <a:r>
              <a:rPr lang="en-US" altLang="zh-TW" b="1" dirty="0"/>
              <a:t>	</a:t>
            </a:r>
            <a:r>
              <a:rPr lang="zh-TW" altLang="en-US" dirty="0"/>
              <a:t>允許直接訪問物理地址，對硬體進行操作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生成目標代碼質量高，程序執行效率高</a:t>
            </a:r>
          </a:p>
          <a:p>
            <a:r>
              <a:rPr lang="zh-TW" altLang="en-US" b="1" dirty="0"/>
              <a:t>缺點</a:t>
            </a:r>
            <a:r>
              <a:rPr lang="en-US" altLang="zh-TW" b="1" dirty="0"/>
              <a:t>:</a:t>
            </a:r>
          </a:p>
          <a:p>
            <a:r>
              <a:rPr lang="en-US" altLang="zh-TW" b="1" dirty="0"/>
              <a:t>	</a:t>
            </a:r>
            <a:r>
              <a:rPr lang="zh-TW" altLang="en-US" dirty="0"/>
              <a:t>程式寫錯時，不容易除錯</a:t>
            </a:r>
          </a:p>
          <a:p>
            <a:r>
              <a:rPr lang="en-US" altLang="zh-TW" b="1" dirty="0"/>
              <a:t>	</a:t>
            </a:r>
            <a:r>
              <a:rPr lang="zh-TW" altLang="en-US" dirty="0"/>
              <a:t>官方沒有大型的函式庫，要下載別人的或是自己寫</a:t>
            </a:r>
          </a:p>
          <a:p>
            <a:pPr fontAlgn="base"/>
            <a:r>
              <a:rPr lang="en-US" altLang="zh-TW" b="1" dirty="0"/>
              <a:t>	</a:t>
            </a:r>
            <a:r>
              <a:rPr lang="zh-TW" altLang="en-US" dirty="0"/>
              <a:t>處理字串很麻煩</a:t>
            </a:r>
          </a:p>
          <a:p>
            <a:br>
              <a:rPr lang="zh-TW" altLang="en-US" dirty="0"/>
            </a:br>
            <a:endParaRPr lang="zh-TW" altLang="en-US" b="1" dirty="0"/>
          </a:p>
          <a:p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85477E-068C-314D-B658-F1844C7CE4F4}"/>
              </a:ext>
            </a:extLst>
          </p:cNvPr>
          <p:cNvSpPr txBox="1"/>
          <p:nvPr/>
        </p:nvSpPr>
        <p:spPr>
          <a:xfrm>
            <a:off x="118341" y="2618179"/>
            <a:ext cx="120736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系統軟體開發</a:t>
            </a:r>
          </a:p>
          <a:p>
            <a:r>
              <a:rPr lang="zh-TW" altLang="en-US" sz="2400" dirty="0"/>
              <a:t>作業系統：</a:t>
            </a:r>
            <a:r>
              <a:rPr lang="en" altLang="zh-TW" sz="2400" dirty="0"/>
              <a:t>UNIX</a:t>
            </a:r>
            <a:r>
              <a:rPr lang="zh-TW" altLang="en" sz="2400" dirty="0"/>
              <a:t>、</a:t>
            </a:r>
            <a:r>
              <a:rPr lang="en" altLang="zh-TW" sz="2400" dirty="0"/>
              <a:t>Windows</a:t>
            </a:r>
            <a:r>
              <a:rPr lang="zh-TW" altLang="en" sz="2400" dirty="0"/>
              <a:t>、</a:t>
            </a:r>
            <a:r>
              <a:rPr lang="en" altLang="zh-TW" sz="2400" dirty="0"/>
              <a:t>Linux</a:t>
            </a:r>
            <a:r>
              <a:rPr lang="zh-TW" altLang="en" sz="2400" dirty="0"/>
              <a:t>。</a:t>
            </a:r>
          </a:p>
          <a:p>
            <a:r>
              <a:rPr lang="zh-TW" altLang="en-US" sz="2400" dirty="0"/>
              <a:t>驅動程式：比如主機板驅動、顯示卡驅動、攝像頭驅動。驅動一般是用</a:t>
            </a:r>
            <a:r>
              <a:rPr lang="en" altLang="zh-TW" sz="2400" dirty="0"/>
              <a:t>C</a:t>
            </a:r>
            <a:r>
              <a:rPr lang="zh-TW" altLang="en-US" sz="2400" dirty="0"/>
              <a:t>語言和組合語言寫的，</a:t>
            </a:r>
            <a:r>
              <a:rPr lang="en" altLang="zh-TW" sz="2400" dirty="0"/>
              <a:t>C++ </a:t>
            </a:r>
            <a:r>
              <a:rPr lang="zh-TW" altLang="en-US" sz="2400" dirty="0"/>
              <a:t>在這方面稍弱。</a:t>
            </a:r>
          </a:p>
          <a:p>
            <a:r>
              <a:rPr lang="zh-TW" altLang="en-US" sz="2400" dirty="0"/>
              <a:t>資料庫：</a:t>
            </a:r>
            <a:r>
              <a:rPr lang="en" altLang="zh-TW" sz="2400" dirty="0"/>
              <a:t>SQL Server</a:t>
            </a:r>
            <a:r>
              <a:rPr lang="zh-TW" altLang="en" sz="2400" dirty="0"/>
              <a:t>、</a:t>
            </a:r>
            <a:r>
              <a:rPr lang="en" altLang="zh-TW" sz="2400" dirty="0"/>
              <a:t>Oracle</a:t>
            </a:r>
            <a:r>
              <a:rPr lang="zh-TW" altLang="en" sz="2400" dirty="0"/>
              <a:t>、</a:t>
            </a:r>
            <a:r>
              <a:rPr lang="en" altLang="zh-TW" sz="2400" dirty="0"/>
              <a:t>MySQL</a:t>
            </a:r>
            <a:r>
              <a:rPr lang="zh-TW" altLang="en" sz="2400" dirty="0"/>
              <a:t>、</a:t>
            </a:r>
            <a:r>
              <a:rPr lang="en" altLang="zh-TW" sz="2400" dirty="0"/>
              <a:t>DB2</a:t>
            </a:r>
            <a:r>
              <a:rPr lang="zh-TW" altLang="en" sz="2400" dirty="0"/>
              <a:t>。</a:t>
            </a:r>
          </a:p>
          <a:p>
            <a:r>
              <a:rPr lang="zh-TW" altLang="en-US" sz="2400" b="1" dirty="0"/>
              <a:t>應用軟體開發</a:t>
            </a:r>
          </a:p>
          <a:p>
            <a:r>
              <a:rPr lang="zh-TW" altLang="en-US" sz="2400" dirty="0"/>
              <a:t>辦公軟體：</a:t>
            </a:r>
            <a:r>
              <a:rPr lang="en" altLang="zh-TW" sz="2400" dirty="0"/>
              <a:t>WPS</a:t>
            </a:r>
            <a:r>
              <a:rPr lang="zh-TW" altLang="en" sz="2400" dirty="0"/>
              <a:t>。</a:t>
            </a:r>
          </a:p>
          <a:p>
            <a:r>
              <a:rPr lang="zh-TW" altLang="en-US" sz="2400" dirty="0"/>
              <a:t>圖形影象多媒體：</a:t>
            </a:r>
            <a:r>
              <a:rPr lang="en" altLang="zh-TW" sz="2400" dirty="0"/>
              <a:t>Photoshop</a:t>
            </a:r>
            <a:r>
              <a:rPr lang="zh-TW" altLang="en" sz="2400" dirty="0"/>
              <a:t>、</a:t>
            </a:r>
            <a:r>
              <a:rPr lang="en" altLang="zh-TW" sz="2400" dirty="0" err="1"/>
              <a:t>Mediaplayer</a:t>
            </a:r>
            <a:r>
              <a:rPr lang="zh-TW" altLang="en" sz="2400" dirty="0"/>
              <a:t>。</a:t>
            </a:r>
          </a:p>
          <a:p>
            <a:r>
              <a:rPr lang="zh-TW" altLang="en-US" sz="2400" dirty="0"/>
              <a:t>嵌入式軟體開發：嵌入式軟體開發說得簡單點就是晶片程式設計，比如我們以後學習在微控制器和 </a:t>
            </a:r>
            <a:r>
              <a:rPr lang="en" altLang="zh-TW" sz="2400" dirty="0"/>
              <a:t>ARM </a:t>
            </a:r>
            <a:r>
              <a:rPr lang="zh-TW" altLang="en-US" sz="2400" dirty="0"/>
              <a:t>上進行的開發都屬於嵌入式軟體開發。</a:t>
            </a:r>
          </a:p>
          <a:p>
            <a:r>
              <a:rPr lang="zh-TW" altLang="en-US" sz="2400" dirty="0"/>
              <a:t>遊戲開發：</a:t>
            </a:r>
            <a:r>
              <a:rPr lang="en-US" altLang="zh-TW" sz="2400" dirty="0"/>
              <a:t>2</a:t>
            </a:r>
            <a:r>
              <a:rPr lang="en" altLang="zh-TW" sz="2400" dirty="0"/>
              <a:t>D</a:t>
            </a:r>
            <a:r>
              <a:rPr lang="zh-TW" altLang="en" sz="2400" dirty="0"/>
              <a:t>、</a:t>
            </a:r>
            <a:r>
              <a:rPr lang="en" altLang="zh-TW" sz="2400" dirty="0"/>
              <a:t>3D </a:t>
            </a:r>
            <a:r>
              <a:rPr lang="zh-TW" altLang="en-US" sz="2400" dirty="0"/>
              <a:t>遊戲。</a:t>
            </a:r>
            <a:r>
              <a:rPr lang="en" altLang="zh-TW" sz="2400" dirty="0"/>
              <a:t>CS </a:t>
            </a:r>
            <a:r>
              <a:rPr lang="zh-TW" altLang="en-US" sz="2400" dirty="0"/>
              <a:t>整個遊戲的引擎全部是用純</a:t>
            </a:r>
            <a:r>
              <a:rPr lang="en" altLang="zh-TW" sz="2400" dirty="0"/>
              <a:t>C</a:t>
            </a:r>
            <a:r>
              <a:rPr lang="zh-TW" altLang="en-US" sz="2400" dirty="0"/>
              <a:t>寫的。</a:t>
            </a:r>
          </a:p>
          <a:p>
            <a:br>
              <a:rPr lang="zh-TW" altLang="en-US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64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B50DFAA-0AA6-F24C-A6C2-CAFC08B2F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03" y="180210"/>
            <a:ext cx="3009900" cy="176496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E545619-544A-FC4B-A388-6B9C97B29C81}"/>
              </a:ext>
            </a:extLst>
          </p:cNvPr>
          <p:cNvSpPr txBox="1"/>
          <p:nvPr/>
        </p:nvSpPr>
        <p:spPr>
          <a:xfrm>
            <a:off x="3128703" y="180210"/>
            <a:ext cx="8944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fontAlgn="base"/>
            <a:r>
              <a:rPr lang="en-US" altLang="zh-TW" dirty="0"/>
              <a:t>	</a:t>
            </a:r>
            <a:r>
              <a:rPr lang="zh-TW" altLang="en-US" dirty="0"/>
              <a:t>容易撰寫，適合初學者寫，非常直觀</a:t>
            </a:r>
          </a:p>
          <a:p>
            <a:pPr fontAlgn="base"/>
            <a:r>
              <a:rPr lang="en-US" altLang="zh-TW" dirty="0"/>
              <a:t>	</a:t>
            </a:r>
            <a:r>
              <a:rPr lang="zh-TW" altLang="en-US" dirty="0"/>
              <a:t>功能強大，許多函式庫都可以輕鬆使用</a:t>
            </a:r>
          </a:p>
          <a:p>
            <a:pPr fontAlgn="base"/>
            <a:r>
              <a:rPr lang="en-US" altLang="zh-TW" dirty="0"/>
              <a:t>	</a:t>
            </a:r>
            <a:r>
              <a:rPr lang="zh-TW" altLang="en-US" dirty="0"/>
              <a:t>跨平台</a:t>
            </a:r>
          </a:p>
          <a:p>
            <a:pPr fontAlgn="base"/>
            <a:r>
              <a:rPr lang="en-US" altLang="zh-TW" dirty="0"/>
              <a:t>	</a:t>
            </a:r>
            <a:r>
              <a:rPr lang="zh-TW" altLang="en-US" dirty="0"/>
              <a:t>容易擴充</a:t>
            </a:r>
          </a:p>
          <a:p>
            <a:pPr fontAlgn="base"/>
            <a:r>
              <a:rPr lang="en-US" altLang="zh-TW" dirty="0"/>
              <a:t>	</a:t>
            </a:r>
            <a:r>
              <a:rPr lang="zh-TW" altLang="en-US" dirty="0"/>
              <a:t>應用範圍廣，包含機器學習、數據分析、爬蟲等等</a:t>
            </a:r>
          </a:p>
          <a:p>
            <a:pPr fontAlgn="base"/>
            <a:r>
              <a:rPr kumimoji="1" lang="zh-TW" altLang="en-US" dirty="0"/>
              <a:t>缺點</a:t>
            </a:r>
            <a:r>
              <a:rPr kumimoji="1" lang="en-US" altLang="zh-TW" dirty="0"/>
              <a:t>:</a:t>
            </a:r>
          </a:p>
          <a:p>
            <a:pPr fontAlgn="base"/>
            <a:r>
              <a:rPr kumimoji="1" lang="en-US" altLang="zh-TW" dirty="0"/>
              <a:t>	</a:t>
            </a:r>
            <a:r>
              <a:rPr lang="zh-TW" altLang="en-US" dirty="0"/>
              <a:t>速度慢，因為是高階語言，底層的處理無法自己改</a:t>
            </a:r>
          </a:p>
          <a:p>
            <a:pPr fontAlgn="base"/>
            <a:r>
              <a:rPr lang="en-US" altLang="zh-TW" dirty="0"/>
              <a:t>	</a:t>
            </a:r>
            <a:r>
              <a:rPr lang="zh-TW" altLang="en-US" dirty="0"/>
              <a:t>強制縮排，一定要用</a:t>
            </a:r>
            <a:r>
              <a:rPr lang="en-US" altLang="zh-TW" dirty="0"/>
              <a:t>4</a:t>
            </a:r>
            <a:r>
              <a:rPr lang="zh-TW" altLang="en-US" dirty="0"/>
              <a:t>個空白鍵來縮排，否則會編譯錯誤</a:t>
            </a:r>
          </a:p>
          <a:p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C8EEC1-49D7-7C46-8383-DA8698A8BD7B}"/>
              </a:ext>
            </a:extLst>
          </p:cNvPr>
          <p:cNvSpPr txBox="1"/>
          <p:nvPr/>
        </p:nvSpPr>
        <p:spPr>
          <a:xfrm>
            <a:off x="732476" y="3054306"/>
            <a:ext cx="95753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網路爬蟲與擷取資訊</a:t>
            </a:r>
          </a:p>
          <a:p>
            <a:r>
              <a:rPr lang="zh-TW" altLang="en-US" sz="3200" b="1" dirty="0"/>
              <a:t>數據分析與視覺化</a:t>
            </a:r>
          </a:p>
          <a:p>
            <a:r>
              <a:rPr lang="zh-TW" altLang="en-US" sz="3200" b="1" dirty="0"/>
              <a:t>機器學習與人工智慧</a:t>
            </a:r>
          </a:p>
          <a:p>
            <a:r>
              <a:rPr lang="zh-TW" altLang="en-US" sz="3200" b="1" dirty="0"/>
              <a:t>網站開發</a:t>
            </a:r>
          </a:p>
          <a:p>
            <a:r>
              <a:rPr lang="zh-TW" altLang="en-US" sz="3200" b="1" dirty="0"/>
              <a:t>遊戲開發</a:t>
            </a:r>
          </a:p>
          <a:p>
            <a:r>
              <a:rPr lang="zh-TW" altLang="en-US" sz="3200" b="1" dirty="0"/>
              <a:t>圖形使用者介面</a:t>
            </a:r>
            <a:endParaRPr lang="en-US" altLang="zh-TW" sz="3200" b="1" dirty="0"/>
          </a:p>
          <a:p>
            <a:r>
              <a:rPr lang="zh-TW" altLang="en-US" sz="3200" b="1" dirty="0"/>
              <a:t>商業應用</a:t>
            </a:r>
          </a:p>
          <a:p>
            <a:endParaRPr lang="zh-TW" altLang="en-US" b="1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42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5C81B9D4-201B-A048-99E1-70874E61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8" y="0"/>
            <a:ext cx="4073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0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B4ABBA6A-75BB-694A-BE44-5CF0A894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656"/>
            <a:ext cx="4826577" cy="650007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2B5E944-D3AF-9749-BF60-C8E12D5F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94" y="194656"/>
            <a:ext cx="4468670" cy="65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4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B40B2E95-6B64-4243-B93C-DB5E71D8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70" y="0"/>
            <a:ext cx="618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482</Words>
  <Application>Microsoft Office PowerPoint</Application>
  <PresentationFormat>寬螢幕</PresentationFormat>
  <Paragraphs>59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Adobe 黑体 Std R</vt:lpstr>
      <vt:lpstr>Arial</vt:lpstr>
      <vt:lpstr>Calibri</vt:lpstr>
      <vt:lpstr>Calibri Light</vt:lpstr>
      <vt:lpstr>Office 佈景主題</vt:lpstr>
      <vt:lpstr>PowerPoint 簡報</vt:lpstr>
      <vt:lpstr>2021程式排行榜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Python入門</dc:title>
  <dc:creator>笠予 謝</dc:creator>
  <cp:lastModifiedBy>Chendy Lee</cp:lastModifiedBy>
  <cp:revision>23</cp:revision>
  <dcterms:created xsi:type="dcterms:W3CDTF">2021-05-08T06:56:19Z</dcterms:created>
  <dcterms:modified xsi:type="dcterms:W3CDTF">2021-05-17T11:39:36Z</dcterms:modified>
</cp:coreProperties>
</file>