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8"/>
  </p:notesMasterIdLst>
  <p:handoutMasterIdLst>
    <p:handoutMasterId r:id="rId19"/>
  </p:handoutMasterIdLst>
  <p:sldIdLst>
    <p:sldId id="335" r:id="rId2"/>
    <p:sldId id="336" r:id="rId3"/>
    <p:sldId id="337" r:id="rId4"/>
    <p:sldId id="338" r:id="rId5"/>
    <p:sldId id="339" r:id="rId6"/>
    <p:sldId id="340" r:id="rId7"/>
    <p:sldId id="341" r:id="rId8"/>
    <p:sldId id="344" r:id="rId9"/>
    <p:sldId id="346" r:id="rId10"/>
    <p:sldId id="342" r:id="rId11"/>
    <p:sldId id="345" r:id="rId12"/>
    <p:sldId id="350" r:id="rId13"/>
    <p:sldId id="343" r:id="rId14"/>
    <p:sldId id="348" r:id="rId15"/>
    <p:sldId id="349" r:id="rId16"/>
    <p:sldId id="347" r:id="rId17"/>
  </p:sldIdLst>
  <p:sldSz cx="9144000" cy="6858000" type="screen4x3"/>
  <p:notesSz cx="7099300" cy="10234613"/>
  <p:defaultTextStyle>
    <a:defPPr>
      <a:defRPr lang="zh-TW"/>
    </a:defPPr>
    <a:lvl1pPr algn="ctr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新細明體" charset="-120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新細明體" charset="-120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新細明體" charset="-120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新細明體" charset="-120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新細明體" charset="-120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新細明體" charset="-120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新細明體" charset="-120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新細明體" charset="-120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新細明體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00FF"/>
    <a:srgbClr val="CCFFFF"/>
    <a:srgbClr val="66FFFF"/>
    <a:srgbClr val="FFFFCC"/>
    <a:srgbClr val="FFFF00"/>
    <a:srgbClr val="996633"/>
    <a:srgbClr val="00CC00"/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A27B45-9245-4B1A-BD2C-2CEB47128E7B}" v="270" dt="2019-03-11T05:55:32.7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77"/>
  </p:normalViewPr>
  <p:slideViewPr>
    <p:cSldViewPr>
      <p:cViewPr varScale="1">
        <p:scale>
          <a:sx n="81" d="100"/>
          <a:sy n="81" d="100"/>
        </p:scale>
        <p:origin x="1498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永騰 蘇" userId="0121d2842880a7db" providerId="LiveId" clId="{5DA27B45-9245-4B1A-BD2C-2CEB47128E7B}"/>
    <pc:docChg chg="custSel addSld modSld">
      <pc:chgData name="永騰 蘇" userId="0121d2842880a7db" providerId="LiveId" clId="{5DA27B45-9245-4B1A-BD2C-2CEB47128E7B}" dt="2019-03-11T05:55:32.754" v="305"/>
      <pc:docMkLst>
        <pc:docMk/>
      </pc:docMkLst>
      <pc:sldChg chg="modSp">
        <pc:chgData name="永騰 蘇" userId="0121d2842880a7db" providerId="LiveId" clId="{5DA27B45-9245-4B1A-BD2C-2CEB47128E7B}" dt="2019-03-11T05:51:50.822" v="151" actId="5793"/>
        <pc:sldMkLst>
          <pc:docMk/>
          <pc:sldMk cId="0" sldId="360"/>
        </pc:sldMkLst>
        <pc:spChg chg="mod">
          <ac:chgData name="永騰 蘇" userId="0121d2842880a7db" providerId="LiveId" clId="{5DA27B45-9245-4B1A-BD2C-2CEB47128E7B}" dt="2019-03-11T05:51:50.822" v="151" actId="5793"/>
          <ac:spMkLst>
            <pc:docMk/>
            <pc:sldMk cId="0" sldId="360"/>
            <ac:spMk id="4101" creationId="{00000000-0000-0000-0000-000000000000}"/>
          </ac:spMkLst>
        </pc:spChg>
      </pc:sldChg>
      <pc:sldChg chg="modSp modAnim">
        <pc:chgData name="永騰 蘇" userId="0121d2842880a7db" providerId="LiveId" clId="{5DA27B45-9245-4B1A-BD2C-2CEB47128E7B}" dt="2019-03-11T05:51:06.602" v="138" actId="20577"/>
        <pc:sldMkLst>
          <pc:docMk/>
          <pc:sldMk cId="1256219631" sldId="373"/>
        </pc:sldMkLst>
        <pc:spChg chg="mod">
          <ac:chgData name="永騰 蘇" userId="0121d2842880a7db" providerId="LiveId" clId="{5DA27B45-9245-4B1A-BD2C-2CEB47128E7B}" dt="2019-03-11T05:51:06.602" v="138" actId="20577"/>
          <ac:spMkLst>
            <pc:docMk/>
            <pc:sldMk cId="1256219631" sldId="373"/>
            <ac:spMk id="22531" creationId="{00000000-0000-0000-0000-000000000000}"/>
          </ac:spMkLst>
        </pc:spChg>
      </pc:sldChg>
      <pc:sldChg chg="modSp add modAnim">
        <pc:chgData name="永騰 蘇" userId="0121d2842880a7db" providerId="LiveId" clId="{5DA27B45-9245-4B1A-BD2C-2CEB47128E7B}" dt="2019-03-11T05:55:32.754" v="305"/>
        <pc:sldMkLst>
          <pc:docMk/>
          <pc:sldMk cId="1949166607" sldId="375"/>
        </pc:sldMkLst>
        <pc:spChg chg="mod">
          <ac:chgData name="永騰 蘇" userId="0121d2842880a7db" providerId="LiveId" clId="{5DA27B45-9245-4B1A-BD2C-2CEB47128E7B}" dt="2019-03-11T05:52:35.636" v="175" actId="5793"/>
          <ac:spMkLst>
            <pc:docMk/>
            <pc:sldMk cId="1949166607" sldId="375"/>
            <ac:spMk id="22530" creationId="{00000000-0000-0000-0000-000000000000}"/>
          </ac:spMkLst>
        </pc:spChg>
        <pc:spChg chg="mod">
          <ac:chgData name="永騰 蘇" userId="0121d2842880a7db" providerId="LiveId" clId="{5DA27B45-9245-4B1A-BD2C-2CEB47128E7B}" dt="2019-03-11T05:55:32.754" v="305"/>
          <ac:spMkLst>
            <pc:docMk/>
            <pc:sldMk cId="1949166607" sldId="375"/>
            <ac:spMk id="22531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418" cy="5116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061" tIns="47531" rIns="95061" bIns="47531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kumimoji="1" sz="1200" b="0" smtClean="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385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224" y="0"/>
            <a:ext cx="3076418" cy="5116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061" tIns="47531" rIns="95061" bIns="475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 b="0" smtClean="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385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319"/>
            <a:ext cx="3076418" cy="511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061" tIns="47531" rIns="95061" bIns="47531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kumimoji="1" sz="1200" b="0" smtClean="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385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224" y="9721319"/>
            <a:ext cx="3076418" cy="511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061" tIns="47531" rIns="95061" bIns="47531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 b="0" smtClean="0">
                <a:latin typeface="Arial" charset="0"/>
              </a:defRPr>
            </a:lvl1pPr>
          </a:lstStyle>
          <a:p>
            <a:pPr>
              <a:defRPr/>
            </a:pPr>
            <a:fld id="{677A7FAE-C111-4FB9-A09D-7A881A31DE5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367047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418" cy="5116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496" tIns="48249" rIns="96496" bIns="48249" numCol="1" anchor="t" anchorCtr="0" compatLnSpc="1">
            <a:prstTxWarp prst="textNoShape">
              <a:avLst/>
            </a:prstTxWarp>
          </a:bodyPr>
          <a:lstStyle>
            <a:lvl1pPr algn="l" defTabSz="965371" eaLnBrk="1" hangingPunct="1">
              <a:defRPr kumimoji="1" sz="1200" b="0" smtClean="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224" y="0"/>
            <a:ext cx="3076418" cy="5116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496" tIns="48249" rIns="96496" bIns="48249" numCol="1" anchor="t" anchorCtr="0" compatLnSpc="1">
            <a:prstTxWarp prst="textNoShape">
              <a:avLst/>
            </a:prstTxWarp>
          </a:bodyPr>
          <a:lstStyle>
            <a:lvl1pPr algn="r" defTabSz="965371" eaLnBrk="1" hangingPunct="1">
              <a:defRPr kumimoji="1" sz="1200" b="0" smtClean="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9688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58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1092" y="4861482"/>
            <a:ext cx="5677118" cy="46048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496" tIns="48249" rIns="96496" bIns="482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/>
              <a:t>按一下以編輯母片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358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319"/>
            <a:ext cx="3076418" cy="511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496" tIns="48249" rIns="96496" bIns="48249" numCol="1" anchor="b" anchorCtr="0" compatLnSpc="1">
            <a:prstTxWarp prst="textNoShape">
              <a:avLst/>
            </a:prstTxWarp>
          </a:bodyPr>
          <a:lstStyle>
            <a:lvl1pPr algn="l" defTabSz="965371" eaLnBrk="1" hangingPunct="1">
              <a:defRPr kumimoji="1" sz="1200" b="0" smtClean="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58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224" y="9721319"/>
            <a:ext cx="3076418" cy="511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496" tIns="48249" rIns="96496" bIns="48249" numCol="1" anchor="b" anchorCtr="0" compatLnSpc="1">
            <a:prstTxWarp prst="textNoShape">
              <a:avLst/>
            </a:prstTxWarp>
          </a:bodyPr>
          <a:lstStyle>
            <a:lvl1pPr algn="r" defTabSz="965371" eaLnBrk="1" hangingPunct="1">
              <a:defRPr kumimoji="1" sz="1200" b="0" smtClean="0">
                <a:latin typeface="Arial" charset="0"/>
              </a:defRPr>
            </a:lvl1pPr>
          </a:lstStyle>
          <a:p>
            <a:pPr>
              <a:defRPr/>
            </a:pPr>
            <a:fld id="{15AC7A50-A44D-416D-912E-62D2B0A701D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273706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5371">
              <a:defRPr sz="2500" b="1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marL="772297" indent="-297037" defTabSz="965371">
              <a:defRPr sz="2500" b="1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marL="1188149" indent="-237630" defTabSz="965371">
              <a:defRPr sz="2500" b="1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marL="1663408" indent="-237630" defTabSz="965371">
              <a:defRPr sz="2500" b="1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marL="2138667" indent="-237630" defTabSz="965371">
              <a:defRPr sz="2500" b="1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marL="2613927" indent="-237630" algn="ctr" defTabSz="965371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marL="3089186" indent="-237630" algn="ctr" defTabSz="965371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marL="3564446" indent="-237630" algn="ctr" defTabSz="965371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marL="4039705" indent="-237630" algn="ctr" defTabSz="965371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fld id="{A22D6DC0-2CEE-47F3-B750-9C72A5D4F779}" type="slidenum">
              <a:rPr lang="en-US" altLang="zh-TW" sz="1200" b="0">
                <a:latin typeface="Arial" charset="0"/>
              </a:rPr>
              <a:pPr/>
              <a:t>1</a:t>
            </a:fld>
            <a:endParaRPr lang="en-US" altLang="zh-TW" sz="1200" b="0">
              <a:latin typeface="Arial" charset="0"/>
            </a:endParaRPr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4806" y="4863128"/>
            <a:ext cx="5209690" cy="4603190"/>
          </a:xfrm>
          <a:noFill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3048000" y="549275"/>
            <a:ext cx="5845175" cy="142875"/>
          </a:xfrm>
          <a:prstGeom prst="rect">
            <a:avLst/>
          </a:prstGeom>
          <a:gradFill rotWithShape="0">
            <a:gsLst>
              <a:gs pos="0">
                <a:srgbClr val="2C5161"/>
              </a:gs>
              <a:gs pos="100000">
                <a:srgbClr val="F5F8BE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endParaRPr lang="zh-TW" altLang="en-US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179388" y="3429000"/>
            <a:ext cx="5002212" cy="144463"/>
          </a:xfrm>
          <a:prstGeom prst="rect">
            <a:avLst/>
          </a:prstGeom>
          <a:gradFill rotWithShape="0">
            <a:gsLst>
              <a:gs pos="0">
                <a:srgbClr val="2C5161"/>
              </a:gs>
              <a:gs pos="100000">
                <a:srgbClr val="F5F8BE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endParaRPr lang="zh-TW" altLang="en-US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2843213" y="6324600"/>
            <a:ext cx="6300787" cy="128588"/>
          </a:xfrm>
          <a:prstGeom prst="rect">
            <a:avLst/>
          </a:prstGeom>
          <a:gradFill rotWithShape="0">
            <a:gsLst>
              <a:gs pos="0">
                <a:srgbClr val="2C5161"/>
              </a:gs>
              <a:gs pos="100000">
                <a:srgbClr val="F5F8BE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新細明體" charset="-120"/>
              </a:defRPr>
            </a:lvl9pPr>
          </a:lstStyle>
          <a:p>
            <a:endParaRPr lang="zh-TW" altLang="en-US"/>
          </a:p>
        </p:txBody>
      </p:sp>
      <p:sp>
        <p:nvSpPr>
          <p:cNvPr id="26521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 b="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 lvl="0"/>
            <a:r>
              <a:rPr lang="zh-TW" altLang="en-US" noProof="0"/>
              <a:t>按一下以編輯母片標題樣式</a:t>
            </a:r>
          </a:p>
        </p:txBody>
      </p:sp>
      <p:sp>
        <p:nvSpPr>
          <p:cNvPr id="26522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zh-TW" altLang="en-US" noProof="0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4180003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dirty="0"/>
              <a:t>p. </a:t>
            </a:r>
            <a:fld id="{3A2ED505-AD1D-4FB4-8CCC-7845B59CB8D1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EB1B10-535D-4147-8073-FF870737B341}" type="datetime1">
              <a:rPr lang="zh-TW" altLang="en-US" smtClean="0"/>
              <a:t>2021/5/17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85376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16688" y="219075"/>
            <a:ext cx="1943100" cy="60293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85800" y="219075"/>
            <a:ext cx="5678488" cy="60293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dirty="0"/>
              <a:t>p. </a:t>
            </a:r>
            <a:fld id="{3B50E7F4-9CA7-4701-A857-F8973BC183EA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EB7CBE-BC00-43D4-9BA8-BD696E8461D4}" type="datetime1">
              <a:rPr lang="zh-TW" altLang="en-US" smtClean="0"/>
              <a:t>2021/5/17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37738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dirty="0"/>
              <a:t>p. </a:t>
            </a:r>
            <a:fld id="{523F0288-7717-4355-8133-C912C36E92A6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C72383-CD88-4D1E-9515-65AB9390E365}" type="datetime1">
              <a:rPr lang="zh-TW" altLang="en-US" smtClean="0"/>
              <a:t>2021/5/17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9456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dirty="0"/>
              <a:t>p. </a:t>
            </a:r>
            <a:fld id="{350FDF66-B5B7-4532-A180-261F91532111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7801D4-FBAE-46D9-A386-AAEAF71B9D3F}" type="datetime1">
              <a:rPr lang="zh-TW" altLang="en-US" smtClean="0"/>
              <a:t>2021/5/17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79177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85800" y="1125538"/>
            <a:ext cx="3810000" cy="51228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125538"/>
            <a:ext cx="3810000" cy="51228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dirty="0"/>
              <a:t>p. </a:t>
            </a:r>
            <a:fld id="{65C2645B-3A9A-4A2A-8114-088657292B7F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1C0F9A-E617-4A95-816C-57BDD7C6F3E2}" type="datetime1">
              <a:rPr lang="zh-TW" altLang="en-US" smtClean="0"/>
              <a:t>2021/5/17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58498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dirty="0"/>
              <a:t>p. </a:t>
            </a:r>
            <a:fld id="{7D22F29E-BFA4-4753-B792-60ACE3C6912F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B61EDC-3F5E-420A-9CA2-4529118240EF}" type="datetime1">
              <a:rPr lang="zh-TW" altLang="en-US" smtClean="0"/>
              <a:t>2021/5/17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57286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dirty="0"/>
              <a:t>p. </a:t>
            </a:r>
            <a:fld id="{D0B6DF12-BE5F-4D74-89EC-1B1F283CC44D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A37091-ABD5-48D9-8DF7-C4AFAE3A636F}" type="datetime1">
              <a:rPr lang="zh-TW" altLang="en-US" smtClean="0"/>
              <a:t>2021/5/17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6407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dirty="0"/>
              <a:t>p. </a:t>
            </a:r>
            <a:fld id="{AC463EC4-35A0-4937-B842-81F72FFCA6F2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DD8F5C-417F-4DB8-8FFD-70427B31EDE9}" type="datetime1">
              <a:rPr lang="zh-TW" altLang="en-US" smtClean="0"/>
              <a:t>2021/5/17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26540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dirty="0"/>
              <a:t>p. </a:t>
            </a:r>
            <a:fld id="{314E82DF-2F12-4002-960F-411128BBB31D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CD0F6F-0B84-418A-A62F-86B07028A63E}" type="datetime1">
              <a:rPr lang="zh-TW" altLang="en-US" smtClean="0"/>
              <a:t>2021/5/17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32058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dirty="0"/>
              <a:t>p. </a:t>
            </a:r>
            <a:fld id="{4BCCF50A-B46F-40F2-91C8-284E0D6EEEF9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FD78FD-E706-4FE0-B825-33CA2729EC94}" type="datetime1">
              <a:rPr lang="zh-TW" altLang="en-US" smtClean="0"/>
              <a:t>2021/5/17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52698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685800" y="6400800"/>
            <a:ext cx="792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87388" y="219075"/>
            <a:ext cx="77724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TW" altLang="zh-TW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125538"/>
            <a:ext cx="7772400" cy="5122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264197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92950" y="6524625"/>
            <a:ext cx="1905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+mn-lt"/>
              </a:defRPr>
            </a:lvl1pPr>
          </a:lstStyle>
          <a:p>
            <a:pPr>
              <a:defRPr/>
            </a:pPr>
            <a:r>
              <a:rPr lang="en-US" altLang="zh-TW" dirty="0"/>
              <a:t>p. </a:t>
            </a:r>
            <a:fld id="{6B1E2F88-B623-495E-86F8-D9D71EEDF3C5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  <p:sp>
        <p:nvSpPr>
          <p:cNvPr id="264198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708400" y="6524625"/>
            <a:ext cx="1905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400" b="0" smtClean="0">
                <a:solidFill>
                  <a:schemeClr val="bg2"/>
                </a:solidFill>
                <a:latin typeface="+mn-lt"/>
              </a:defRPr>
            </a:lvl1pPr>
          </a:lstStyle>
          <a:p>
            <a:pPr>
              <a:defRPr/>
            </a:pPr>
            <a:fld id="{C3968357-0898-415A-A947-2098C8974727}" type="datetime1">
              <a:rPr lang="zh-TW" altLang="en-US" smtClean="0"/>
              <a:t>2021/5/17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ahoma" pitchFamily="34" charset="0"/>
          <a:ea typeface="標楷體" pitchFamily="65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ahoma" pitchFamily="34" charset="0"/>
          <a:ea typeface="標楷體" pitchFamily="65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ahoma" pitchFamily="34" charset="0"/>
          <a:ea typeface="標楷體" pitchFamily="65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ahoma" pitchFamily="34" charset="0"/>
          <a:ea typeface="標楷體" pitchFamily="65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ahoma" pitchFamily="34" charset="0"/>
          <a:ea typeface="標楷體" pitchFamily="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ahoma" pitchFamily="34" charset="0"/>
          <a:ea typeface="標楷體" pitchFamily="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ahoma" pitchFamily="34" charset="0"/>
          <a:ea typeface="標楷體" pitchFamily="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ahoma" pitchFamily="34" charset="0"/>
          <a:ea typeface="標楷體" pitchFamily="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13"/>
        </a:buBlip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Blip>
          <a:blip r:embed="rId14"/>
        </a:buBlip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Blip>
          <a:blip r:embed="rId16"/>
        </a:buBlip>
        <a:defRPr kumimoji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Blip>
          <a:blip r:embed="rId17"/>
        </a:buBlip>
        <a:defRPr kumimoji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Blip>
          <a:blip r:embed="rId17"/>
        </a:buBlip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Blip>
          <a:blip r:embed="rId17"/>
        </a:buBlip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Blip>
          <a:blip r:embed="rId17"/>
        </a:buBlip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Blip>
          <a:blip r:embed="rId17"/>
        </a:buBlip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1600200"/>
            <a:ext cx="8686800" cy="18288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3400" dirty="0" err="1"/>
              <a:t>numpy</a:t>
            </a:r>
            <a:br>
              <a:rPr lang="en-US" altLang="zh-TW" sz="3400" dirty="0"/>
            </a:br>
            <a:r>
              <a:rPr lang="en-US" altLang="zh-TW" sz="3400" dirty="0"/>
              <a:t>(python</a:t>
            </a:r>
            <a:r>
              <a:rPr lang="zh-TW" altLang="en-US" sz="3400" dirty="0"/>
              <a:t>裡面很重要的基礎函式庫</a:t>
            </a:r>
            <a:r>
              <a:rPr lang="en-US" altLang="zh-TW" sz="3400" dirty="0"/>
              <a:t>)</a:t>
            </a:r>
            <a:br>
              <a:rPr lang="en-US" altLang="zh-TW" sz="3400" dirty="0"/>
            </a:br>
            <a:endParaRPr lang="en-US" altLang="zh-TW" sz="3200" dirty="0">
              <a:solidFill>
                <a:srgbClr val="FF0000"/>
              </a:solidFill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553200" y="4343400"/>
            <a:ext cx="1981200" cy="381000"/>
          </a:xfrm>
        </p:spPr>
        <p:txBody>
          <a:bodyPr/>
          <a:lstStyle/>
          <a:p>
            <a:pPr algn="l" eaLnBrk="1" hangingPunct="1"/>
            <a:r>
              <a:rPr kumimoji="0" lang="zh-TW" altLang="en-US" sz="2200" dirty="0"/>
              <a:t>蘇永騰 陳冠儒</a:t>
            </a:r>
            <a:endParaRPr kumimoji="0" lang="en-US" altLang="zh-TW" sz="2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Random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p. </a:t>
            </a:r>
            <a:fld id="{523F0288-7717-4355-8133-C912C36E92A6}" type="slidenum">
              <a:rPr lang="en-US" altLang="zh-TW" smtClean="0"/>
              <a:pPr>
                <a:defRPr/>
              </a:pPr>
              <a:t>10</a:t>
            </a:fld>
            <a:endParaRPr lang="en-US" altLang="zh-TW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91C72383-CD88-4D1E-9515-65AB9390E365}" type="datetime1">
              <a:rPr lang="zh-TW" altLang="en-US" smtClean="0"/>
              <a:t>2021/5/17</a:t>
            </a:fld>
            <a:endParaRPr lang="en-US" altLang="zh-TW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8400" y="280987"/>
            <a:ext cx="4457700" cy="610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6044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Function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random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p. </a:t>
            </a:r>
            <a:fld id="{523F0288-7717-4355-8133-C912C36E92A6}" type="slidenum">
              <a:rPr lang="en-US" altLang="zh-TW" smtClean="0"/>
              <a:pPr>
                <a:defRPr/>
              </a:pPr>
              <a:t>11</a:t>
            </a:fld>
            <a:endParaRPr lang="en-US" altLang="zh-TW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91C72383-CD88-4D1E-9515-65AB9390E365}" type="datetime1">
              <a:rPr lang="zh-TW" altLang="en-US" smtClean="0"/>
              <a:t>2021/5/17</a:t>
            </a:fld>
            <a:endParaRPr lang="en-US" altLang="zh-TW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28800"/>
            <a:ext cx="4166839" cy="289560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7806" y="1828799"/>
            <a:ext cx="4496194" cy="2965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2887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reshape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p. </a:t>
            </a:r>
            <a:fld id="{523F0288-7717-4355-8133-C912C36E92A6}" type="slidenum">
              <a:rPr lang="en-US" altLang="zh-TW" smtClean="0"/>
              <a:pPr>
                <a:defRPr/>
              </a:pPr>
              <a:t>12</a:t>
            </a:fld>
            <a:endParaRPr lang="en-US" altLang="zh-TW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91C72383-CD88-4D1E-9515-65AB9390E365}" type="datetime1">
              <a:rPr lang="zh-TW" altLang="en-US" smtClean="0"/>
              <a:t>2021/5/17</a:t>
            </a:fld>
            <a:endParaRPr lang="en-US" altLang="zh-TW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828800"/>
            <a:ext cx="4129089" cy="1700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6338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Exercise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Create a 5X2 integer array from a range between 100 to 200 such that the difference between each element is 10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p. </a:t>
            </a:r>
            <a:fld id="{523F0288-7717-4355-8133-C912C36E92A6}" type="slidenum">
              <a:rPr lang="en-US" altLang="zh-TW" smtClean="0"/>
              <a:pPr>
                <a:defRPr/>
              </a:pPr>
              <a:t>13</a:t>
            </a:fld>
            <a:endParaRPr lang="en-US" altLang="zh-TW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91C72383-CD88-4D1E-9515-65AB9390E365}" type="datetime1">
              <a:rPr lang="zh-TW" altLang="en-US" smtClean="0"/>
              <a:t>2021/5/17</a:t>
            </a:fld>
            <a:endParaRPr lang="en-US" altLang="zh-TW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600" y="2667000"/>
            <a:ext cx="2581275" cy="3144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684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Exercise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Please make a array calculator</a:t>
            </a:r>
          </a:p>
          <a:p>
            <a:pPr lvl="1"/>
            <a:r>
              <a:rPr lang="en-US" altLang="zh-TW" dirty="0"/>
              <a:t>The arrays that are used to test should be generated by </a:t>
            </a:r>
            <a:r>
              <a:rPr lang="en-US" altLang="zh-TW" dirty="0" err="1"/>
              <a:t>randint</a:t>
            </a:r>
            <a:r>
              <a:rPr lang="en-US" altLang="zh-TW" dirty="0"/>
              <a:t> and </a:t>
            </a:r>
            <a:r>
              <a:rPr lang="en-US" altLang="zh-TW" dirty="0" err="1"/>
              <a:t>random.seed</a:t>
            </a:r>
            <a:endParaRPr lang="en-US" altLang="zh-TW" dirty="0"/>
          </a:p>
          <a:p>
            <a:pPr lvl="1"/>
            <a:r>
              <a:rPr lang="en-US" altLang="zh-TW" dirty="0"/>
              <a:t>Only “add”, “subtract”, “multiply”, “divide” are needed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p. </a:t>
            </a:r>
            <a:fld id="{523F0288-7717-4355-8133-C912C36E92A6}" type="slidenum">
              <a:rPr lang="en-US" altLang="zh-TW" smtClean="0"/>
              <a:pPr>
                <a:defRPr/>
              </a:pPr>
              <a:t>14</a:t>
            </a:fld>
            <a:endParaRPr lang="en-US" altLang="zh-TW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91C72383-CD88-4D1E-9515-65AB9390E365}" type="datetime1">
              <a:rPr lang="zh-TW" altLang="en-US" smtClean="0"/>
              <a:t>2021/5/17</a:t>
            </a:fld>
            <a:endParaRPr lang="en-US" altLang="zh-TW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3505200"/>
            <a:ext cx="2733675" cy="1996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0667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Exercise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p. </a:t>
            </a:r>
            <a:fld id="{523F0288-7717-4355-8133-C912C36E92A6}" type="slidenum">
              <a:rPr lang="en-US" altLang="zh-TW" smtClean="0"/>
              <a:pPr>
                <a:defRPr/>
              </a:pPr>
              <a:t>15</a:t>
            </a:fld>
            <a:endParaRPr lang="en-US" altLang="zh-TW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91C72383-CD88-4D1E-9515-65AB9390E365}" type="datetime1">
              <a:rPr lang="zh-TW" altLang="en-US" smtClean="0"/>
              <a:t>2021/5/17</a:t>
            </a:fld>
            <a:endParaRPr lang="en-US" altLang="zh-TW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068830"/>
            <a:ext cx="5829300" cy="3368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079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https://www.w3resource.com/python-exercises/numpy/index.php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p. </a:t>
            </a:r>
            <a:fld id="{523F0288-7717-4355-8133-C912C36E92A6}" type="slidenum">
              <a:rPr lang="en-US" altLang="zh-TW" smtClean="0"/>
              <a:pPr>
                <a:defRPr/>
              </a:pPr>
              <a:t>16</a:t>
            </a:fld>
            <a:endParaRPr lang="en-US" altLang="zh-TW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91C72383-CD88-4D1E-9515-65AB9390E365}" type="datetime1">
              <a:rPr lang="zh-TW" altLang="en-US" smtClean="0"/>
              <a:t>2021/5/17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77128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Numpy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Library of python, like </a:t>
            </a:r>
            <a:r>
              <a:rPr lang="en-US" altLang="zh-TW" dirty="0" err="1"/>
              <a:t>stdlib.h</a:t>
            </a:r>
            <a:endParaRPr lang="en-US" altLang="zh-TW" dirty="0"/>
          </a:p>
          <a:p>
            <a:r>
              <a:rPr lang="en-US" altLang="zh-TW" dirty="0"/>
              <a:t>Strong support array or matrix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p. </a:t>
            </a:r>
            <a:fld id="{523F0288-7717-4355-8133-C912C36E92A6}" type="slidenum">
              <a:rPr lang="en-US" altLang="zh-TW" smtClean="0"/>
              <a:pPr>
                <a:defRPr/>
              </a:pPr>
              <a:t>2</a:t>
            </a:fld>
            <a:endParaRPr lang="en-US" altLang="zh-TW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91C72383-CD88-4D1E-9515-65AB9390E365}" type="datetime1">
              <a:rPr lang="zh-TW" altLang="en-US" smtClean="0"/>
              <a:t>2021/5/17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50306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Import(</a:t>
            </a:r>
            <a:r>
              <a:rPr lang="zh-TW" altLang="en-US" dirty="0"/>
              <a:t>呼叫函式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Like “include” in c, library in python also need to be called</a:t>
            </a:r>
          </a:p>
          <a:p>
            <a:r>
              <a:rPr lang="en-US" altLang="zh-TW" dirty="0"/>
              <a:t>Syntax:</a:t>
            </a:r>
          </a:p>
          <a:p>
            <a:pPr lvl="1"/>
            <a:r>
              <a:rPr lang="en-US" altLang="zh-TW" dirty="0"/>
              <a:t>import </a:t>
            </a:r>
            <a:r>
              <a:rPr lang="en-US" altLang="zh-TW" dirty="0" err="1"/>
              <a:t>numpy</a:t>
            </a:r>
            <a:r>
              <a:rPr lang="zh-TW" altLang="en-US" dirty="0"/>
              <a:t> </a:t>
            </a:r>
          </a:p>
          <a:p>
            <a:r>
              <a:rPr lang="en-US" altLang="zh-TW" dirty="0"/>
              <a:t>Also can be written as </a:t>
            </a:r>
          </a:p>
          <a:p>
            <a:pPr lvl="1"/>
            <a:r>
              <a:rPr lang="en-US" altLang="zh-TW" dirty="0"/>
              <a:t>import </a:t>
            </a:r>
            <a:r>
              <a:rPr lang="en-US" altLang="zh-TW" dirty="0" err="1"/>
              <a:t>numpy</a:t>
            </a:r>
            <a:r>
              <a:rPr lang="en-US" altLang="zh-TW" dirty="0"/>
              <a:t> as np(</a:t>
            </a:r>
            <a:r>
              <a:rPr lang="zh-TW" altLang="en-US" dirty="0"/>
              <a:t>把它呼叫後取名叫做</a:t>
            </a:r>
            <a:r>
              <a:rPr lang="en-US" altLang="zh-TW" dirty="0"/>
              <a:t>np)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p. </a:t>
            </a:r>
            <a:fld id="{523F0288-7717-4355-8133-C912C36E92A6}" type="slidenum">
              <a:rPr lang="en-US" altLang="zh-TW" smtClean="0"/>
              <a:pPr>
                <a:defRPr/>
              </a:pPr>
              <a:t>3</a:t>
            </a:fld>
            <a:endParaRPr lang="en-US" altLang="zh-TW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91C72383-CD88-4D1E-9515-65AB9390E365}" type="datetime1">
              <a:rPr lang="zh-TW" altLang="en-US" smtClean="0"/>
              <a:t>2021/5/17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87255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Import</a:t>
            </a:r>
            <a:br>
              <a:rPr lang="en-US" altLang="zh-TW" dirty="0"/>
            </a:br>
            <a:r>
              <a:rPr lang="en-US" altLang="zh-TW" dirty="0"/>
              <a:t>(</a:t>
            </a:r>
            <a:r>
              <a:rPr lang="zh-TW" altLang="en-US" dirty="0"/>
              <a:t>建立空矩陣</a:t>
            </a:r>
            <a:r>
              <a:rPr lang="en-US" altLang="zh-TW" dirty="0"/>
              <a:t>) </a:t>
            </a:r>
            <a:endParaRPr lang="zh-TW" altLang="en-US" dirty="0"/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524000"/>
            <a:ext cx="2971800" cy="1694070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p. </a:t>
            </a:r>
            <a:fld id="{523F0288-7717-4355-8133-C912C36E92A6}" type="slidenum">
              <a:rPr lang="en-US" altLang="zh-TW" smtClean="0"/>
              <a:pPr>
                <a:defRPr/>
              </a:pPr>
              <a:t>4</a:t>
            </a:fld>
            <a:endParaRPr lang="en-US" altLang="zh-TW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91C72383-CD88-4D1E-9515-65AB9390E365}" type="datetime1">
              <a:rPr lang="zh-TW" altLang="en-US" smtClean="0"/>
              <a:t>2021/5/17</a:t>
            </a:fld>
            <a:endParaRPr lang="en-US" altLang="zh-TW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0335" y="1524000"/>
            <a:ext cx="5455085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744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Function (</a:t>
            </a:r>
            <a:r>
              <a:rPr lang="en-US" altLang="zh-TW" dirty="0" err="1"/>
              <a:t>numpy</a:t>
            </a:r>
            <a:r>
              <a:rPr lang="zh-TW" altLang="en-US" dirty="0"/>
              <a:t>函式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5800" y="1125538"/>
            <a:ext cx="8312150" cy="5122862"/>
          </a:xfrm>
        </p:spPr>
        <p:txBody>
          <a:bodyPr/>
          <a:lstStyle/>
          <a:p>
            <a:r>
              <a:rPr lang="en-US" altLang="zh-TW" dirty="0" err="1"/>
              <a:t>numpy.array</a:t>
            </a:r>
            <a:r>
              <a:rPr lang="en-US" altLang="zh-TW" dirty="0"/>
              <a:t>(</a:t>
            </a:r>
            <a:r>
              <a:rPr lang="zh-TW" altLang="en-US" dirty="0"/>
              <a:t>一維的</a:t>
            </a:r>
            <a:r>
              <a:rPr lang="en-US" altLang="zh-TW" dirty="0"/>
              <a:t>)</a:t>
            </a:r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 err="1"/>
              <a:t>numpy.arrange</a:t>
            </a:r>
            <a:r>
              <a:rPr lang="en-US" altLang="zh-TW" dirty="0"/>
              <a:t>(</a:t>
            </a:r>
            <a:r>
              <a:rPr lang="zh-TW" altLang="en-US" dirty="0"/>
              <a:t>裡面的值介於</a:t>
            </a:r>
            <a:r>
              <a:rPr lang="en-US" altLang="zh-TW" dirty="0"/>
              <a:t>0~9</a:t>
            </a:r>
            <a:r>
              <a:rPr lang="zh-TW" altLang="en-US" dirty="0"/>
              <a:t>，公差為</a:t>
            </a:r>
            <a:r>
              <a:rPr lang="en-US" altLang="zh-TW" dirty="0"/>
              <a:t>2)</a:t>
            </a:r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 err="1"/>
              <a:t>numpy.linspace</a:t>
            </a:r>
            <a:r>
              <a:rPr lang="en-US" altLang="zh-TW" dirty="0"/>
              <a:t>(</a:t>
            </a:r>
            <a:r>
              <a:rPr lang="zh-TW" altLang="en-US" dirty="0"/>
              <a:t>等差數列，從</a:t>
            </a:r>
            <a:r>
              <a:rPr lang="en-US" altLang="zh-TW" dirty="0"/>
              <a:t>2~50</a:t>
            </a:r>
            <a:r>
              <a:rPr lang="zh-TW" altLang="en-US" dirty="0"/>
              <a:t>，中間</a:t>
            </a:r>
            <a:r>
              <a:rPr lang="en-US" altLang="zh-TW" dirty="0"/>
              <a:t>25</a:t>
            </a:r>
            <a:r>
              <a:rPr lang="zh-TW" altLang="en-US" dirty="0"/>
              <a:t>個數</a:t>
            </a:r>
            <a:r>
              <a:rPr lang="en-US" altLang="zh-TW" dirty="0"/>
              <a:t>)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p. </a:t>
            </a:r>
            <a:fld id="{523F0288-7717-4355-8133-C912C36E92A6}" type="slidenum">
              <a:rPr lang="en-US" altLang="zh-TW" smtClean="0"/>
              <a:pPr>
                <a:defRPr/>
              </a:pPr>
              <a:t>5</a:t>
            </a:fld>
            <a:endParaRPr lang="en-US" altLang="zh-TW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91C72383-CD88-4D1E-9515-65AB9390E365}" type="datetime1">
              <a:rPr lang="zh-TW" altLang="en-US" smtClean="0"/>
              <a:t>2021/5/17</a:t>
            </a:fld>
            <a:endParaRPr lang="en-US" altLang="zh-TW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600200"/>
            <a:ext cx="3257550" cy="1152525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177" y="3124200"/>
            <a:ext cx="2752725" cy="99060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177" y="4733925"/>
            <a:ext cx="5334000" cy="113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601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Function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numpy.logspace</a:t>
            </a:r>
            <a:r>
              <a:rPr lang="en-US" altLang="zh-TW" dirty="0"/>
              <a:t>(</a:t>
            </a:r>
            <a:r>
              <a:rPr lang="zh-TW" altLang="en-US" dirty="0"/>
              <a:t>對數</a:t>
            </a:r>
            <a:r>
              <a:rPr lang="en-US" altLang="zh-TW" dirty="0"/>
              <a:t>)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numpy.setdiff1d(</a:t>
            </a:r>
            <a:r>
              <a:rPr lang="zh-TW" altLang="en-US" dirty="0"/>
              <a:t>把兩個矩陣互相做比較</a:t>
            </a:r>
            <a:r>
              <a:rPr lang="en-US" altLang="zh-TW" dirty="0"/>
              <a:t>)</a:t>
            </a:r>
            <a:br>
              <a:rPr lang="en-US" altLang="zh-TW" dirty="0"/>
            </a:br>
            <a:br>
              <a:rPr lang="en-US" altLang="zh-TW" dirty="0"/>
            </a:br>
            <a:br>
              <a:rPr lang="en-US" altLang="zh-TW" dirty="0"/>
            </a:br>
            <a:br>
              <a:rPr lang="en-US" altLang="zh-TW" dirty="0"/>
            </a:br>
            <a:br>
              <a:rPr lang="en-US" altLang="zh-TW" dirty="0"/>
            </a:br>
            <a:r>
              <a:rPr lang="en-US" altLang="zh-TW" dirty="0"/>
              <a:t>(</a:t>
            </a:r>
            <a:r>
              <a:rPr lang="zh-TW" altLang="en-US" dirty="0"/>
              <a:t>把重複的去掉</a:t>
            </a:r>
            <a:r>
              <a:rPr lang="en-US" altLang="zh-TW" dirty="0"/>
              <a:t>)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p. </a:t>
            </a:r>
            <a:fld id="{523F0288-7717-4355-8133-C912C36E92A6}" type="slidenum">
              <a:rPr lang="en-US" altLang="zh-TW" smtClean="0"/>
              <a:pPr>
                <a:defRPr/>
              </a:pPr>
              <a:t>6</a:t>
            </a:fld>
            <a:endParaRPr lang="en-US" altLang="zh-TW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91C72383-CD88-4D1E-9515-65AB9390E365}" type="datetime1">
              <a:rPr lang="zh-TW" altLang="en-US" smtClean="0"/>
              <a:t>2021/5/17</a:t>
            </a:fld>
            <a:endParaRPr lang="en-US" altLang="zh-TW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76400"/>
            <a:ext cx="5286375" cy="1095375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805237"/>
            <a:ext cx="3190875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309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Function</a:t>
            </a:r>
            <a:br>
              <a:rPr lang="en-US" altLang="zh-TW" dirty="0"/>
            </a:br>
            <a:r>
              <a:rPr lang="en-US" altLang="zh-TW" dirty="0"/>
              <a:t>(</a:t>
            </a:r>
            <a:r>
              <a:rPr lang="zh-TW" altLang="en-US" dirty="0"/>
              <a:t>矩陣的各種運算</a:t>
            </a:r>
            <a:r>
              <a:rPr lang="en-US" altLang="zh-TW" dirty="0"/>
              <a:t>)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np.add</a:t>
            </a:r>
            <a:r>
              <a:rPr lang="en-US" altLang="zh-TW" dirty="0"/>
              <a:t> </a:t>
            </a:r>
            <a:r>
              <a:rPr lang="en-US" altLang="zh-TW" dirty="0" err="1"/>
              <a:t>np.subtract</a:t>
            </a:r>
            <a:r>
              <a:rPr lang="en-US" altLang="zh-TW" dirty="0"/>
              <a:t> </a:t>
            </a:r>
            <a:r>
              <a:rPr lang="en-US" altLang="zh-TW" dirty="0" err="1"/>
              <a:t>np.multiply</a:t>
            </a:r>
            <a:r>
              <a:rPr lang="en-US" altLang="zh-TW" dirty="0"/>
              <a:t> </a:t>
            </a:r>
            <a:r>
              <a:rPr lang="en-US" altLang="zh-TW" dirty="0" err="1"/>
              <a:t>np.divide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Etc.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p. </a:t>
            </a:r>
            <a:fld id="{523F0288-7717-4355-8133-C912C36E92A6}" type="slidenum">
              <a:rPr lang="en-US" altLang="zh-TW" smtClean="0"/>
              <a:pPr>
                <a:defRPr/>
              </a:pPr>
              <a:t>7</a:t>
            </a:fld>
            <a:endParaRPr lang="en-US" altLang="zh-TW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91C72383-CD88-4D1E-9515-65AB9390E365}" type="datetime1">
              <a:rPr lang="zh-TW" altLang="en-US" smtClean="0"/>
              <a:t>2021/5/17</a:t>
            </a:fld>
            <a:endParaRPr lang="en-US" altLang="zh-TW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00200"/>
            <a:ext cx="2409825" cy="112395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4048" y="1600200"/>
            <a:ext cx="2085975" cy="1247775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923" y="2847975"/>
            <a:ext cx="2143125" cy="118110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74048" y="2909887"/>
            <a:ext cx="2066925" cy="1057275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4400" y="4724400"/>
            <a:ext cx="3200400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953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Function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Random data</a:t>
            </a:r>
          </a:p>
          <a:p>
            <a:pPr lvl="1"/>
            <a:r>
              <a:rPr lang="en-US" altLang="zh-TW" dirty="0"/>
              <a:t>from </a:t>
            </a:r>
            <a:r>
              <a:rPr lang="en-US" altLang="zh-TW" dirty="0" err="1"/>
              <a:t>numpy.random</a:t>
            </a:r>
            <a:r>
              <a:rPr lang="en-US" altLang="zh-TW" dirty="0"/>
              <a:t> import rand</a:t>
            </a:r>
          </a:p>
          <a:p>
            <a:endParaRPr lang="en-US" altLang="zh-TW" dirty="0"/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p. </a:t>
            </a:r>
            <a:fld id="{523F0288-7717-4355-8133-C912C36E92A6}" type="slidenum">
              <a:rPr lang="en-US" altLang="zh-TW" smtClean="0"/>
              <a:pPr>
                <a:defRPr/>
              </a:pPr>
              <a:t>8</a:t>
            </a:fld>
            <a:endParaRPr lang="en-US" altLang="zh-TW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91C72383-CD88-4D1E-9515-65AB9390E365}" type="datetime1">
              <a:rPr lang="zh-TW" altLang="en-US" smtClean="0"/>
              <a:t>2021/5/17</a:t>
            </a:fld>
            <a:endParaRPr lang="en-US" altLang="zh-TW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914" y="2714625"/>
            <a:ext cx="2743200" cy="97155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914" y="3962400"/>
            <a:ext cx="3933825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1104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Function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random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p. </a:t>
            </a:r>
            <a:fld id="{523F0288-7717-4355-8133-C912C36E92A6}" type="slidenum">
              <a:rPr lang="en-US" altLang="zh-TW" smtClean="0"/>
              <a:pPr>
                <a:defRPr/>
              </a:pPr>
              <a:t>9</a:t>
            </a:fld>
            <a:endParaRPr lang="en-US" altLang="zh-TW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91C72383-CD88-4D1E-9515-65AB9390E365}" type="datetime1">
              <a:rPr lang="zh-TW" altLang="en-US" smtClean="0"/>
              <a:t>2021/5/17</a:t>
            </a:fld>
            <a:endParaRPr lang="en-US" altLang="zh-TW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599" y="1676400"/>
            <a:ext cx="3409507" cy="99060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598" y="2817994"/>
            <a:ext cx="3409507" cy="885586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597" y="3854574"/>
            <a:ext cx="3409507" cy="1480444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16774" y="1588133"/>
            <a:ext cx="3990475" cy="3345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741635"/>
      </p:ext>
    </p:extLst>
  </p:cSld>
  <p:clrMapOvr>
    <a:masterClrMapping/>
  </p:clrMapOvr>
</p:sld>
</file>

<file path=ppt/theme/theme1.xml><?xml version="1.0" encoding="utf-8"?>
<a:theme xmlns:a="http://schemas.openxmlformats.org/drawingml/2006/main" name="YZU_VSVP">
  <a:themeElements>
    <a:clrScheme name="YZU_VSVP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YZU_VSVP">
      <a:majorFont>
        <a:latin typeface="Tahoma"/>
        <a:ea typeface="標楷體"/>
        <a:cs typeface=""/>
      </a:majorFont>
      <a:minorFont>
        <a:latin typeface="Arial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charset="-120"/>
          </a:defRPr>
        </a:defPPr>
      </a:lstStyle>
    </a:lnDef>
  </a:objectDefaults>
  <a:extraClrSchemeLst>
    <a:extraClrScheme>
      <a:clrScheme name="YZU_VSVP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YZU_VSVP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YZU_VSVP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YZU_VSVP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YZU_VSVP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YZU_VSVP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YZU_VSVP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YZU_VSVP</Template>
  <TotalTime>3660</TotalTime>
  <Words>325</Words>
  <Application>Microsoft Office PowerPoint</Application>
  <PresentationFormat>如螢幕大小 (4:3)</PresentationFormat>
  <Paragraphs>99</Paragraphs>
  <Slides>16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0" baseType="lpstr">
      <vt:lpstr>Arial</vt:lpstr>
      <vt:lpstr>Tahoma</vt:lpstr>
      <vt:lpstr>Times New Roman</vt:lpstr>
      <vt:lpstr>YZU_VSVP</vt:lpstr>
      <vt:lpstr>numpy (python裡面很重要的基礎函式庫) </vt:lpstr>
      <vt:lpstr>Numpy</vt:lpstr>
      <vt:lpstr>Import(呼叫函式)</vt:lpstr>
      <vt:lpstr>Import (建立空矩陣) </vt:lpstr>
      <vt:lpstr>Function (numpy函式)</vt:lpstr>
      <vt:lpstr>Function </vt:lpstr>
      <vt:lpstr>Function (矩陣的各種運算) </vt:lpstr>
      <vt:lpstr>Function </vt:lpstr>
      <vt:lpstr>Function </vt:lpstr>
      <vt:lpstr>PowerPoint 簡報</vt:lpstr>
      <vt:lpstr>Function </vt:lpstr>
      <vt:lpstr>PowerPoint 簡報</vt:lpstr>
      <vt:lpstr>Exercise</vt:lpstr>
      <vt:lpstr>Exercise</vt:lpstr>
      <vt:lpstr>Exercise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VSPS</dc:creator>
  <cp:lastModifiedBy>Chendy Lee</cp:lastModifiedBy>
  <cp:revision>181</cp:revision>
  <cp:lastPrinted>1601-01-01T00:00:00Z</cp:lastPrinted>
  <dcterms:created xsi:type="dcterms:W3CDTF">1601-01-01T00:00:00Z</dcterms:created>
  <dcterms:modified xsi:type="dcterms:W3CDTF">2021-05-17T11:40:36Z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