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9" r:id="rId14"/>
    <p:sldId id="268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431B0-F2BB-445C-B84F-BD3727952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讀寫檔與折線圖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3DA083-BE7F-4575-81C6-9BC87A2E7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邱子峯</a:t>
            </a:r>
            <a:endParaRPr lang="en-US" altLang="zh-TW" dirty="0"/>
          </a:p>
          <a:p>
            <a:r>
              <a:rPr lang="zh-TW" altLang="en-US" dirty="0"/>
              <a:t>江昀融</a:t>
            </a:r>
          </a:p>
        </p:txBody>
      </p:sp>
    </p:spTree>
    <p:extLst>
      <p:ext uri="{BB962C8B-B14F-4D97-AF65-F5344CB8AC3E}">
        <p14:creationId xmlns:p14="http://schemas.microsoft.com/office/powerpoint/2010/main" val="31872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C2F59-293D-405C-856B-AD9F1E86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78D76-FE87-4A24-B7FC-C71D9BD1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讀取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檔案需存在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w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新建檔案寫入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檔案可不存在，若存在則清空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資料附加到舊檔案後面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游標指在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EOF)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r+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讀取舊資料並寫入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檔案需存在且游標指在開頭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w+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清空檔案內容，新寫入的東西可在讀出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檔案可不存在，會自行新增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)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a+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資料附加到舊檔案後面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游標指在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EOF)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，可讀取資料</a:t>
            </a:r>
          </a:p>
          <a:p>
            <a:pPr algn="l"/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b -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二進位模式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0A345C-6ED6-4AAF-8C1B-55CA35FC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42" y="1915958"/>
            <a:ext cx="4436022" cy="10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069A9-B53D-4F7F-8881-CC437957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36EB6-A17D-44E5-96DE-37BAAA87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file.read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zh-TW" altLang="en-US" dirty="0">
                <a:effectLst/>
              </a:rPr>
              <a:t>把全部的資料讀完 括號內可指定讀到第幾號字節</a:t>
            </a:r>
          </a:p>
          <a:p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file.readline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  </a:t>
            </a:r>
            <a:r>
              <a:rPr lang="zh-TW" altLang="en-US" dirty="0">
                <a:effectLst/>
              </a:rPr>
              <a:t>一次只讀取一行，包含 </a:t>
            </a:r>
            <a:r>
              <a:rPr lang="en-US" altLang="zh-TW" dirty="0">
                <a:effectLst/>
              </a:rPr>
              <a:t>\n </a:t>
            </a:r>
            <a:r>
              <a:rPr lang="zh-TW" altLang="en-US" dirty="0">
                <a:effectLst/>
              </a:rPr>
              <a:t>字元，如果檔案當中包含了 </a:t>
            </a:r>
            <a:r>
              <a:rPr lang="en-US" altLang="zh-TW" dirty="0">
                <a:effectLst/>
              </a:rPr>
              <a:t>N </a:t>
            </a:r>
            <a:r>
              <a:rPr lang="zh-TW" altLang="en-US" dirty="0">
                <a:effectLst/>
              </a:rPr>
              <a:t>行的資料，我們就必須呼叫 </a:t>
            </a:r>
            <a:r>
              <a:rPr lang="en-US" altLang="zh-TW" dirty="0" err="1">
                <a:effectLst/>
              </a:rPr>
              <a:t>f.readline</a:t>
            </a:r>
            <a:r>
              <a:rPr lang="en-US" altLang="zh-TW" dirty="0">
                <a:effectLst/>
              </a:rPr>
              <a:t>() N </a:t>
            </a:r>
            <a:r>
              <a:rPr lang="zh-TW" altLang="en-US" dirty="0">
                <a:effectLst/>
              </a:rPr>
              <a:t>次。</a:t>
            </a:r>
            <a:endParaRPr lang="en-US" altLang="zh-TW" dirty="0">
              <a:effectLst/>
            </a:endParaRPr>
          </a:p>
          <a:p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file.readlines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   </a:t>
            </a:r>
            <a:r>
              <a:rPr lang="zh-TW" altLang="en-US" dirty="0">
                <a:effectLst/>
              </a:rPr>
              <a:t>會將檔案當中的所有資料都逐行讀取進來，然後會將其回傳成為一個 </a:t>
            </a:r>
            <a:r>
              <a:rPr lang="en-US" altLang="zh-TW" dirty="0">
                <a:effectLst/>
              </a:rPr>
              <a:t>list</a:t>
            </a:r>
            <a:endParaRPr lang="en-US" altLang="zh-TW" b="1" dirty="0">
              <a:solidFill>
                <a:srgbClr val="292929"/>
              </a:solidFill>
              <a:latin typeface="charter"/>
            </a:endParaRPr>
          </a:p>
          <a:p>
            <a:endParaRPr lang="en-US" altLang="zh-TW" b="1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84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D5CD6-3C5E-4EB9-AEFB-911AF847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寫檔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5A172-07F8-4DB3-9E13-275520BE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file.write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  </a:t>
            </a:r>
            <a:r>
              <a:rPr lang="zh-TW" altLang="en-US" b="1" dirty="0">
                <a:solidFill>
                  <a:srgbClr val="292929"/>
                </a:solidFill>
                <a:latin typeface="charter"/>
              </a:rPr>
              <a:t>和</a:t>
            </a:r>
            <a:r>
              <a:rPr lang="en-US" altLang="zh-TW" b="1" dirty="0">
                <a:solidFill>
                  <a:srgbClr val="292929"/>
                </a:solidFill>
                <a:latin typeface="charter"/>
              </a:rPr>
              <a:t>print</a:t>
            </a:r>
            <a:r>
              <a:rPr lang="zh-TW" altLang="en-US" b="1" dirty="0">
                <a:solidFill>
                  <a:srgbClr val="292929"/>
                </a:solidFill>
                <a:latin typeface="charter"/>
              </a:rPr>
              <a:t>的使用方法一樣</a:t>
            </a:r>
            <a:endParaRPr lang="en-US" altLang="zh-TW" b="1" dirty="0">
              <a:solidFill>
                <a:srgbClr val="292929"/>
              </a:solidFill>
              <a:latin typeface="charter"/>
            </a:endParaRPr>
          </a:p>
          <a:p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file.writelines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()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 括號中</a:t>
            </a:r>
            <a:r>
              <a:rPr lang="zh-TW" altLang="en-US" dirty="0">
                <a:effectLst/>
              </a:rPr>
              <a:t>參數必須是一個序列，也就是 </a:t>
            </a:r>
            <a:r>
              <a:rPr lang="en-US" altLang="zh-TW" dirty="0">
                <a:effectLst/>
              </a:rPr>
              <a:t>list </a:t>
            </a:r>
            <a:r>
              <a:rPr lang="zh-TW" altLang="en-US" dirty="0">
                <a:effectLst/>
              </a:rPr>
              <a:t>或是 </a:t>
            </a:r>
            <a:r>
              <a:rPr lang="en-US" altLang="zh-TW" dirty="0">
                <a:effectLst/>
              </a:rPr>
              <a:t>tuple </a:t>
            </a:r>
            <a:r>
              <a:rPr lang="zh-TW" altLang="en-US" dirty="0">
                <a:effectLst/>
              </a:rPr>
              <a:t>這類的資料型態。而 </a:t>
            </a:r>
            <a:r>
              <a:rPr lang="en-US" altLang="zh-TW" dirty="0" err="1">
                <a:effectLst/>
              </a:rPr>
              <a:t>f.writelines</a:t>
            </a:r>
            <a:r>
              <a:rPr lang="en-US" altLang="zh-TW" dirty="0">
                <a:effectLst/>
              </a:rPr>
              <a:t>() </a:t>
            </a:r>
            <a:r>
              <a:rPr lang="zh-TW" altLang="en-US" dirty="0">
                <a:effectLst/>
              </a:rPr>
              <a:t>就會將你所給序列中的內容印出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35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Ex1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dirty="0"/>
              <a:t>繪製方程式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216" y="2077085"/>
            <a:ext cx="4587784" cy="3449638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CA5A172-07F8-4DB3-9E13-275520BE1D94}"/>
              </a:ext>
            </a:extLst>
          </p:cNvPr>
          <p:cNvSpPr txBox="1">
            <a:spLocks/>
          </p:cNvSpPr>
          <p:nvPr/>
        </p:nvSpPr>
        <p:spPr>
          <a:xfrm>
            <a:off x="868680" y="2077085"/>
            <a:ext cx="5384536" cy="3592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繪製三種方程式的輸出</a:t>
            </a:r>
            <a:endParaRPr lang="en-US" altLang="zh-TW" dirty="0" smtClean="0"/>
          </a:p>
          <a:p>
            <a:r>
              <a:rPr lang="en-US" altLang="zh-TW" dirty="0" smtClean="0"/>
              <a:t>y = 5x</a:t>
            </a:r>
          </a:p>
          <a:p>
            <a:r>
              <a:rPr lang="en-US" altLang="zh-TW" dirty="0"/>
              <a:t>y = </a:t>
            </a:r>
            <a:r>
              <a:rPr lang="en-US" altLang="zh-TW" dirty="0" smtClean="0"/>
              <a:t>5x^2</a:t>
            </a:r>
          </a:p>
          <a:p>
            <a:r>
              <a:rPr lang="en-US" altLang="zh-TW" dirty="0"/>
              <a:t>y = </a:t>
            </a:r>
            <a:r>
              <a:rPr lang="en-US" altLang="zh-TW" dirty="0" smtClean="0"/>
              <a:t>5x^3</a:t>
            </a:r>
          </a:p>
          <a:p>
            <a:r>
              <a:rPr lang="en-US" altLang="zh-TW" dirty="0" smtClean="0"/>
              <a:t>-1&lt;X&lt;1</a:t>
            </a:r>
          </a:p>
          <a:p>
            <a:r>
              <a:rPr lang="zh-TW" altLang="en-US" dirty="0"/>
              <a:t>曲線</a:t>
            </a:r>
            <a:r>
              <a:rPr lang="zh-TW" altLang="en-US" dirty="0" smtClean="0"/>
              <a:t>越</a:t>
            </a:r>
            <a:r>
              <a:rPr lang="zh-TW" altLang="en-US" dirty="0"/>
              <a:t>圓滑越</a:t>
            </a:r>
            <a:r>
              <a:rPr lang="zh-TW" altLang="en-US" dirty="0" smtClean="0"/>
              <a:t>好</a:t>
            </a:r>
            <a:r>
              <a:rPr lang="en-US" altLang="zh-TW" dirty="0" smtClean="0"/>
              <a:t>(</a:t>
            </a:r>
            <a:r>
              <a:rPr lang="zh-TW" altLang="en-US" dirty="0" smtClean="0"/>
              <a:t>助教自行檢查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題的圖表與各軸都需要顯示名稱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1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Ex2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dirty="0" smtClean="0"/>
              <a:t>輸入資料並繪製折線圖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分兩筆資料</a:t>
            </a:r>
            <a:r>
              <a:rPr lang="en-US" altLang="zh-TW" dirty="0" smtClean="0"/>
              <a:t>10*2)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4495" y="2435336"/>
            <a:ext cx="4645025" cy="35106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53754"/>
            <a:ext cx="1626901" cy="499616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251960" y="3368040"/>
            <a:ext cx="2001256" cy="132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Ex3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dirty="0" smtClean="0"/>
              <a:t>回歸直線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451579" y="2015732"/>
            <a:ext cx="6640861" cy="3531628"/>
          </a:xfrm>
        </p:spPr>
        <p:txBody>
          <a:bodyPr/>
          <a:lstStyle/>
          <a:p>
            <a:r>
              <a:rPr lang="zh-TW" altLang="en-US" dirty="0" smtClean="0"/>
              <a:t>在數學上可以找到一條回歸直線，使的各點與此線的距離</a:t>
            </a:r>
            <a:r>
              <a:rPr lang="zh-TW" altLang="en-US" dirty="0"/>
              <a:t>和</a:t>
            </a:r>
            <a:r>
              <a:rPr lang="zh-TW" altLang="en-US" dirty="0" smtClean="0"/>
              <a:t>最短，此題以垂直線作為與線的距離，劃出數據的迴歸直線</a:t>
            </a:r>
            <a:endParaRPr lang="en-US" altLang="zh-TW" dirty="0" smtClean="0"/>
          </a:p>
          <a:p>
            <a:r>
              <a:rPr lang="zh-TW" altLang="en-US" dirty="0"/>
              <a:t>以下</a:t>
            </a:r>
            <a:r>
              <a:rPr lang="zh-TW" altLang="en-US" dirty="0" smtClean="0"/>
              <a:t>頁的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作為數據輸入並以散點圖顯示</a:t>
            </a:r>
            <a:endParaRPr lang="en-US" altLang="zh-TW" dirty="0" smtClean="0"/>
          </a:p>
          <a:p>
            <a:r>
              <a:rPr lang="zh-TW" altLang="en-US" dirty="0"/>
              <a:t>回歸直線必定會通過</a:t>
            </a:r>
            <a:r>
              <a:rPr lang="zh-TW" altLang="en-US" dirty="0" smtClean="0"/>
              <a:t>數據平均之點，以紅色標註平均點</a:t>
            </a:r>
            <a:endParaRPr lang="en-US" altLang="zh-TW" dirty="0" smtClean="0"/>
          </a:p>
          <a:p>
            <a:r>
              <a:rPr lang="zh-TW" altLang="en-US" dirty="0"/>
              <a:t>以此平均點</a:t>
            </a:r>
            <a:r>
              <a:rPr lang="zh-TW" altLang="en-US" dirty="0" smtClean="0"/>
              <a:t>為通過點畫出迴歸線 </a:t>
            </a:r>
            <a:r>
              <a:rPr lang="en-US" altLang="zh-TW" dirty="0" smtClean="0"/>
              <a:t>y = </a:t>
            </a:r>
            <a:r>
              <a:rPr lang="en-US" altLang="zh-TW" dirty="0" err="1" smtClean="0"/>
              <a:t>ax+b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30" y="2182491"/>
            <a:ext cx="2983230" cy="31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Ex3</a:t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dirty="0" smtClean="0"/>
              <a:t>回歸直線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564" y="2107565"/>
            <a:ext cx="4564316" cy="3449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14" y="1810996"/>
            <a:ext cx="1119165" cy="504700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251960" y="3246120"/>
            <a:ext cx="2133600" cy="1088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67BF2-67C4-4505-9774-ABE31289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引入模組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8E650-5427-4642-989F-CE7446BD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B2898F-6ABC-4145-B47E-0D00B87A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74163"/>
            <a:ext cx="6297471" cy="11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78DD1-75D7-49E1-826E-129918ED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B551C-409B-4C01-9648-E7F89201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Plot()    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是在圖形上畫線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不顯示在螢幕上</a:t>
            </a:r>
            <a:r>
              <a:rPr lang="en-US" altLang="zh-TW" dirty="0">
                <a:solidFill>
                  <a:srgbClr val="303233"/>
                </a:solidFill>
                <a:latin typeface="Lato"/>
              </a:rPr>
              <a:t>)</a:t>
            </a:r>
            <a:endParaRPr lang="en-US" altLang="zh-TW" dirty="0"/>
          </a:p>
          <a:p>
            <a:r>
              <a:rPr lang="en-US" altLang="zh-TW" dirty="0"/>
              <a:t>Show() 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是當我們畫好圖形，顯示在螢幕上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9EF0E-2BEC-42C6-843B-A274F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基礎折線圖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C85A314-E95F-4E16-96D5-A822ACCE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50" y="2446707"/>
            <a:ext cx="4901066" cy="2514599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F98F89E-F455-48A1-85E5-C269BE93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58" y="2446707"/>
            <a:ext cx="3771900" cy="25146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25DF2C-6263-447C-8D05-E413EB2FB48B}"/>
              </a:ext>
            </a:extLst>
          </p:cNvPr>
          <p:cNvSpPr txBox="1"/>
          <p:nvPr/>
        </p:nvSpPr>
        <p:spPr>
          <a:xfrm>
            <a:off x="6776999" y="2077375"/>
            <a:ext cx="278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輸出圖形</a:t>
            </a:r>
          </a:p>
        </p:txBody>
      </p:sp>
    </p:spTree>
    <p:extLst>
      <p:ext uri="{BB962C8B-B14F-4D97-AF65-F5344CB8AC3E}">
        <p14:creationId xmlns:p14="http://schemas.microsoft.com/office/powerpoint/2010/main" val="6249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9EF0E-2BEC-42C6-843B-A274F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基礎散點圖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25DF2C-6263-447C-8D05-E413EB2FB48B}"/>
              </a:ext>
            </a:extLst>
          </p:cNvPr>
          <p:cNvSpPr txBox="1"/>
          <p:nvPr/>
        </p:nvSpPr>
        <p:spPr>
          <a:xfrm>
            <a:off x="6776999" y="2077375"/>
            <a:ext cx="278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輸出圖形</a:t>
            </a:r>
          </a:p>
        </p:txBody>
      </p:sp>
      <p:pic>
        <p:nvPicPr>
          <p:cNvPr id="1028" name="Picture 4" descr="https://ithelp.ithome.com.tw/upload/images/20200622/20117114PV2pu03Fg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99" y="2446707"/>
            <a:ext cx="37814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8" y="2446706"/>
            <a:ext cx="6384787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C0F61-A3D5-481B-834F-625365C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座標軸刻度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A338FEF-D6C0-48EB-AF64-9066006F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可以用</a:t>
            </a:r>
            <a:r>
              <a:rPr lang="en-US" altLang="zh-TW" dirty="0" err="1">
                <a:effectLst/>
              </a:rPr>
              <a:t>xticks</a:t>
            </a:r>
            <a:r>
              <a:rPr lang="zh-TW" altLang="en-US" dirty="0">
                <a:effectLst/>
              </a:rPr>
              <a:t>及</a:t>
            </a:r>
            <a:r>
              <a:rPr lang="en-US" altLang="zh-TW" dirty="0" err="1">
                <a:effectLst/>
              </a:rPr>
              <a:t>yticks</a:t>
            </a:r>
            <a:r>
              <a:rPr lang="zh-TW" altLang="en-US" dirty="0">
                <a:effectLst/>
              </a:rPr>
              <a:t>這兩個指令來設定</a:t>
            </a:r>
            <a:r>
              <a:rPr lang="en-US" altLang="zh-TW" dirty="0">
                <a:effectLst/>
              </a:rPr>
              <a:t>x</a:t>
            </a:r>
            <a:r>
              <a:rPr lang="zh-TW" altLang="en-US" dirty="0">
                <a:effectLst/>
              </a:rPr>
              <a:t>軸及</a:t>
            </a:r>
            <a:r>
              <a:rPr lang="en-US" altLang="zh-TW" dirty="0">
                <a:effectLst/>
              </a:rPr>
              <a:t>y</a:t>
            </a:r>
            <a:r>
              <a:rPr lang="zh-TW" altLang="en-US" dirty="0">
                <a:effectLst/>
              </a:rPr>
              <a:t>軸的刻度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B8136E8-3C64-4607-A0DB-6B6062B4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1" y="2557165"/>
            <a:ext cx="6309619" cy="32458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190E6E6-CB5A-4A2A-B7EB-6A5B82E7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56" y="2646395"/>
            <a:ext cx="4805258" cy="30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8F80F-2E57-4B64-90D0-FCD98DF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多組數據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0BF6A-418D-4CA2-BC2D-1196A687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/>
          <a:lstStyle/>
          <a:p>
            <a:r>
              <a:rPr lang="zh-TW" altLang="en-US" dirty="0">
                <a:effectLst/>
              </a:rPr>
              <a:t>如果有多組數據，就在</a:t>
            </a:r>
            <a:r>
              <a:rPr lang="en-US" altLang="zh-TW" dirty="0" err="1">
                <a:effectLst/>
              </a:rPr>
              <a:t>plt.plot</a:t>
            </a:r>
            <a:r>
              <a:rPr lang="en-US" altLang="zh-TW" dirty="0">
                <a:effectLst/>
              </a:rPr>
              <a:t>()</a:t>
            </a:r>
            <a:r>
              <a:rPr lang="zh-TW" altLang="en-US" dirty="0">
                <a:effectLst/>
              </a:rPr>
              <a:t>的參數依序輸入多組數據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CE8A2A-8491-42DB-A0EE-06D8F5C1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45" y="2522571"/>
            <a:ext cx="4722070" cy="30100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B2E493-8589-4F43-921D-B8AC85D9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" y="2522571"/>
            <a:ext cx="7309817" cy="28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03781-F0C0-4D61-9F1A-36CCC9F5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  <a:t>保存圖檔</a:t>
            </a:r>
            <a:br>
              <a:rPr lang="zh-TW" altLang="en-US" b="1" i="0" dirty="0">
                <a:solidFill>
                  <a:srgbClr val="303233"/>
                </a:solidFill>
                <a:effectLst/>
                <a:latin typeface="Lato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4E96C7-210D-4C27-BC9A-67FDF0E9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可以使用</a:t>
            </a:r>
            <a:r>
              <a:rPr lang="en-US" altLang="zh-TW" dirty="0" err="1">
                <a:effectLst/>
              </a:rPr>
              <a:t>plt.savefig</a:t>
            </a:r>
            <a:r>
              <a:rPr lang="en-US" altLang="zh-TW" dirty="0">
                <a:effectLst/>
              </a:rPr>
              <a:t>()</a:t>
            </a:r>
            <a:r>
              <a:rPr lang="zh-TW" altLang="en-US" dirty="0">
                <a:effectLst/>
              </a:rPr>
              <a:t>指令，</a:t>
            </a:r>
          </a:p>
          <a:p>
            <a:r>
              <a:rPr lang="zh-TW" altLang="en-US" dirty="0">
                <a:effectLst/>
              </a:rPr>
              <a:t>注意這個指令必須放在</a:t>
            </a: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  <a:r>
              <a:rPr lang="zh-TW" altLang="en-US" dirty="0">
                <a:effectLst/>
              </a:rPr>
              <a:t>之前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3D95CB-144B-4BAA-90CF-644C3E68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4" y="2929281"/>
            <a:ext cx="8168861" cy="39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C2F59-293D-405C-856B-AD9F1E86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</a:t>
            </a:r>
            <a:r>
              <a:rPr lang="zh-TW" altLang="en-US" dirty="0" smtClean="0"/>
              <a:t>檔前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978D76-FE87-4A24-B7FC-C71D9BD1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先使用此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將檔案上傳至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89" y="3044430"/>
            <a:ext cx="6741758" cy="19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342</TotalTime>
  <Words>474</Words>
  <Application>Microsoft Office PowerPoint</Application>
  <PresentationFormat>寬螢幕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charter</vt:lpstr>
      <vt:lpstr>Lato</vt:lpstr>
      <vt:lpstr>新細明體</vt:lpstr>
      <vt:lpstr>Arial</vt:lpstr>
      <vt:lpstr>Gill Sans MT</vt:lpstr>
      <vt:lpstr>圖庫</vt:lpstr>
      <vt:lpstr>讀寫檔與折線圖</vt:lpstr>
      <vt:lpstr>引入模組</vt:lpstr>
      <vt:lpstr>基礎指令</vt:lpstr>
      <vt:lpstr>基礎折線圖</vt:lpstr>
      <vt:lpstr>基礎散點圖</vt:lpstr>
      <vt:lpstr>座標軸刻度</vt:lpstr>
      <vt:lpstr>多組數據</vt:lpstr>
      <vt:lpstr>保存圖檔 </vt:lpstr>
      <vt:lpstr>開檔前</vt:lpstr>
      <vt:lpstr>開檔</vt:lpstr>
      <vt:lpstr>讀檔</vt:lpstr>
      <vt:lpstr>寫檔</vt:lpstr>
      <vt:lpstr>Ex1  繪製方程式</vt:lpstr>
      <vt:lpstr>Ex2  輸入資料並繪製折線圖(分兩筆資料10*2)</vt:lpstr>
      <vt:lpstr>Ex3  回歸直線</vt:lpstr>
      <vt:lpstr>Ex3  回歸直線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讀寫檔與折線圖</dc:title>
  <dc:creator>子峯 邱</dc:creator>
  <cp:lastModifiedBy>USER</cp:lastModifiedBy>
  <cp:revision>12</cp:revision>
  <dcterms:created xsi:type="dcterms:W3CDTF">2021-05-23T07:12:23Z</dcterms:created>
  <dcterms:modified xsi:type="dcterms:W3CDTF">2021-05-24T09:56:04Z</dcterms:modified>
</cp:coreProperties>
</file>