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5"/>
  </p:notesMasterIdLst>
  <p:sldIdLst>
    <p:sldId id="313" r:id="rId2"/>
    <p:sldId id="332" r:id="rId3"/>
    <p:sldId id="346" r:id="rId4"/>
    <p:sldId id="297" r:id="rId5"/>
    <p:sldId id="325" r:id="rId6"/>
    <p:sldId id="321" r:id="rId7"/>
    <p:sldId id="298" r:id="rId8"/>
    <p:sldId id="317" r:id="rId9"/>
    <p:sldId id="349" r:id="rId10"/>
    <p:sldId id="350" r:id="rId11"/>
    <p:sldId id="310" r:id="rId12"/>
    <p:sldId id="320" r:id="rId13"/>
    <p:sldId id="311" r:id="rId14"/>
    <p:sldId id="312" r:id="rId15"/>
    <p:sldId id="316" r:id="rId16"/>
    <p:sldId id="306" r:id="rId17"/>
    <p:sldId id="351" r:id="rId18"/>
    <p:sldId id="307" r:id="rId19"/>
    <p:sldId id="315" r:id="rId20"/>
    <p:sldId id="326" r:id="rId21"/>
    <p:sldId id="323" r:id="rId22"/>
    <p:sldId id="324" r:id="rId23"/>
    <p:sldId id="314" r:id="rId24"/>
  </p:sldIdLst>
  <p:sldSz cx="9144000" cy="5145088"/>
  <p:notesSz cx="6858000" cy="9144000"/>
  <p:custDataLst>
    <p:tags r:id="rId2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7472" autoAdjust="0"/>
  </p:normalViewPr>
  <p:slideViewPr>
    <p:cSldViewPr>
      <p:cViewPr varScale="1">
        <p:scale>
          <a:sx n="88" d="100"/>
          <a:sy n="88" d="100"/>
        </p:scale>
        <p:origin x="1445" y="67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5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4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09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6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03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0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7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509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86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2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這裡記得要</a:t>
            </a:r>
            <a:r>
              <a:rPr lang="en-US" altLang="zh-TW" dirty="0"/>
              <a:t>demo</a:t>
            </a:r>
            <a:r>
              <a:rPr lang="zh-TW" altLang="en-US" dirty="0"/>
              <a:t>程式：</a:t>
            </a:r>
            <a:r>
              <a:rPr lang="en-US" altLang="zh-TW" dirty="0" err="1"/>
              <a:t>Switch_grade_to_score.c</a:t>
            </a:r>
            <a:endParaRPr lang="en-US" altLang="zh-TW" dirty="0"/>
          </a:p>
          <a:p>
            <a:r>
              <a:rPr lang="zh-TW" altLang="en-US" dirty="0"/>
              <a:t>要記得提醒大家 </a:t>
            </a:r>
            <a:r>
              <a:rPr lang="en-US" altLang="zh-TW" dirty="0"/>
              <a:t>switch </a:t>
            </a:r>
            <a:r>
              <a:rPr lang="zh-TW" altLang="en-US" dirty="0"/>
              <a:t>的流程圖和 </a:t>
            </a:r>
            <a:r>
              <a:rPr lang="en-US" altLang="zh-TW" dirty="0"/>
              <a:t>if </a:t>
            </a:r>
            <a:r>
              <a:rPr lang="zh-TW" altLang="en-US" dirty="0"/>
              <a:t>的流程圖長的一樣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27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6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2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47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2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2020/10/3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2020/10/5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&amp; 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開檔讀檔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885" y="50989"/>
            <a:ext cx="4762779" cy="990906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英哩轉公里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0" y="4532918"/>
            <a:ext cx="2951113" cy="48789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10</a:t>
            </a:fld>
            <a:endParaRPr lang="zh-TW" altLang="en-US" sz="240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7" y="2815085"/>
            <a:ext cx="1797948" cy="531619"/>
          </a:xfrm>
          <a:ln w="38100"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95" y="951864"/>
            <a:ext cx="4073759" cy="41932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39" y="1896256"/>
            <a:ext cx="3010319" cy="9188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09" y="2815085"/>
            <a:ext cx="3022049" cy="10540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2195003" y="2464499"/>
            <a:ext cx="1296544" cy="10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804757" y="3535222"/>
            <a:ext cx="1416676" cy="11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804758" y="4290996"/>
            <a:ext cx="2821265" cy="118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1708799" y="4723178"/>
            <a:ext cx="972408" cy="10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1708798" y="1702561"/>
            <a:ext cx="864363" cy="12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91005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開檔讀檔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1060376"/>
            <a:ext cx="6444716" cy="3312368"/>
          </a:xfrm>
        </p:spPr>
        <p:txBody>
          <a:bodyPr>
            <a:no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6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變數名稱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可以不用取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代表後面的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變數為一個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「指向檔案的指標」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相對路徑：檔案在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資料夾中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絕對路徑：檔案在磁碟中的其他地方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"C: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Desktop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 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★注意：一定要用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必須先有該檔案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：會從檔案末尾繼續寫，如果檔案不存在會自行建立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192680" y="4517361"/>
            <a:ext cx="593468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11</a:t>
            </a:fld>
            <a:endParaRPr lang="zh-TW" altLang="en-US" sz="2401" dirty="0"/>
          </a:p>
        </p:txBody>
      </p:sp>
    </p:spTree>
    <p:extLst>
      <p:ext uri="{BB962C8B-B14F-4D97-AF65-F5344CB8AC3E}">
        <p14:creationId xmlns:p14="http://schemas.microsoft.com/office/powerpoint/2010/main" val="26726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3" y="1059910"/>
            <a:ext cx="4762779" cy="2911976"/>
          </a:xfrm>
        </p:spPr>
        <p:txBody>
          <a:bodyPr/>
          <a:lstStyle/>
          <a:p>
            <a:r>
              <a:rPr lang="zh-TW" altLang="en-US" sz="21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  <a:endParaRPr lang="en-US" altLang="zh-TW" sz="210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10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fclose</a:t>
            </a:r>
            <a:r>
              <a:rPr lang="en-US" altLang="zh-TW" sz="21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10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21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電腦在把資料寫入檔案時，並不會即時將資料寫入磁碟，而是等程式執行到某一個停頓點時，一次性寫入資料。如果要確保程式執行中檔案資料已經被改寫，關閉檔案就是一個方法。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12</a:t>
            </a:fld>
            <a:endParaRPr lang="zh-TW" altLang="en-US" sz="2401" dirty="0"/>
          </a:p>
        </p:txBody>
      </p:sp>
      <p:pic>
        <p:nvPicPr>
          <p:cNvPr id="4" name="圖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0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讀不到檔案時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函式找不到指定的檔案時，會回傳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因此可以用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來處理讀不到檔案的情況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36096" y="4532917"/>
            <a:ext cx="1026697" cy="338241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13</a:t>
            </a:fld>
            <a:endParaRPr lang="zh-TW" altLang="en-US" sz="240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104492"/>
            <a:ext cx="3230555" cy="1080453"/>
          </a:xfrm>
          <a:prstGeom prst="rect">
            <a:avLst/>
          </a:prstGeom>
        </p:spPr>
      </p:pic>
      <p:pic>
        <p:nvPicPr>
          <p:cNvPr id="7" name="圖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fprintf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72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("%X",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endParaRPr lang="en-US" altLang="zh-TW" sz="172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72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fprintf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72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"%X",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用法同 </a:t>
            </a:r>
            <a:r>
              <a:rPr lang="en-US" altLang="zh-TW" sz="172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只是會輸出到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變數指定的檔案</a:t>
            </a:r>
            <a:endParaRPr lang="en-US" altLang="zh-TW" sz="172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72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93468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14</a:t>
            </a:fld>
            <a:endParaRPr lang="zh-TW" altLang="en-US" sz="2401" dirty="0"/>
          </a:p>
        </p:txBody>
      </p:sp>
      <p:pic>
        <p:nvPicPr>
          <p:cNvPr id="6" name="圖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("%X",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"%X",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用法同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只是會從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變數指定的檔案讀取資料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可以等待使用者輸入，但用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檔案必須先行寫好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15</a:t>
            </a:fld>
            <a:endParaRPr lang="zh-TW" altLang="en-US" sz="2401" dirty="0"/>
          </a:p>
        </p:txBody>
      </p:sp>
      <p:pic>
        <p:nvPicPr>
          <p:cNvPr id="6" name="圖片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529" y="91581"/>
            <a:ext cx="7886700" cy="994479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572" y="952364"/>
            <a:ext cx="7886700" cy="2911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電腦亂數產生一個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0~51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的整數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為判斷花色的整數變數，為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的商數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為四種花色內的第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張卡片，為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的餘數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T=0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T=9, 10, 11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，則分別輸出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注意牌號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要改成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T)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T=1~8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，則輸出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2~9</a:t>
            </a: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將結果輸出到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300726" y="4509295"/>
            <a:ext cx="1691654" cy="361863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16</a:t>
            </a:fld>
            <a:endParaRPr lang="zh-TW" altLang="en-US" sz="2401" dirty="0"/>
          </a:p>
        </p:txBody>
      </p:sp>
      <p:sp>
        <p:nvSpPr>
          <p:cNvPr id="4" name="五角星形 3"/>
          <p:cNvSpPr/>
          <p:nvPr/>
        </p:nvSpPr>
        <p:spPr>
          <a:xfrm>
            <a:off x="4104224" y="4558042"/>
            <a:ext cx="216091" cy="18144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4E1604-B53F-4A0C-9541-ECEA52E966A5}"/>
              </a:ext>
            </a:extLst>
          </p:cNvPr>
          <p:cNvSpPr txBox="1"/>
          <p:nvPr/>
        </p:nvSpPr>
        <p:spPr>
          <a:xfrm>
            <a:off x="4319972" y="44640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寫入花色與牌號用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6C592E-0EEF-4449-95C8-0E9B13D2C14D}"/>
              </a:ext>
            </a:extLst>
          </p:cNvPr>
          <p:cNvSpPr txBox="1"/>
          <p:nvPr/>
        </p:nvSpPr>
        <p:spPr>
          <a:xfrm>
            <a:off x="5400092" y="2104492"/>
            <a:ext cx="409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EX:37/13=2</a:t>
            </a:r>
            <a:r>
              <a:rPr lang="zh-TW" altLang="en-US" dirty="0">
                <a:solidFill>
                  <a:srgbClr val="FF0000"/>
                </a:solidFill>
              </a:rPr>
              <a:t> 輸出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rgbClr val="FF0000"/>
                </a:solidFill>
              </a:rPr>
              <a:t>37%13=11</a:t>
            </a:r>
            <a:r>
              <a:rPr lang="zh-TW" altLang="en-US" dirty="0">
                <a:solidFill>
                  <a:srgbClr val="FF0000"/>
                </a:solidFill>
              </a:rPr>
              <a:t> 輸出</a:t>
            </a:r>
            <a:r>
              <a:rPr lang="en-US" altLang="zh-TW" dirty="0">
                <a:solidFill>
                  <a:srgbClr val="FF0000"/>
                </a:solidFill>
              </a:rPr>
              <a:t>Q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3" y="1276000"/>
            <a:ext cx="4762779" cy="3256918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請先利用關檔方式關掉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</a:p>
          <a:p>
            <a:pPr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暫停程式，檢查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裡是否有一張撲克牌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中就會出現一張撲克牌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0" y="4532917"/>
            <a:ext cx="1258925" cy="338241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17</a:t>
            </a:fld>
            <a:endParaRPr lang="zh-TW" altLang="en-US" sz="240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1" y="3061089"/>
            <a:ext cx="3860992" cy="111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5726AD-1A52-454F-AE76-E650C4A1E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16" y="3146046"/>
            <a:ext cx="502201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50944"/>
            <a:ext cx="7200799" cy="410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緊接著，讓使用者輸入一張撲克牌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卡號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讀取在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中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的撲克牌。如果使用者輸入的撲克牌較大，請印出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"too big"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，如果較小，請印出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"too small"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，如果一樣大，請印出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"BINGO!!!"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撲克牌大小規則：先比數字再比花色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判斷輸贏可用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18</a:t>
            </a:fld>
            <a:endParaRPr lang="zh-TW" altLang="en-US" sz="2401" dirty="0"/>
          </a:p>
        </p:txBody>
      </p:sp>
      <p:sp>
        <p:nvSpPr>
          <p:cNvPr id="4" name="五角星形 3"/>
          <p:cNvSpPr/>
          <p:nvPr/>
        </p:nvSpPr>
        <p:spPr>
          <a:xfrm>
            <a:off x="1259632" y="4490814"/>
            <a:ext cx="216091" cy="18144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636D7A8-6AEA-4C73-82CD-19A2AC184C46}"/>
              </a:ext>
            </a:extLst>
          </p:cNvPr>
          <p:cNvSpPr txBox="1"/>
          <p:nvPr/>
        </p:nvSpPr>
        <p:spPr>
          <a:xfrm>
            <a:off x="755576" y="367013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題目一 </a:t>
            </a:r>
            <a:r>
              <a:rPr kumimoji="0" lang="en-US" altLang="zh-TW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</a:t>
            </a:r>
            <a:r>
              <a:rPr kumimoji="0" lang="zh-TW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3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14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0" y="4532917"/>
            <a:ext cx="1006897" cy="338241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19</a:t>
            </a:fld>
            <a:endParaRPr lang="zh-TW" altLang="en-US" sz="240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22" y="1613637"/>
            <a:ext cx="1865094" cy="87180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55" y="1599345"/>
            <a:ext cx="1872240" cy="88609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822" y="2965490"/>
            <a:ext cx="1865094" cy="87180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863" y="2965490"/>
            <a:ext cx="1900824" cy="8789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371" y="1613637"/>
            <a:ext cx="1872240" cy="8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5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rand()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根據亂數種子產生特定的數字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srand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能改變亂數種子的初始值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只能用一次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如果沒加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這行，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rand()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會取到特定的數列據亂數種子產生特定的數字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time(NULL)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time.h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會回傳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1970.1.1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到現在所經過的總秒數</a:t>
            </a:r>
          </a:p>
          <a:p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90456" y="290528"/>
            <a:ext cx="5241669" cy="990906"/>
          </a:xfrm>
        </p:spPr>
        <p:txBody>
          <a:bodyPr>
            <a:noAutofit/>
          </a:bodyPr>
          <a:lstStyle/>
          <a:p>
            <a:r>
              <a:rPr lang="en-US" altLang="zh-TW" sz="3301" b="1" dirty="0"/>
              <a:t>card.txt</a:t>
            </a:r>
            <a:r>
              <a:rPr lang="zh-TW" altLang="en-US" sz="3301" b="1" dirty="0"/>
              <a:t>中的牌號讀取方式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3" y="897842"/>
            <a:ext cx="4762779" cy="3635076"/>
          </a:xfrm>
        </p:spPr>
        <p:txBody>
          <a:bodyPr/>
          <a:lstStyle/>
          <a:p>
            <a:r>
              <a:rPr lang="zh-TW" altLang="en-US" sz="2701" dirty="0"/>
              <a:t>請將牌號都存成 </a:t>
            </a:r>
            <a:r>
              <a:rPr lang="en-US" altLang="zh-TW" sz="2701" dirty="0"/>
              <a:t>char</a:t>
            </a:r>
            <a:r>
              <a:rPr lang="zh-TW" altLang="en-US" sz="2701" dirty="0"/>
              <a:t> 形式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246703" y="4532918"/>
            <a:ext cx="1188498" cy="271116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20</a:t>
            </a:fld>
            <a:endParaRPr lang="zh-TW" altLang="en-US" sz="240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1" y="1475531"/>
            <a:ext cx="9115281" cy="277171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005342" y="4532918"/>
            <a:ext cx="15472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(</a:t>
            </a:r>
            <a:r>
              <a:rPr lang="zh-TW" altLang="en-US" sz="1350" dirty="0"/>
              <a:t>圖：</a:t>
            </a:r>
            <a:r>
              <a:rPr lang="en-US" altLang="zh-TW" sz="1350" dirty="0" err="1"/>
              <a:t>ASCll</a:t>
            </a:r>
            <a:r>
              <a:rPr lang="en-US" altLang="zh-TW" sz="1350" dirty="0"/>
              <a:t> </a:t>
            </a:r>
            <a:r>
              <a:rPr lang="zh-TW" altLang="en-US" sz="1350" dirty="0"/>
              <a:t>字元集</a:t>
            </a:r>
            <a:r>
              <a:rPr lang="en-US" altLang="zh-TW" sz="1350" dirty="0"/>
              <a:t>)</a:t>
            </a:r>
            <a:endParaRPr lang="zh-TW" altLang="en-US" sz="1350" dirty="0"/>
          </a:p>
        </p:txBody>
      </p:sp>
      <p:sp>
        <p:nvSpPr>
          <p:cNvPr id="8" name="橢圓 7"/>
          <p:cNvSpPr/>
          <p:nvPr/>
        </p:nvSpPr>
        <p:spPr>
          <a:xfrm>
            <a:off x="2122975" y="3274839"/>
            <a:ext cx="432181" cy="35114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橢圓 11"/>
          <p:cNvSpPr/>
          <p:nvPr/>
        </p:nvSpPr>
        <p:spPr>
          <a:xfrm>
            <a:off x="7556982" y="2950703"/>
            <a:ext cx="432181" cy="378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橢圓 12"/>
          <p:cNvSpPr/>
          <p:nvPr/>
        </p:nvSpPr>
        <p:spPr>
          <a:xfrm>
            <a:off x="7003020" y="2950703"/>
            <a:ext cx="432181" cy="378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橢圓 13"/>
          <p:cNvSpPr/>
          <p:nvPr/>
        </p:nvSpPr>
        <p:spPr>
          <a:xfrm>
            <a:off x="2122975" y="2950703"/>
            <a:ext cx="432181" cy="3241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橢圓 14"/>
          <p:cNvSpPr/>
          <p:nvPr/>
        </p:nvSpPr>
        <p:spPr>
          <a:xfrm>
            <a:off x="3764582" y="3274839"/>
            <a:ext cx="432181" cy="378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81553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301" dirty="0"/>
              <a:t>題目二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101" b="1" dirty="0"/>
              <a:t>從</a:t>
            </a:r>
            <a:r>
              <a:rPr lang="en-US" altLang="zh-TW" sz="2101" b="1" dirty="0" err="1"/>
              <a:t>ecourse</a:t>
            </a:r>
            <a:r>
              <a:rPr lang="zh-TW" altLang="en-US" sz="2101" b="1" dirty="0"/>
              <a:t>下載檔案</a:t>
            </a:r>
            <a:r>
              <a:rPr lang="en-US" altLang="zh-TW" sz="2101" b="1" dirty="0"/>
              <a:t>date1~date4</a:t>
            </a:r>
            <a:r>
              <a:rPr lang="zh-TW" altLang="en-US" sz="2101" b="1" dirty="0"/>
              <a:t>並讀取日期（某年某月某日）</a:t>
            </a:r>
            <a:endParaRPr lang="en-US" altLang="zh-TW" sz="2101" b="1" dirty="0"/>
          </a:p>
          <a:p>
            <a:pPr marL="0" indent="0">
              <a:buNone/>
            </a:pPr>
            <a:r>
              <a:rPr lang="zh-TW" altLang="en-US" sz="2101" b="1" dirty="0"/>
              <a:t>判斷這一天是這一年的第幾天？將結果輸出到檔案</a:t>
            </a:r>
            <a:r>
              <a:rPr lang="en-US" altLang="zh-TW" sz="2101" b="1" dirty="0"/>
              <a:t>result.txt</a:t>
            </a:r>
          </a:p>
          <a:p>
            <a:r>
              <a:rPr lang="en-US" altLang="zh-TW" sz="2101" b="1" dirty="0"/>
              <a:t>Hint: </a:t>
            </a:r>
            <a:r>
              <a:rPr lang="zh-TW" altLang="en-US" sz="2101" b="1" dirty="0"/>
              <a:t>閏年的二月有</a:t>
            </a:r>
            <a:r>
              <a:rPr lang="en-US" altLang="zh-TW" sz="2101" b="1" dirty="0"/>
              <a:t>29</a:t>
            </a:r>
            <a:r>
              <a:rPr lang="zh-TW" altLang="en-US" sz="2101" b="1" dirty="0"/>
              <a:t>天</a:t>
            </a:r>
            <a:endParaRPr lang="en-US" altLang="zh-TW" sz="2101" b="1" dirty="0"/>
          </a:p>
          <a:p>
            <a:r>
              <a:rPr lang="en-US" altLang="zh-TW" sz="2101" b="1" dirty="0"/>
              <a:t>Hint :1.</a:t>
            </a:r>
            <a:r>
              <a:rPr lang="zh-TW" altLang="en-US" sz="2101" b="1" dirty="0"/>
              <a:t>閏年可以被</a:t>
            </a:r>
            <a:r>
              <a:rPr lang="en-US" altLang="zh-TW" sz="2101" b="1" dirty="0"/>
              <a:t>4</a:t>
            </a:r>
            <a:r>
              <a:rPr lang="zh-TW" altLang="en-US" sz="2101" b="1" dirty="0"/>
              <a:t>整除但不可以被</a:t>
            </a:r>
            <a:r>
              <a:rPr lang="en-US" altLang="zh-TW" sz="2101" b="1" dirty="0"/>
              <a:t>100</a:t>
            </a:r>
            <a:r>
              <a:rPr lang="zh-TW" altLang="en-US" sz="2101" b="1" dirty="0"/>
              <a:t>整除</a:t>
            </a:r>
            <a:endParaRPr lang="en-US" altLang="zh-TW" sz="2101" b="1" dirty="0"/>
          </a:p>
          <a:p>
            <a:pPr marL="0" indent="0">
              <a:buNone/>
            </a:pPr>
            <a:r>
              <a:rPr lang="zh-TW" altLang="en-US" sz="2101" b="1" dirty="0"/>
              <a:t>             </a:t>
            </a:r>
            <a:r>
              <a:rPr lang="en-US" altLang="zh-TW" sz="2101" b="1" dirty="0"/>
              <a:t>2.</a:t>
            </a:r>
            <a:r>
              <a:rPr lang="zh-TW" altLang="en-US" sz="2101" b="1" dirty="0"/>
              <a:t>可以被</a:t>
            </a:r>
            <a:r>
              <a:rPr lang="en-US" altLang="zh-TW" sz="2101" b="1" dirty="0"/>
              <a:t>400</a:t>
            </a:r>
            <a:r>
              <a:rPr lang="zh-TW" altLang="en-US" sz="2101" b="1" dirty="0"/>
              <a:t>整除</a:t>
            </a:r>
            <a:endParaRPr lang="en-US" altLang="zh-TW" sz="2101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21</a:t>
            </a:fld>
            <a:endParaRPr lang="zh-TW" altLang="en-US" sz="2401" dirty="0"/>
          </a:p>
        </p:txBody>
      </p:sp>
    </p:spTree>
    <p:extLst>
      <p:ext uri="{BB962C8B-B14F-4D97-AF65-F5344CB8AC3E}">
        <p14:creationId xmlns:p14="http://schemas.microsoft.com/office/powerpoint/2010/main" val="2233662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11" y="1136514"/>
            <a:ext cx="4420951" cy="1652121"/>
          </a:xfrm>
          <a:ln w="38100"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647490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22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11" y="2975748"/>
            <a:ext cx="4420951" cy="15473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320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</a:p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選擇結構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3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6848" y="735773"/>
            <a:ext cx="5616172" cy="990906"/>
          </a:xfrm>
        </p:spPr>
        <p:txBody>
          <a:bodyPr>
            <a:noAutofit/>
          </a:bodyPr>
          <a:lstStyle/>
          <a:p>
            <a:r>
              <a:rPr lang="en-US" altLang="zh-TW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zh-TW" altLang="en-US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 if (</a:t>
            </a:r>
            <a:r>
              <a:rPr lang="zh-TW" altLang="en-US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都是條件判斷</a:t>
            </a:r>
            <a:r>
              <a:rPr lang="en-US" altLang="zh-TW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3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3" y="1620942"/>
            <a:ext cx="5133624" cy="2911976"/>
          </a:xfrm>
        </p:spPr>
        <p:txBody>
          <a:bodyPr/>
          <a:lstStyle/>
          <a:p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一次只能判斷一種情形</a:t>
            </a:r>
            <a:endParaRPr lang="en-US" altLang="zh-TW" sz="270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</a:t>
            </a:r>
            <a:r>
              <a:rPr lang="zh-TW" altLang="en-US" sz="270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一次判斷多種情形</a:t>
            </a:r>
            <a:endParaRPr lang="en-US" altLang="zh-TW" sz="270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的流程圖長的一樣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485422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4</a:t>
            </a:fld>
            <a:endParaRPr lang="zh-TW" altLang="en-US" sz="2401" dirty="0"/>
          </a:p>
        </p:txBody>
      </p:sp>
    </p:spTree>
    <p:extLst>
      <p:ext uri="{BB962C8B-B14F-4D97-AF65-F5344CB8AC3E}">
        <p14:creationId xmlns:p14="http://schemas.microsoft.com/office/powerpoint/2010/main" val="31542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01001"/>
            <a:ext cx="4375836" cy="4394518"/>
          </a:xfrm>
          <a:ln w="38100"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5</a:t>
            </a:fld>
            <a:endParaRPr lang="zh-TW" altLang="en-US" sz="2401" dirty="0"/>
          </a:p>
        </p:txBody>
      </p:sp>
      <p:sp>
        <p:nvSpPr>
          <p:cNvPr id="6" name="標題 10"/>
          <p:cNvSpPr>
            <a:spLocks noGrp="1"/>
          </p:cNvSpPr>
          <p:nvPr>
            <p:ph type="title"/>
          </p:nvPr>
        </p:nvSpPr>
        <p:spPr>
          <a:xfrm>
            <a:off x="79587" y="-18560"/>
            <a:ext cx="6374675" cy="990906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內容版面配置區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262" y="459592"/>
            <a:ext cx="1689644" cy="44359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6</a:t>
            </a:fld>
            <a:endParaRPr lang="zh-TW" altLang="en-US" sz="2401" dirty="0"/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71500" y="-91752"/>
            <a:ext cx="6603082" cy="990906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switch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79326"/>
            <a:ext cx="5219037" cy="4463337"/>
          </a:xfrm>
          <a:ln w="38100">
            <a:solidFill>
              <a:schemeClr val="tx1"/>
            </a:solidFill>
          </a:ln>
        </p:spPr>
      </p:pic>
      <p:pic>
        <p:nvPicPr>
          <p:cNvPr id="8" name="內容版面配置區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3053" y="579326"/>
            <a:ext cx="1700084" cy="44633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sz="33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1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zh-TW" altLang="en-US" sz="3301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1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7</a:t>
            </a:fld>
            <a:endParaRPr lang="zh-TW" altLang="en-US" sz="2401" dirty="0"/>
          </a:p>
        </p:txBody>
      </p:sp>
      <p:sp>
        <p:nvSpPr>
          <p:cNvPr id="4" name="向右箭號 3"/>
          <p:cNvSpPr/>
          <p:nvPr/>
        </p:nvSpPr>
        <p:spPr>
          <a:xfrm rot="9629053">
            <a:off x="2895824" y="1343866"/>
            <a:ext cx="702295" cy="43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文字方塊 6"/>
          <p:cNvSpPr txBox="1"/>
          <p:nvPr/>
        </p:nvSpPr>
        <p:spPr>
          <a:xfrm>
            <a:off x="3827118" y="1190624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注意此處是冒號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2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3601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</a:t>
            </a:r>
            <a:r>
              <a:rPr lang="zh-TW" altLang="en-US" sz="3601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是字元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是字元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485422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8</a:t>
            </a:fld>
            <a:endParaRPr lang="zh-TW" altLang="en-US" sz="2401" dirty="0"/>
          </a:p>
        </p:txBody>
      </p:sp>
      <p:sp>
        <p:nvSpPr>
          <p:cNvPr id="8" name="向右箭號 7"/>
          <p:cNvSpPr/>
          <p:nvPr/>
        </p:nvSpPr>
        <p:spPr>
          <a:xfrm rot="9629053">
            <a:off x="3183856" y="1297105"/>
            <a:ext cx="702295" cy="43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文字方塊 8"/>
          <p:cNvSpPr txBox="1"/>
          <p:nvPr/>
        </p:nvSpPr>
        <p:spPr>
          <a:xfrm>
            <a:off x="3995926" y="1162745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注意字元要加單引號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1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開檔讀寫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463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2609</TotalTime>
  <Words>1131</Words>
  <Application>Microsoft Office PowerPoint</Application>
  <PresentationFormat>自訂</PresentationFormat>
  <Paragraphs>168</Paragraphs>
  <Slides>23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微软雅黑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複習</vt:lpstr>
      <vt:lpstr>PowerPoint 簡報</vt:lpstr>
      <vt:lpstr>switch V.S if (都是條件判斷)</vt:lpstr>
      <vt:lpstr>if</vt:lpstr>
      <vt:lpstr>switch</vt:lpstr>
      <vt:lpstr>switch語法-以 int 變數為例</vt:lpstr>
      <vt:lpstr>switch語法-以 char 變數為例</vt:lpstr>
      <vt:lpstr>PowerPoint 簡報</vt:lpstr>
      <vt:lpstr>範例(英哩轉公里)</vt:lpstr>
      <vt:lpstr>開檔讀檔</vt:lpstr>
      <vt:lpstr>關閉檔案</vt:lpstr>
      <vt:lpstr>讀不到檔案時</vt:lpstr>
      <vt:lpstr>檔案IO: fprintf()</vt:lpstr>
      <vt:lpstr>檔案IO: fscanf()</vt:lpstr>
      <vt:lpstr>題目一 PART 1</vt:lpstr>
      <vt:lpstr>範例</vt:lpstr>
      <vt:lpstr>PowerPoint 簡報</vt:lpstr>
      <vt:lpstr>範例(假設card.txt中是D2)</vt:lpstr>
      <vt:lpstr>card.txt中的牌號讀取方式</vt:lpstr>
      <vt:lpstr>題目二</vt:lpstr>
      <vt:lpstr>範例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浩睿 黃</cp:lastModifiedBy>
  <cp:revision>395</cp:revision>
  <dcterms:created xsi:type="dcterms:W3CDTF">2017-06-08T13:49:11Z</dcterms:created>
  <dcterms:modified xsi:type="dcterms:W3CDTF">2020-10-03T10:57:35Z</dcterms:modified>
</cp:coreProperties>
</file>