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7"/>
  </p:notesMasterIdLst>
  <p:sldIdLst>
    <p:sldId id="313" r:id="rId2"/>
    <p:sldId id="332" r:id="rId3"/>
    <p:sldId id="335" r:id="rId4"/>
    <p:sldId id="349" r:id="rId5"/>
    <p:sldId id="346" r:id="rId6"/>
    <p:sldId id="351" r:id="rId7"/>
    <p:sldId id="350" r:id="rId8"/>
    <p:sldId id="352" r:id="rId9"/>
    <p:sldId id="353" r:id="rId10"/>
    <p:sldId id="354" r:id="rId11"/>
    <p:sldId id="355" r:id="rId12"/>
    <p:sldId id="357" r:id="rId13"/>
    <p:sldId id="358" r:id="rId14"/>
    <p:sldId id="359" r:id="rId15"/>
    <p:sldId id="360" r:id="rId16"/>
  </p:sldIdLst>
  <p:sldSz cx="9144000" cy="5145088"/>
  <p:notesSz cx="6858000" cy="9144000"/>
  <p:custDataLst>
    <p:tags r:id="rId18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660"/>
  </p:normalViewPr>
  <p:slideViewPr>
    <p:cSldViewPr>
      <p:cViewPr varScale="1">
        <p:scale>
          <a:sx n="89" d="100"/>
          <a:sy n="89" d="100"/>
        </p:scale>
        <p:origin x="354" y="78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5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936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2020/10/9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2020/10/12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loop &amp; array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519772" y="2362910"/>
            <a:ext cx="482453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A343D42-5389-4296-BA40-5E7086B8865A}"/>
              </a:ext>
            </a:extLst>
          </p:cNvPr>
          <p:cNvSpPr txBox="1"/>
          <p:nvPr/>
        </p:nvSpPr>
        <p:spPr>
          <a:xfrm>
            <a:off x="2071841" y="306824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8AF779-FAC6-4C03-8261-11CB46FC8ED2}"/>
              </a:ext>
            </a:extLst>
          </p:cNvPr>
          <p:cNvSpPr txBox="1"/>
          <p:nvPr/>
        </p:nvSpPr>
        <p:spPr>
          <a:xfrm>
            <a:off x="2069695" y="340331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F8A62A8-0381-4AB3-A12B-4C5C3F1FE148}"/>
              </a:ext>
            </a:extLst>
          </p:cNvPr>
          <p:cNvSpPr txBox="1"/>
          <p:nvPr/>
        </p:nvSpPr>
        <p:spPr>
          <a:xfrm>
            <a:off x="2069695" y="373838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8D4058C-9BCF-4213-90E3-B77C07FE01E5}"/>
              </a:ext>
            </a:extLst>
          </p:cNvPr>
          <p:cNvSpPr txBox="1"/>
          <p:nvPr/>
        </p:nvSpPr>
        <p:spPr>
          <a:xfrm>
            <a:off x="2065403" y="40734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694D0-FB54-419B-88BC-A6409377A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初始值設定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&amp;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90DBF3-85F8-4E7A-AEC6-DE190E2F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範例：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{1, 2, 3, 4, 5};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array[3]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的值是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</a:p>
          <a:p>
            <a:r>
              <a:rPr lang="zh-TW" altLang="en-US" dirty="0"/>
              <a:t>假如省略陣列的大小，會以初始值來決定陣列的大小</a:t>
            </a:r>
          </a:p>
          <a:p>
            <a:pPr marL="0" indent="0">
              <a:buNone/>
            </a:pPr>
            <a:r>
              <a:rPr lang="pt-BR" altLang="zh-TW" dirty="0"/>
              <a:t>	 int n[ ] = { 1, 2, 3, 4, 5 };</a:t>
            </a:r>
          </a:p>
          <a:p>
            <a:pPr marL="0" indent="0">
              <a:buNone/>
            </a:pPr>
            <a:r>
              <a:rPr lang="en-US" altLang="zh-TW" b="1" dirty="0"/>
              <a:t>	//5 </a:t>
            </a:r>
            <a:r>
              <a:rPr lang="zh-TW" altLang="en-US" dirty="0"/>
              <a:t>個初始值，因此這是一個具有</a:t>
            </a:r>
            <a:r>
              <a:rPr lang="en-US" altLang="zh-TW" b="1" dirty="0"/>
              <a:t>5</a:t>
            </a:r>
            <a:r>
              <a:rPr lang="zh-TW" altLang="en-US" dirty="0"/>
              <a:t>個元素的陣列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將陣列統一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歸零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 = {0};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char array[5] = {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\0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'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};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4510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4A7E8-D385-49A9-A68C-DB20AE0D4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F40D6C2-5D07-4E84-A091-3A7535E2F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642"/>
            <a:ext cx="3043250" cy="36871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1A2B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的規則為由電腦隨機產生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位數，我們隨意輸入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1000~9999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位數，去配對電腦隨機產生的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位數，若相同位置相同數字為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，其餘為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，此程式可寫成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b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player[4], answer[4];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for(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=0;i&lt;4;i++)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*如果相同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A+1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if(player[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answer[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A++;</a:t>
            </a: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*不同則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B+1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else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	B++;</a:t>
            </a: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8823095-D1C4-4D3C-8F3B-6B4F565F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9601"/>
            <a:ext cx="3819985" cy="51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7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0AAC0-D09D-45F3-AD2F-FBA689B2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01457C-2CC8-4AFC-82EE-E82953161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投擲骰子</a:t>
            </a:r>
            <a:r>
              <a:rPr lang="en-US" altLang="zh-TW" b="1" dirty="0"/>
              <a:t>6000</a:t>
            </a:r>
            <a:r>
              <a:rPr lang="zh-TW" altLang="en-US" dirty="0"/>
              <a:t>次並將結果寫到陣列中，程式中必須顯示出骰子</a:t>
            </a:r>
            <a:r>
              <a:rPr lang="en-US" altLang="zh-TW" dirty="0"/>
              <a:t>1~6</a:t>
            </a:r>
            <a:r>
              <a:rPr lang="zh-TW" altLang="en-US" dirty="0"/>
              <a:t>各出現幾次</a:t>
            </a:r>
            <a:r>
              <a:rPr lang="en-US" altLang="zh-TW" dirty="0"/>
              <a:t>(</a:t>
            </a:r>
            <a:r>
              <a:rPr lang="zh-TW" altLang="en-US" dirty="0"/>
              <a:t>次數是隨機的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759593-A4DF-43D3-B9B3-5DCE4F11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575587"/>
            <a:ext cx="2642034" cy="205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1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9901A-D3E6-465B-BBDA-97A4E436C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CA8E51-7593-4790-9BD0-5599AD5D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吳鋯睢想要製作適用於西元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日後的萬年曆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讓使用者輸入西元年、月、日，便可以知道該日子為星期幾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已知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日為星期一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需考慮閏年的情況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整除且不能被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整除為閏年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(400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為特例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由檔案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date.txt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中讀取日期，並判斷這天是星期幾，並將結果顯示到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result.txt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檔中。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6255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1BB8EC-4FEE-431A-AAF9-26315652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C56ECDE-BDF2-4352-B1CE-7677AE40D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138738"/>
            <a:ext cx="3168352" cy="163022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8DB1F17-6657-4BF1-AEA1-F0A62A0F1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0" r="1303" b="1"/>
          <a:stretch/>
        </p:blipFill>
        <p:spPr>
          <a:xfrm>
            <a:off x="179512" y="2898275"/>
            <a:ext cx="5040560" cy="225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57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320036-F42A-4B47-8FE0-C3C54024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25779EB-0F7C-4C37-8CF4-82961DD7E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879"/>
            <a:ext cx="4249280" cy="424928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5BA7BFE-4977-43CE-BCA7-7AE633066246}"/>
              </a:ext>
            </a:extLst>
          </p:cNvPr>
          <p:cNvSpPr/>
          <p:nvPr/>
        </p:nvSpPr>
        <p:spPr>
          <a:xfrm>
            <a:off x="4018002" y="2140496"/>
            <a:ext cx="3110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800" dirty="0"/>
              <a:t>謝謝聆聽</a:t>
            </a:r>
          </a:p>
        </p:txBody>
      </p:sp>
      <p:cxnSp>
        <p:nvCxnSpPr>
          <p:cNvPr id="5" name="直接连接符 7">
            <a:extLst>
              <a:ext uri="{FF2B5EF4-FFF2-40B4-BE49-F238E27FC236}">
                <a16:creationId xmlns:a16="http://schemas.microsoft.com/office/drawing/2014/main" id="{3AB1669C-F309-4232-8825-74ED9887D7E3}"/>
              </a:ext>
            </a:extLst>
          </p:cNvPr>
          <p:cNvCxnSpPr>
            <a:cxnSpLocks/>
          </p:cNvCxnSpPr>
          <p:nvPr/>
        </p:nvCxnSpPr>
        <p:spPr>
          <a:xfrm>
            <a:off x="4018002" y="3076600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64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  <a:endParaRPr lang="zh-TW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>
                <a:solidFill>
                  <a:srgbClr val="FF0000"/>
                </a:solidFill>
              </a:rPr>
              <a:t> 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07F7085-7935-491E-828B-9E6EA808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20" y="1296595"/>
            <a:ext cx="3036088" cy="37619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40C4A8-A1C5-40E5-904C-2451C07B7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787" y="365410"/>
            <a:ext cx="4535817" cy="47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語法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3E3E5D9-258B-44D8-A959-BB69CE242578}"/>
              </a:ext>
            </a:extLst>
          </p:cNvPr>
          <p:cNvSpPr txBox="1"/>
          <p:nvPr/>
        </p:nvSpPr>
        <p:spPr>
          <a:xfrm>
            <a:off x="577099" y="1502285"/>
            <a:ext cx="585288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switch(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X)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case  1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如果變數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是整數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default: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…	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不符合上述所有條件，執行此處指令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}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192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156F07-1C57-4FA8-98D9-4AD3F132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開檔讀檔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2E6BF1-051B-4CFC-81B8-B0340CE9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2384"/>
            <a:ext cx="7886700" cy="4012704"/>
          </a:xfrm>
        </p:spPr>
        <p:txBody>
          <a:bodyPr>
            <a:normAutofit fontScale="40000" lnSpcReduction="20000"/>
          </a:bodyPr>
          <a:lstStyle/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FILE *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; //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變數型態 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+ 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可以不用取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取得檔案位址</a:t>
            </a:r>
          </a:p>
          <a:p>
            <a:pPr marL="0" defTabSz="914400"/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fopen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("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檔案名稱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副檔名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", "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pPr marL="0" defTabSz="914400"/>
            <a:endParaRPr lang="en-US" altLang="zh-TW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相對路徑：檔案在 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project 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資料夾中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絕對路徑：檔案在磁碟中的其他地方</a:t>
            </a: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"C:\Users\user\Desktop\answer\card.txt"</a:t>
            </a:r>
          </a:p>
          <a:p>
            <a:pPr marL="0" defTabSz="914400"/>
            <a:endParaRPr lang="en-US" altLang="zh-TW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模式：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w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：重頭寫入檔案，如果檔案不存在會自行建立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r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：讀取檔案資料，必須先有該檔案</a:t>
            </a:r>
          </a:p>
          <a:p>
            <a:pPr marL="0" defTabSz="914400"/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</a:t>
            </a:r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：會從檔案末尾繼續寫，如果檔案不存在會自行建立</a:t>
            </a:r>
          </a:p>
          <a:p>
            <a:pPr marL="0" defTabSz="914400"/>
            <a:endParaRPr lang="zh-TW" altLang="en-US" sz="3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defTabSz="914400"/>
            <a:r>
              <a:rPr lang="zh-TW" altLang="en-US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關閉檔案</a:t>
            </a:r>
          </a:p>
          <a:p>
            <a:pPr marL="0" defTabSz="914400"/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fclose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38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inp</a:t>
            </a:r>
            <a:r>
              <a:rPr lang="en-US" altLang="zh-TW" sz="38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);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9706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loop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643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75316-6AE3-4458-8703-18F2FA33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loop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DFF4A-BF50-4E7C-AC47-100C21FF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迴圈中需用到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個參數，初始值、條件式、更新值。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初始值：迴圈的起點，迴圈開始時，變數的初始數值。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條件式：迴圈的終點，當達到條件時，跳出迴圈。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更新值：迴圈的計算方式，迴圈將遵從更新值的參數增加。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個參數用分號做區隔，架構如下。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初始值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條件式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更新值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{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… ;</a:t>
            </a: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}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524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A7B4EF-20BE-4889-9864-0B2D9708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for loop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範例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EFDA545-585B-4E92-AE59-8171423E0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058347"/>
            <a:ext cx="5160125" cy="264946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A77F37A-9E7D-4AC9-B7BA-55AA8D81A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8" y="1058347"/>
            <a:ext cx="3328015" cy="27516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08C2E7-9DE0-4434-8C02-7E6605EEB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7824" y="3707812"/>
            <a:ext cx="4499929" cy="14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99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 </a:t>
            </a: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陣列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7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51056-FFB4-4A52-A6B3-DE3D62803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陣列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BA39C1-86F7-4E7F-9F93-2458F48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能一次宣告多個相同型態的變數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變數型態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變數名稱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[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大小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例如：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array[5];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相當於開了五個型態是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的變數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分別是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]~array[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]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注意：陣列一律是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由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開始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730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3250</TotalTime>
  <Words>805</Words>
  <Application>Microsoft Office PowerPoint</Application>
  <PresentationFormat>自訂</PresentationFormat>
  <Paragraphs>101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微软雅黑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複習</vt:lpstr>
      <vt:lpstr>switch語法</vt:lpstr>
      <vt:lpstr>開檔讀檔</vt:lpstr>
      <vt:lpstr>PowerPoint 簡報</vt:lpstr>
      <vt:lpstr>For loop</vt:lpstr>
      <vt:lpstr>for loop 範例</vt:lpstr>
      <vt:lpstr>PowerPoint 簡報</vt:lpstr>
      <vt:lpstr>Array陣列</vt:lpstr>
      <vt:lpstr>Array初始值設定&amp;歸零</vt:lpstr>
      <vt:lpstr>Array範例</vt:lpstr>
      <vt:lpstr>作業1</vt:lpstr>
      <vt:lpstr>作業2</vt:lpstr>
      <vt:lpstr>範例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敦頤 邱</cp:lastModifiedBy>
  <cp:revision>396</cp:revision>
  <dcterms:created xsi:type="dcterms:W3CDTF">2017-06-08T13:49:11Z</dcterms:created>
  <dcterms:modified xsi:type="dcterms:W3CDTF">2020-10-09T09:30:46Z</dcterms:modified>
</cp:coreProperties>
</file>