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313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14" r:id="rId15"/>
  </p:sldIdLst>
  <p:sldSz cx="9144000" cy="5145088"/>
  <p:notesSz cx="6858000" cy="9144000"/>
  <p:custDataLst>
    <p:tags r:id="rId17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7472" autoAdjust="0"/>
  </p:normalViewPr>
  <p:slideViewPr>
    <p:cSldViewPr>
      <p:cViewPr varScale="1">
        <p:scale>
          <a:sx n="118" d="100"/>
          <a:sy n="118" d="100"/>
        </p:scale>
        <p:origin x="1578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7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2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3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跟他們介紹一下為什麼要使用無限迴圈</a:t>
            </a:r>
            <a:endParaRPr lang="en-US" altLang="zh-TW" dirty="0"/>
          </a:p>
          <a:p>
            <a:r>
              <a:rPr lang="zh-TW" altLang="en-US" dirty="0"/>
              <a:t>與一般迴圈的差異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要特別提醒要加</a:t>
            </a:r>
            <a:r>
              <a:rPr lang="en-US" altLang="zh-TW" dirty="0"/>
              <a:t>break</a:t>
            </a:r>
            <a:r>
              <a:rPr lang="zh-TW" altLang="en-US" dirty="0"/>
              <a:t> 跟</a:t>
            </a:r>
            <a:r>
              <a:rPr lang="en-US" altLang="zh-TW" dirty="0"/>
              <a:t>switch</a:t>
            </a:r>
            <a:r>
              <a:rPr lang="zh-TW" altLang="en-US" dirty="0"/>
              <a:t>一樣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6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跟它們說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05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for</a:t>
            </a:r>
            <a:r>
              <a:rPr lang="zh-TW" altLang="en-US" dirty="0"/>
              <a:t>無限迴圈的差異是</a:t>
            </a:r>
            <a:endParaRPr lang="en-US" altLang="zh-TW" dirty="0"/>
          </a:p>
          <a:p>
            <a:r>
              <a:rPr lang="zh-TW" altLang="en-US" dirty="0"/>
              <a:t>一個是</a:t>
            </a:r>
            <a:r>
              <a:rPr lang="en-US" altLang="zh-TW" dirty="0"/>
              <a:t>()</a:t>
            </a:r>
            <a:r>
              <a:rPr lang="zh-TW" altLang="en-US" dirty="0"/>
              <a:t>內是填</a:t>
            </a:r>
            <a:r>
              <a:rPr lang="en-US" altLang="zh-TW" dirty="0"/>
              <a:t>;;</a:t>
            </a:r>
            <a:r>
              <a:rPr lang="zh-TW" altLang="en-US" dirty="0"/>
              <a:t> 一個是填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2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51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順便說一下不一定是</a:t>
            </a:r>
            <a:r>
              <a:rPr lang="en-US" altLang="zh-TW" dirty="0"/>
              <a:t>%2</a:t>
            </a:r>
            <a:r>
              <a:rPr lang="zh-TW" altLang="en-US" dirty="0"/>
              <a:t> 也可以</a:t>
            </a:r>
            <a:r>
              <a:rPr lang="en-US" altLang="zh-TW"/>
              <a:t>%3%4…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0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2020/10/19</a:t>
            </a:r>
            <a:b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迴圈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(hwliu@samlab.ee.ccu.edu.tw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10</a:t>
            </a:fld>
            <a:endParaRPr lang="zh-TW" altLang="en-US" sz="15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11116" r="41840" b="30003"/>
          <a:stretch/>
        </p:blipFill>
        <p:spPr bwMode="auto">
          <a:xfrm>
            <a:off x="1438685" y="1276000"/>
            <a:ext cx="4620565" cy="334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1774" r="65054" b="66560"/>
          <a:stretch/>
        </p:blipFill>
        <p:spPr bwMode="auto">
          <a:xfrm>
            <a:off x="4534647" y="1282578"/>
            <a:ext cx="3467411" cy="144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6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補充小知識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483143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剛剛範例中的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%2d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是什麼意思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%2d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是將數字按寬度為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，採用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右對齊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方式輸出，如果數據位數不到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位，則左邊補空格。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當然也有另外一種叫做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，這種一樣是給兩個格子來輸出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但是控隔空右邊。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11</a:t>
            </a:fld>
            <a:endParaRPr lang="zh-TW" altLang="en-US" sz="15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2289" r="88147" b="78872"/>
          <a:stretch/>
        </p:blipFill>
        <p:spPr bwMode="auto">
          <a:xfrm>
            <a:off x="6081255" y="1267077"/>
            <a:ext cx="1689191" cy="135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27781" t="66136" r="18425" b="27410"/>
          <a:stretch/>
        </p:blipFill>
        <p:spPr>
          <a:xfrm>
            <a:off x="2140980" y="1554742"/>
            <a:ext cx="3940274" cy="3426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9919" t="19712" r="83964" b="71225"/>
          <a:stretch/>
        </p:blipFill>
        <p:spPr>
          <a:xfrm>
            <a:off x="6081255" y="2950703"/>
            <a:ext cx="1689192" cy="14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題目一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0753" y="1276000"/>
            <a:ext cx="5294222" cy="2911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請從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ecourse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上下載一個亂數表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(random.txt)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，並讀取當中的資料。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亂數表中包含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個數字，請從這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個數字中找出質數。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找出資料內所有的質數並印出。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找出質數的最大值與最小值並印出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印出質數數量。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350"/>
              <a:pPr>
                <a:defRPr/>
              </a:pPr>
              <a:t>12</a:t>
            </a:fld>
            <a:endParaRPr lang="zh-TW" altLang="en-US" sz="13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t="5365" r="82483" b="88337"/>
          <a:stretch/>
        </p:blipFill>
        <p:spPr bwMode="auto">
          <a:xfrm>
            <a:off x="1919514" y="3382884"/>
            <a:ext cx="4007612" cy="89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12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9338" y="1263695"/>
            <a:ext cx="581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請根據輸入的上下底長度印出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等腰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梯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上下底長度需同時為奇數或偶數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329972"/>
            <a:ext cx="3060340" cy="22476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329972"/>
            <a:ext cx="2996848" cy="2247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04" y="339949"/>
            <a:ext cx="24193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517" y="519682"/>
            <a:ext cx="4762254" cy="990906"/>
          </a:xfrm>
        </p:spPr>
        <p:txBody>
          <a:bodyPr/>
          <a:lstStyle/>
          <a:p>
            <a:r>
              <a:rPr lang="en-US" altLang="zh-TW" dirty="0">
                <a:solidFill>
                  <a:srgbClr val="5FC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zh-TW" altLang="en-US" dirty="0">
                <a:solidFill>
                  <a:srgbClr val="5FC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5FCBE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2</a:t>
            </a:fld>
            <a:endParaRPr lang="zh-TW" alt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1593516" y="141260"/>
            <a:ext cx="3700172" cy="55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TW" altLang="en-US" sz="13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21" y="3603009"/>
            <a:ext cx="1915116" cy="13648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774" y="3603008"/>
            <a:ext cx="1999635" cy="13392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188" y="1213531"/>
            <a:ext cx="4773498" cy="21509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729" y="1090323"/>
            <a:ext cx="3037031" cy="25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034" y="1449100"/>
            <a:ext cx="4762255" cy="360848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迴圈中需用到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：迴圈的起點，迴圈開始時，變數的初始數值。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：迴圈的終點，當達到條件時，跳出迴圈。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：迴圈的計算方式，迴圈將遵從更新值的參數增加。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冒號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做區隔，架構如下。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迴圈主體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z="1500"/>
              <a:t>3</a:t>
            </a:fld>
            <a:endParaRPr lang="zh-TW" altLang="en-US" sz="1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45" y="2743241"/>
            <a:ext cx="2748859" cy="23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1" y="1448248"/>
            <a:ext cx="4762255" cy="291147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array[5] = {1, 2, 3, 4, 5};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z="1500"/>
              <a:t>4</a:t>
            </a:fld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966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上禮拜所教的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，執行條件則是當條件符合的時候才會執行裡面的動作，否則迴圈就會結束。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在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迴圈中，初始值、執行條件、和每執行一次後會執行的動作都是不一定要設定的。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我們稱為無限迴圈 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for(;;)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5</a:t>
            </a:fld>
            <a:endParaRPr lang="zh-TW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1593516" y="141260"/>
            <a:ext cx="3700172" cy="55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TW" altLang="en-US" sz="13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除非執行到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，否則不會停下來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;;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… 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break;//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當符合條件時 跳出迴圈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6</a:t>
            </a:fld>
            <a:endParaRPr lang="zh-TW" altLang="en-US" sz="1500" dirty="0"/>
          </a:p>
        </p:txBody>
      </p:sp>
      <p:sp>
        <p:nvSpPr>
          <p:cNvPr id="9" name="向右箭號 8"/>
          <p:cNvSpPr/>
          <p:nvPr/>
        </p:nvSpPr>
        <p:spPr>
          <a:xfrm rot="10800000">
            <a:off x="2330417" y="1763636"/>
            <a:ext cx="594249" cy="4321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0" name="群組 9"/>
          <p:cNvGrpSpPr/>
          <p:nvPr/>
        </p:nvGrpSpPr>
        <p:grpSpPr>
          <a:xfrm>
            <a:off x="2951320" y="1831651"/>
            <a:ext cx="2492990" cy="323166"/>
            <a:chOff x="2509899" y="2561206"/>
            <a:chExt cx="3322960" cy="430755"/>
          </a:xfrm>
        </p:grpSpPr>
        <p:sp>
          <p:nvSpPr>
            <p:cNvPr id="11" name="文字方塊 10"/>
            <p:cNvSpPr txBox="1"/>
            <p:nvPr/>
          </p:nvSpPr>
          <p:spPr>
            <a:xfrm>
              <a:off x="2509899" y="2561207"/>
              <a:ext cx="3322960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括弧內只</a:t>
              </a:r>
              <a:r>
                <a:rPr lang="zh-TW" altLang="en-US" sz="1500">
                  <a:latin typeface="標楷體" panose="03000509000000000000" pitchFamily="65" charset="-120"/>
                  <a:ea typeface="標楷體" panose="03000509000000000000" pitchFamily="65" charset="-120"/>
                </a:rPr>
                <a:t>填</a:t>
              </a:r>
              <a:r>
                <a:rPr lang="zh-TW" altLang="en-US" sz="15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雙分號</a:t>
              </a:r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，不填值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18" y="434902"/>
            <a:ext cx="2538463" cy="3521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31" y="3969990"/>
            <a:ext cx="2963827" cy="10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loop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另外一種迴圈多半用在不確定迴圈要執行的次數時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寫法如下：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pPr marL="0" indent="0">
              <a:buNone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7</a:t>
            </a:fld>
            <a:endParaRPr lang="zh-TW" altLang="en-US" sz="1500" dirty="0"/>
          </a:p>
        </p:txBody>
      </p:sp>
      <p:sp>
        <p:nvSpPr>
          <p:cNvPr id="14" name="向右箭號 13"/>
          <p:cNvSpPr/>
          <p:nvPr/>
        </p:nvSpPr>
        <p:spPr>
          <a:xfrm rot="10800000">
            <a:off x="2897297" y="2734612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5" name="群組 14"/>
          <p:cNvGrpSpPr/>
          <p:nvPr/>
        </p:nvGrpSpPr>
        <p:grpSpPr>
          <a:xfrm>
            <a:off x="3329478" y="2665597"/>
            <a:ext cx="1915909" cy="323166"/>
            <a:chOff x="2509899" y="2561206"/>
            <a:chExt cx="3355143" cy="430755"/>
          </a:xfrm>
        </p:grpSpPr>
        <p:sp>
          <p:nvSpPr>
            <p:cNvPr id="16" name="文字方塊 15"/>
            <p:cNvSpPr txBox="1"/>
            <p:nvPr/>
          </p:nvSpPr>
          <p:spPr>
            <a:xfrm>
              <a:off x="2509899" y="2561207"/>
              <a:ext cx="3355143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在一開始就要先設定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8" name="向右箭號 17"/>
          <p:cNvSpPr/>
          <p:nvPr/>
        </p:nvSpPr>
        <p:spPr>
          <a:xfrm rot="10800000">
            <a:off x="2897297" y="307643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9" name="群組 18"/>
          <p:cNvGrpSpPr/>
          <p:nvPr/>
        </p:nvGrpSpPr>
        <p:grpSpPr>
          <a:xfrm>
            <a:off x="3329479" y="3034786"/>
            <a:ext cx="761747" cy="323166"/>
            <a:chOff x="2509899" y="2561206"/>
            <a:chExt cx="3380941" cy="430755"/>
          </a:xfrm>
        </p:grpSpPr>
        <p:sp>
          <p:nvSpPr>
            <p:cNvPr id="20" name="文字方塊 19"/>
            <p:cNvSpPr txBox="1"/>
            <p:nvPr/>
          </p:nvSpPr>
          <p:spPr>
            <a:xfrm>
              <a:off x="2509899" y="2561207"/>
              <a:ext cx="3380941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括號內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3" name="向右箭號 22"/>
          <p:cNvSpPr/>
          <p:nvPr/>
        </p:nvSpPr>
        <p:spPr>
          <a:xfrm rot="10800000">
            <a:off x="2923495" y="404050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4" name="群組 23"/>
          <p:cNvGrpSpPr/>
          <p:nvPr/>
        </p:nvGrpSpPr>
        <p:grpSpPr>
          <a:xfrm>
            <a:off x="3338387" y="3987080"/>
            <a:ext cx="1146468" cy="323166"/>
            <a:chOff x="2509899" y="2561206"/>
            <a:chExt cx="3379982" cy="430755"/>
          </a:xfrm>
        </p:grpSpPr>
        <p:sp>
          <p:nvSpPr>
            <p:cNvPr id="25" name="文字方塊 24"/>
            <p:cNvSpPr txBox="1"/>
            <p:nvPr/>
          </p:nvSpPr>
          <p:spPr>
            <a:xfrm>
              <a:off x="2509899" y="2561207"/>
              <a:ext cx="337998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放在迴圈裡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3"/>
          <a:srcRect l="1322"/>
          <a:stretch/>
        </p:blipFill>
        <p:spPr>
          <a:xfrm>
            <a:off x="3276809" y="2478531"/>
            <a:ext cx="4639727" cy="2190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4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除非執行到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，否則不會停下來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… 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break;//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當符合條件時 跳出迴圈</a:t>
            </a:r>
          </a:p>
          <a:p>
            <a:pPr marL="0" indent="0">
              <a:buNone/>
            </a:pP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8</a:t>
            </a:fld>
            <a:endParaRPr lang="zh-TW" altLang="en-US" sz="1500" dirty="0"/>
          </a:p>
        </p:txBody>
      </p:sp>
      <p:sp>
        <p:nvSpPr>
          <p:cNvPr id="22" name="向右箭號 21"/>
          <p:cNvSpPr/>
          <p:nvPr/>
        </p:nvSpPr>
        <p:spPr>
          <a:xfrm rot="10800000">
            <a:off x="2519139" y="1726679"/>
            <a:ext cx="594249" cy="4321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8" name="群組 27"/>
          <p:cNvGrpSpPr/>
          <p:nvPr/>
        </p:nvGrpSpPr>
        <p:grpSpPr>
          <a:xfrm>
            <a:off x="3131987" y="1792681"/>
            <a:ext cx="1435008" cy="323166"/>
            <a:chOff x="2509899" y="2561206"/>
            <a:chExt cx="3611880" cy="430755"/>
          </a:xfrm>
        </p:grpSpPr>
        <p:sp>
          <p:nvSpPr>
            <p:cNvPr id="29" name="文字方塊 28"/>
            <p:cNvSpPr txBox="1"/>
            <p:nvPr/>
          </p:nvSpPr>
          <p:spPr>
            <a:xfrm>
              <a:off x="2509899" y="2561207"/>
              <a:ext cx="3611880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括弧內只填 </a:t>
              </a:r>
              <a:r>
                <a:rPr lang="en-US" altLang="zh-TW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63" y="457342"/>
            <a:ext cx="2474430" cy="34669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66" y="3990425"/>
            <a:ext cx="2963827" cy="10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else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一樣，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的底下可以再加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else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同理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裡面也可以再加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for(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迴圈主體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9</a:t>
            </a:fld>
            <a:endParaRPr lang="zh-TW" altLang="en-US" sz="15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26" y="1503734"/>
            <a:ext cx="3033725" cy="29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5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7111</TotalTime>
  <Words>672</Words>
  <Application>Microsoft Office PowerPoint</Application>
  <PresentationFormat>自訂</PresentationFormat>
  <Paragraphs>141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等线</vt:lpstr>
      <vt:lpstr>微软雅黑</vt:lpstr>
      <vt:lpstr>宋体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for loop 範例</vt:lpstr>
      <vt:lpstr>for loop </vt:lpstr>
      <vt:lpstr>Array</vt:lpstr>
      <vt:lpstr>for loop 無限迴圈</vt:lpstr>
      <vt:lpstr>for loop 無限迴圈</vt:lpstr>
      <vt:lpstr>while loop</vt:lpstr>
      <vt:lpstr>while 無限迴圈</vt:lpstr>
      <vt:lpstr>多層for loop </vt:lpstr>
      <vt:lpstr>多層for loop範例</vt:lpstr>
      <vt:lpstr>補充小知識</vt:lpstr>
      <vt:lpstr>題目一</vt:lpstr>
      <vt:lpstr>題目二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hanwen</cp:lastModifiedBy>
  <cp:revision>400</cp:revision>
  <dcterms:created xsi:type="dcterms:W3CDTF">2017-06-08T13:49:11Z</dcterms:created>
  <dcterms:modified xsi:type="dcterms:W3CDTF">2020-10-18T11:47:50Z</dcterms:modified>
</cp:coreProperties>
</file>