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2"/>
  </p:notesMasterIdLst>
  <p:sldIdLst>
    <p:sldId id="313" r:id="rId2"/>
    <p:sldId id="332" r:id="rId3"/>
    <p:sldId id="335" r:id="rId4"/>
    <p:sldId id="349" r:id="rId5"/>
    <p:sldId id="351" r:id="rId6"/>
    <p:sldId id="350" r:id="rId7"/>
    <p:sldId id="353" r:id="rId8"/>
    <p:sldId id="354" r:id="rId9"/>
    <p:sldId id="356" r:id="rId10"/>
    <p:sldId id="355" r:id="rId11"/>
    <p:sldId id="357" r:id="rId12"/>
    <p:sldId id="358" r:id="rId13"/>
    <p:sldId id="359" r:id="rId14"/>
    <p:sldId id="361" r:id="rId15"/>
    <p:sldId id="362" r:id="rId16"/>
    <p:sldId id="363" r:id="rId17"/>
    <p:sldId id="364" r:id="rId18"/>
    <p:sldId id="365" r:id="rId19"/>
    <p:sldId id="366" r:id="rId20"/>
    <p:sldId id="360" r:id="rId21"/>
  </p:sldIdLst>
  <p:sldSz cx="9144000" cy="5145088"/>
  <p:notesSz cx="6858000" cy="9144000"/>
  <p:custDataLst>
    <p:tags r:id="rId23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89" d="100"/>
          <a:sy n="89" d="100"/>
        </p:scale>
        <p:origin x="354" y="7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2020/10/31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2020/11/02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總複習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4A7E8-D385-49A9-A68C-DB20AE0D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F40D6C2-5D07-4E84-A091-3A7535E2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408"/>
            <a:ext cx="5347506" cy="370841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迴圈中需用到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：迴圈的起點，迴圈開始時，變數的初始數值。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：迴圈的終點，當達到條件時，跳出迴圈。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：迴圈的計算方式，迴圈將遵從更新值的參數增加。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個參數用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做區隔，架構如下。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1" indent="-34290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我們稱為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無限迴圈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for(;;)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 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777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0AAC0-D09D-45F3-AD2F-FBA689B2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loop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1457C-2CC8-4AFC-82EE-E8295316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另外一種迴圈多半用在不確定迴圈要執行的次數時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寫法如下：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個參數位置與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不同，括號內只填入條件式。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        #</a:t>
            </a:r>
            <a:r>
              <a:rPr lang="zh-TW" altLang="en-US" sz="2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在一開始就要先設定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               </a:t>
            </a:r>
            <a:r>
              <a:rPr lang="en-US" altLang="zh-TW" sz="2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zh-TW" altLang="en-US" sz="2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括號內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 ;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2400" dirty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sz="2400" dirty="0">
                <a:solidFill>
                  <a:schemeClr val="accent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放在迴圈裡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561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9901A-D3E6-465B-BBDA-97A4E4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A8E51-7593-4790-9BD0-5599AD5D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array[5]={1,2,3,4,5};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分別是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]~array[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將陣列統一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{0};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25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BB8EC-4FEE-431A-AAF9-26315652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 of file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79E0C3D-D053-4605-93C0-5881B68B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本身是個邏輯判斷，也就是代表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</a:t>
            </a:r>
          </a:p>
          <a:p>
            <a:pPr lvl="0"/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當檔案讀到底時，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會回傳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EOF</a:t>
            </a:r>
            <a:endParaRPr lang="en-US" altLang="zh-TW" sz="1400" dirty="0">
              <a:solidFill>
                <a:srgbClr val="FF0000"/>
              </a:solidFill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lvl="0">
              <a:buClr>
                <a:srgbClr val="5FCBEF"/>
              </a:buClr>
            </a:pPr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常見範例</a:t>
            </a:r>
            <a:endParaRPr lang="en-US" altLang="zh-TW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int status;		</a:t>
            </a:r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      </a:t>
            </a:r>
            <a:endParaRPr lang="en-US" altLang="zh-TW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status = 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d”,&amp;number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while(status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!= EOF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	status = 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,”%</a:t>
            </a:r>
            <a:r>
              <a:rPr lang="en-US" altLang="zh-TW" dirty="0" err="1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d”,&amp;number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);</a:t>
            </a:r>
            <a:r>
              <a:rPr lang="zh-TW" altLang="en-US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pPr marL="0" lvl="0" indent="0">
              <a:buClr>
                <a:srgbClr val="5FCBEF"/>
              </a:buClr>
              <a:buNone/>
            </a:pP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DFKai-SB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457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9AE47-114F-4A00-9AB4-D520F2D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氣泡排序法 </a:t>
            </a:r>
            <a:r>
              <a:rPr lang="en-US" altLang="zh-TW" b="1" dirty="0"/>
              <a:t>(Bubble Sort)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D2C5EA-3540-4A13-ACD6-4FC45454A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642"/>
            <a:ext cx="7886700" cy="3651174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氣泡排序法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是將相鄰兩個資料一一互相比較，依據比較結果，決定資料是否需要對調，由於整個執行過程，有如氣泡逐漸浮上水面，因而得名，其方法及示意圖如下：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假設我們有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{24,7,36,2,65}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要做氣泡排序，最後的排序結果為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{2,7,24,36,65}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A49A4A-2BA7-46C8-AF8C-6FBB5B1B3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001897"/>
            <a:ext cx="4267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41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58B366-9636-4BA7-B995-2BD9FF15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462411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實例說明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025F2-5CCA-454E-917D-79E939C95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0288"/>
            <a:ext cx="7886700" cy="420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若陣列的五個元素資料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A[0],A[1],A[2],A[3],A[4]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要由小到大排序，則以下是</a:t>
            </a:r>
          </a:p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詳細步驟：</a:t>
            </a:r>
          </a:p>
          <a:p>
            <a:pPr marL="0" indent="0">
              <a:buNone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第一回合：相鄰兩個資料相互比較，依照下列步驟，最大值將被放入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A[4]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中：</a:t>
            </a:r>
          </a:p>
          <a:p>
            <a:pPr marL="0" indent="0">
              <a:buNone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 A[0]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A[1]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比較，若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A[0]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＞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A[1]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則資料互換，否則資料不交換。</a:t>
            </a:r>
          </a:p>
          <a:p>
            <a:pPr marL="0" indent="0">
              <a:buNone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 A[1]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A[2]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比較，若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A[1]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＞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A[2]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則資料互換，否則資料不交換。</a:t>
            </a:r>
          </a:p>
          <a:p>
            <a:pPr marL="0" indent="0">
              <a:buNone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 A[2]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A[3]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比較，若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A[2]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＞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A[3]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則資料互換，否則資料不交換。</a:t>
            </a:r>
          </a:p>
          <a:p>
            <a:pPr marL="0" indent="0">
              <a:buNone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A[3]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A[4]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比較，若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A[3]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＞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A[4]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則資料互換，否則資料不交換。</a:t>
            </a:r>
          </a:p>
          <a:p>
            <a:pPr marL="0" indent="0">
              <a:buNone/>
            </a:pP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很容易可以發現，經過上面四次比較之後，最大的資料一定會被放到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A[4]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之中，如此稱為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第一回合掃描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0" indent="0">
              <a:buNone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第二回合：由於在第一回合時，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A[0]~A[4]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的最大值已經被放到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A[4]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了，因此在第二次回合掃描時，只需要仿照第一回合，將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A[0]~A[3]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中最大的值放到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A[3]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中即可（明顯地，第二回合掃描只需要比較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次）。</a:t>
            </a:r>
          </a:p>
          <a:p>
            <a:pPr marL="0" indent="0">
              <a:buNone/>
            </a:pP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第三回合：由於在第一、二回合時，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A[0]~A[4]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的最大值及第二大值已經被放到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A[4]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A[3]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了，因此在第三回合掃描時，只需要仿照第一回合，將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A[0]~A[2]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中最大的值放到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A[2]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中即可（明顯地，第三回合掃描只需要比較</a:t>
            </a:r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次）。</a:t>
            </a:r>
          </a:p>
        </p:txBody>
      </p:sp>
    </p:spTree>
    <p:extLst>
      <p:ext uri="{BB962C8B-B14F-4D97-AF65-F5344CB8AC3E}">
        <p14:creationId xmlns:p14="http://schemas.microsoft.com/office/powerpoint/2010/main" val="65420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855CB-7441-4373-B4DB-52CB06A3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516D0E-E703-4DC8-B12D-16EFD668F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第四回合：由於在第一、二、三回合時，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A[0]~A[4]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的最大值、第二大值、第三大值已經被放到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A[4]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A[3]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A[2]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了，因此在第四次回合掃描時，只需要仿照第一回合，將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A[0]~A[1]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中最大的值放到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A[1]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中即可（明顯地，第四回合掃描只需要比較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次）。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第五回合：最後剩下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，不必比較就知道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A[0]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中的值是最小的值。（第五回合可省略）</a:t>
            </a:r>
          </a:p>
        </p:txBody>
      </p:sp>
    </p:spTree>
    <p:extLst>
      <p:ext uri="{BB962C8B-B14F-4D97-AF65-F5344CB8AC3E}">
        <p14:creationId xmlns:p14="http://schemas.microsoft.com/office/powerpoint/2010/main" val="251745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8B612-CF82-417E-9DC3-8FC44D04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9E69E5A-A938-4EA8-A77F-BE46BFA6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101" y="941498"/>
            <a:ext cx="3964306" cy="2675162"/>
          </a:xfrm>
          <a:prstGeom prst="rect">
            <a:avLst/>
          </a:prstGeom>
        </p:spPr>
      </p:pic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BE279EC0-4AAA-4F3E-9BF3-7072B5A01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3648" y="3616660"/>
            <a:ext cx="2954883" cy="144328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AADF125-ECC9-4018-9122-29381F32D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100" y="388436"/>
            <a:ext cx="6197799" cy="5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8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79AC03-F866-4E05-A422-4A054E1BC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7C0A83-EC61-4A69-8A53-0EDCB48C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請隨機輸入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筆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整數，然後運用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氣泡排序法將此五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筆整數由小到大排列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顯示出來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要展示出每次最大值被選出後的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array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範例圖的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After Pass:)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566801-7AEC-4CB7-BF2C-79A0F64D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5" y="2259359"/>
            <a:ext cx="3898456" cy="206160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23D736F-77EC-4665-874D-29287A97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430" y="2088662"/>
            <a:ext cx="3671577" cy="26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4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FCDF93-B5FE-4507-A9F6-7D9AE789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作業二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超級比一比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FA893-CBCF-4040-81B2-2511BA335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今天有兩位玩家把好幾組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位數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的資料存在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中，你必須把這兩組數字讀出來，並且以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Player1.txt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裡面的數字，去和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Player2.txt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的數字比大小。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規則：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每一組數字必須分成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個位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十位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百位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去比大小。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每一位數會有三種結果，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贏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平手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、平手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+0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顯示出每一組資料的結果。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因為兩組資料不一樣多，所以只選擇有對應到的資料。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FFCD79-FE39-4217-BE63-18B760B5B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7" y="1822480"/>
            <a:ext cx="2267744" cy="309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2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6" y="302116"/>
            <a:ext cx="7886700" cy="994479"/>
          </a:xfrm>
        </p:spPr>
        <p:txBody>
          <a:bodyPr/>
          <a:lstStyle/>
          <a:p>
            <a:r>
              <a:rPr lang="zh-TW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複習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關係運算子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程式注意：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程式中的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存入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的意思，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num=10;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就是將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存入變數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的意思。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所以另外使用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來判斷兩邊是否相等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solidFill>
                  <a:srgbClr val="FF0000"/>
                </a:solidFill>
              </a:rPr>
              <a:t> 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7580E15-8FAC-4CF3-87F1-210293137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57942"/>
            <a:ext cx="48482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20036-F42A-4B47-8FE0-C3C54024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5779EB-0F7C-4C37-8CF4-82961DD7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79"/>
            <a:ext cx="4249280" cy="42492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BA7BFE-4977-43CE-BCA7-7AE633066246}"/>
              </a:ext>
            </a:extLst>
          </p:cNvPr>
          <p:cNvSpPr/>
          <p:nvPr/>
        </p:nvSpPr>
        <p:spPr>
          <a:xfrm>
            <a:off x="4018002" y="2140496"/>
            <a:ext cx="3110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dirty="0"/>
              <a:t>謝謝聆聽</a:t>
            </a:r>
          </a:p>
        </p:txBody>
      </p:sp>
      <p:cxnSp>
        <p:nvCxnSpPr>
          <p:cNvPr id="5" name="直接连接符 7">
            <a:extLst>
              <a:ext uri="{FF2B5EF4-FFF2-40B4-BE49-F238E27FC236}">
                <a16:creationId xmlns:a16="http://schemas.microsoft.com/office/drawing/2014/main" id="{3AB1669C-F309-4232-8825-74ED9887D7E3}"/>
              </a:ext>
            </a:extLst>
          </p:cNvPr>
          <p:cNvCxnSpPr>
            <a:cxnSpLocks/>
          </p:cNvCxnSpPr>
          <p:nvPr/>
        </p:nvCxnSpPr>
        <p:spPr>
          <a:xfrm>
            <a:off x="4018002" y="3076600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4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邏輯運算子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78D6B9-F221-4005-8D7C-312E4D2BD1E9}"/>
              </a:ext>
            </a:extLst>
          </p:cNvPr>
          <p:cNvSpPr/>
          <p:nvPr/>
        </p:nvSpPr>
        <p:spPr>
          <a:xfrm>
            <a:off x="628650" y="1132384"/>
            <a:ext cx="47714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TW" altLang="en-US" dirty="0"/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&amp;&amp;(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if(num&gt;5 &amp;&amp;  num&lt;10)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num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才會進入迴圈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||(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if(num&gt;10 || num&lt;5)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num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如果等於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不會進入迴圈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19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56F07-1C57-4FA8-98D9-4AD3F13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rand()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</a:rPr>
              <a:t>函數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E6BF1-051B-4CFC-81B8-B0340CE9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2384"/>
            <a:ext cx="7886700" cy="4012704"/>
          </a:xfrm>
        </p:spPr>
        <p:txBody>
          <a:bodyPr>
            <a:normAutofit/>
          </a:bodyPr>
          <a:lstStyle/>
          <a:p>
            <a:pPr marL="342900" lvl="0" indent="-342900"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  <a:buFont typeface="Wingdings 3" pitchFamily="18" charset="2"/>
              <a:buChar char=""/>
            </a:pPr>
            <a:r>
              <a:rPr lang="zh-TW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用法</a:t>
            </a:r>
            <a:r>
              <a:rPr lang="en-US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整數變數 </a:t>
            </a:r>
            <a:r>
              <a:rPr lang="en-US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rand();</a:t>
            </a:r>
          </a:p>
          <a:p>
            <a:pPr marL="342900" lvl="0" indent="-342900"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  <a:buFont typeface="Wingdings 3" pitchFamily="18" charset="2"/>
              <a:buChar char=""/>
            </a:pPr>
            <a:r>
              <a:rPr lang="zh-TW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 </a:t>
            </a:r>
            <a:r>
              <a:rPr lang="en-US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100-1000 </a:t>
            </a:r>
            <a:r>
              <a:rPr lang="zh-TW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的亂數 </a:t>
            </a:r>
            <a:r>
              <a:rPr lang="en-US" altLang="zh-TW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RandomNum</a:t>
            </a:r>
            <a:r>
              <a:rPr lang="en-US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(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rand() % 901</a:t>
            </a:r>
            <a:r>
              <a:rPr lang="en-US" altLang="zh-TW" sz="2400" dirty="0">
                <a:solidFill>
                  <a:srgbClr val="40404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+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</a:p>
          <a:p>
            <a:pPr marL="342900" lvl="0" indent="-342900"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  <a:buFont typeface="Wingdings 3" pitchFamily="18" charset="2"/>
              <a:buChar char=""/>
            </a:pP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  <a:buFont typeface="Wingdings 3" pitchFamily="18" charset="2"/>
              <a:buChar char="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srand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(time(NULL));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更改亂數種子的初始值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06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75316-6AE3-4458-8703-18F2FA33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 scanf</a:t>
            </a:r>
            <a:r>
              <a:rPr lang="en-US" altLang="zh-TW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&amp;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fprint fscanf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DFF4A-BF50-4E7C-AC47-100C21FF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  <a:buFont typeface="Wingdings 3" pitchFamily="18" charset="2"/>
              <a:buChar char="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printf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("%x",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342900" indent="-342900"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  <a:buFont typeface="Wingdings 3" pitchFamily="18" charset="2"/>
              <a:buChar char="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scanf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("%x",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0" indent="0"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  <a:buFont typeface="Wingdings 3" pitchFamily="18" charset="2"/>
              <a:buChar char="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fprintf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"%x",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marL="342900" indent="-342900"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  <a:buFont typeface="Wingdings 3" pitchFamily="18" charset="2"/>
              <a:buChar char=""/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fscanf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"%x",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pPr defTabSz="457200" fontAlgn="base">
              <a:spcBef>
                <a:spcPts val="1000"/>
              </a:spcBef>
              <a:spcAft>
                <a:spcPct val="0"/>
              </a:spcAft>
              <a:buClr>
                <a:srgbClr val="5FCBEF"/>
              </a:buClr>
              <a:buSzPct val="80000"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587B5A-179C-4E56-97A8-A973D5E61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405" y="1268408"/>
            <a:ext cx="4563583" cy="25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4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7B4EF-20BE-4889-9864-0B2D9708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開檔讀檔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052E00-3268-4A73-A1BB-3E899AF3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FILE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可以不用取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代表後面的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變數為一個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「指向檔案的指標」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取得檔案位址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檔案名稱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副檔名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",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相對路徑：檔案在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project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資料夾中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絕對路徑：檔案在磁碟中的其他地方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"C: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Users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user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Desktop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answer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card.txt“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★注意：一定要用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\\</a:t>
            </a: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：重頭寫入檔案，如果檔案不存在會自行建立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：讀取檔案資料，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必須先有該檔案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：會從檔案末尾繼續寫，如果檔案不存在會自行建立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4599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51056-FFB4-4A52-A6B3-DE3D6280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關閉檔案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A39C1-86F7-4E7F-9F93-2458F48F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642"/>
            <a:ext cx="7886700" cy="3651174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關閉檔案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fclose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讀不到檔案時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函式找不到指定的檔案時，會回傳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NULL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因此可以用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來處理讀不到檔案的情況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302B5-5BA8-4693-B123-21014E64F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3580656"/>
            <a:ext cx="430607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3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694D0-FB54-419B-88BC-A640937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 else&amp;&amp;if else if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0DBF3-85F8-4E7A-AEC6-DE190E2F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58" y="1268408"/>
            <a:ext cx="3691322" cy="3264511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altLang="zh-TW" sz="4000" dirty="0">
                <a:solidFill>
                  <a:schemeClr val="accent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else                                                                                  </a:t>
            </a:r>
            <a:endParaRPr lang="en-US" altLang="zh-TW" sz="4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一定放在最後面</a:t>
            </a:r>
          </a:p>
          <a:p>
            <a:pPr marL="0" indent="0">
              <a:buFont typeface="Wingdings 3" charset="2"/>
              <a:buNone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滿足某一個條件時，將不再執行其他條件的判斷</a:t>
            </a:r>
          </a:p>
          <a:p>
            <a:pPr marL="0" indent="0">
              <a:buFont typeface="Wingdings 3" charset="2"/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條件判斷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執行此括號內之動作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else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不符合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上方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的條件就執行</a:t>
            </a:r>
          </a:p>
          <a:p>
            <a:pPr marL="0" indent="0">
              <a:buFont typeface="Wingdings 3" charset="2"/>
              <a:buNone/>
            </a:pPr>
            <a:r>
              <a:rPr lang="en-US" altLang="zh-TW" sz="2400" dirty="0"/>
              <a:t>} </a:t>
            </a:r>
            <a:endParaRPr lang="zh-TW" altLang="en-US" sz="2400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141726-83CD-435B-ABF9-487C9D5DEA57}"/>
              </a:ext>
            </a:extLst>
          </p:cNvPr>
          <p:cNvSpPr txBox="1"/>
          <p:nvPr/>
        </p:nvSpPr>
        <p:spPr>
          <a:xfrm>
            <a:off x="4827022" y="1159382"/>
            <a:ext cx="397935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5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else if</a:t>
            </a:r>
          </a:p>
          <a:p>
            <a:r>
              <a:rPr lang="en-US" altLang="zh-TW" sz="1500" dirty="0"/>
              <a:t>if(</a:t>
            </a:r>
            <a:r>
              <a:rPr lang="zh-TW" altLang="en-US" sz="1500" dirty="0"/>
              <a:t>第一個條件判斷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{</a:t>
            </a:r>
          </a:p>
          <a:p>
            <a:r>
              <a:rPr lang="en-US" altLang="zh-TW" sz="1500" dirty="0"/>
              <a:t>	</a:t>
            </a:r>
            <a:r>
              <a:rPr lang="zh-TW" altLang="en-US" sz="1500" dirty="0"/>
              <a:t>執行此括號內之動作</a:t>
            </a:r>
          </a:p>
          <a:p>
            <a:r>
              <a:rPr lang="en-US" altLang="zh-TW" sz="1500" dirty="0"/>
              <a:t>}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else if</a:t>
            </a:r>
            <a:r>
              <a:rPr lang="en-US" altLang="zh-TW" sz="1500" dirty="0"/>
              <a:t>(</a:t>
            </a:r>
            <a:r>
              <a:rPr lang="zh-TW" altLang="en-US" sz="1500" dirty="0"/>
              <a:t>第二個條件判斷</a:t>
            </a:r>
            <a:r>
              <a:rPr lang="en-US" altLang="zh-TW" sz="1500" dirty="0"/>
              <a:t>)</a:t>
            </a:r>
          </a:p>
          <a:p>
            <a:r>
              <a:rPr lang="en-US" altLang="zh-TW" sz="1500" dirty="0"/>
              <a:t>{</a:t>
            </a:r>
          </a:p>
          <a:p>
            <a:r>
              <a:rPr lang="en-US" altLang="zh-TW" sz="1500" dirty="0"/>
              <a:t>	</a:t>
            </a:r>
            <a:r>
              <a:rPr lang="zh-TW" altLang="en-US" sz="1500" dirty="0"/>
              <a:t>執行此括號內之動作</a:t>
            </a:r>
          </a:p>
          <a:p>
            <a:r>
              <a:rPr lang="en-US" altLang="zh-TW" sz="1500" dirty="0"/>
              <a:t>}</a:t>
            </a:r>
          </a:p>
          <a:p>
            <a:r>
              <a:rPr lang="en-US" altLang="zh-TW" sz="1500" dirty="0"/>
              <a:t>…</a:t>
            </a:r>
          </a:p>
          <a:p>
            <a:r>
              <a:rPr lang="en-US" altLang="zh-TW" sz="1500" dirty="0"/>
              <a:t>…</a:t>
            </a:r>
          </a:p>
          <a:p>
            <a:r>
              <a:rPr lang="en-US" altLang="zh-TW" sz="1500" dirty="0"/>
              <a:t>else</a:t>
            </a:r>
          </a:p>
          <a:p>
            <a:r>
              <a:rPr lang="en-US" altLang="zh-TW" sz="1500" dirty="0"/>
              <a:t>{</a:t>
            </a:r>
          </a:p>
          <a:p>
            <a:r>
              <a:rPr lang="en-US" altLang="zh-TW" sz="1500" dirty="0"/>
              <a:t>	</a:t>
            </a:r>
            <a:r>
              <a:rPr lang="zh-TW" altLang="en-US" sz="1500" dirty="0"/>
              <a:t>不符合上方</a:t>
            </a:r>
            <a:r>
              <a:rPr lang="en-US" altLang="zh-TW" sz="1500" dirty="0"/>
              <a:t>if</a:t>
            </a:r>
            <a:r>
              <a:rPr lang="zh-TW" altLang="en-US" sz="1500" dirty="0"/>
              <a:t>的條件就執行</a:t>
            </a:r>
          </a:p>
          <a:p>
            <a:r>
              <a:rPr lang="en-US" altLang="zh-TW" sz="1500" dirty="0"/>
              <a:t>} </a:t>
            </a:r>
            <a:endParaRPr lang="zh-TW" altLang="en-US" sz="1500" dirty="0"/>
          </a:p>
          <a:p>
            <a:endParaRPr lang="en-US" altLang="zh-TW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1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E746DF-7E31-4381-9C7B-1502ACC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D6E9AA-98AB-4330-99AE-CAAAAE745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X)		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case 0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後面</a:t>
            </a:r>
            <a:r>
              <a:rPr lang="zh-TW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是冒號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 1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default: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不符合上述所有條件，執行此處指令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3852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3409</TotalTime>
  <Words>1726</Words>
  <Application>Microsoft Office PowerPoint</Application>
  <PresentationFormat>自訂</PresentationFormat>
  <Paragraphs>180</Paragraphs>
  <Slides>20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微软雅黑</vt:lpstr>
      <vt:lpstr>標楷體</vt:lpstr>
      <vt:lpstr>Arial</vt:lpstr>
      <vt:lpstr>Calibri</vt:lpstr>
      <vt:lpstr>Calibri Light</vt:lpstr>
      <vt:lpstr>Times New Roman</vt:lpstr>
      <vt:lpstr>Wingdings 3</vt:lpstr>
      <vt:lpstr>Office 佈景主題</vt:lpstr>
      <vt:lpstr>PowerPoint 簡報</vt:lpstr>
      <vt:lpstr>複習</vt:lpstr>
      <vt:lpstr>邏輯運算子</vt:lpstr>
      <vt:lpstr>rand()函數</vt:lpstr>
      <vt:lpstr>printf scanf  &amp; fprint fscanf</vt:lpstr>
      <vt:lpstr>開檔讀檔</vt:lpstr>
      <vt:lpstr>關閉檔案</vt:lpstr>
      <vt:lpstr>If else&amp;&amp;if else if</vt:lpstr>
      <vt:lpstr>switch語法</vt:lpstr>
      <vt:lpstr>for loop </vt:lpstr>
      <vt:lpstr>while loop</vt:lpstr>
      <vt:lpstr>Array陣列</vt:lpstr>
      <vt:lpstr>End of file</vt:lpstr>
      <vt:lpstr>氣泡排序法 (Bubble Sort)</vt:lpstr>
      <vt:lpstr>實例說明</vt:lpstr>
      <vt:lpstr>PowerPoint 簡報</vt:lpstr>
      <vt:lpstr>PowerPoint 簡報</vt:lpstr>
      <vt:lpstr>作業一</vt:lpstr>
      <vt:lpstr>作業二:超級比一比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敦頤 邱</cp:lastModifiedBy>
  <cp:revision>420</cp:revision>
  <dcterms:created xsi:type="dcterms:W3CDTF">2017-06-08T13:49:11Z</dcterms:created>
  <dcterms:modified xsi:type="dcterms:W3CDTF">2020-10-30T18:20:12Z</dcterms:modified>
</cp:coreProperties>
</file>