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1"/>
  </p:notesMasterIdLst>
  <p:handoutMasterIdLst>
    <p:handoutMasterId r:id="rId22"/>
  </p:handoutMasterIdLst>
  <p:sldIdLst>
    <p:sldId id="279" r:id="rId4"/>
    <p:sldId id="370" r:id="rId5"/>
    <p:sldId id="258" r:id="rId6"/>
    <p:sldId id="261" r:id="rId7"/>
    <p:sldId id="259" r:id="rId8"/>
    <p:sldId id="377" r:id="rId9"/>
    <p:sldId id="378" r:id="rId10"/>
    <p:sldId id="262" r:id="rId11"/>
    <p:sldId id="257" r:id="rId12"/>
    <p:sldId id="263" r:id="rId13"/>
    <p:sldId id="273" r:id="rId14"/>
    <p:sldId id="371" r:id="rId15"/>
    <p:sldId id="372" r:id="rId16"/>
    <p:sldId id="359" r:id="rId17"/>
    <p:sldId id="277" r:id="rId18"/>
    <p:sldId id="376" r:id="rId19"/>
    <p:sldId id="31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迴圈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(while)</a:t>
            </a: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do while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While</a:t>
            </a:r>
            <a:r>
              <a:rPr lang="zh-TW" altLang="en-US" cap="none" dirty="0"/>
              <a:t> </a:t>
            </a:r>
            <a:r>
              <a:rPr lang="en-US" altLang="zh-TW" cap="none" dirty="0"/>
              <a:t>loop </a:t>
            </a:r>
            <a:r>
              <a:rPr lang="zh-TW" altLang="en-US" cap="none" dirty="0"/>
              <a:t>無限迴圈</a:t>
            </a:r>
            <a:endParaRPr lang="zh-TW" altLang="en-US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94B0E0E-BCE0-4BE2-9619-21F77C07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63" y="1973012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break;//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向右箭號 21">
            <a:extLst>
              <a:ext uri="{FF2B5EF4-FFF2-40B4-BE49-F238E27FC236}">
                <a16:creationId xmlns:a16="http://schemas.microsoft.com/office/drawing/2014/main" id="{6297289A-1AFC-4075-A48B-1D87A7383A24}"/>
              </a:ext>
            </a:extLst>
          </p:cNvPr>
          <p:cNvSpPr/>
          <p:nvPr/>
        </p:nvSpPr>
        <p:spPr>
          <a:xfrm rot="10800000">
            <a:off x="1996690" y="2700414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B832473-8048-4359-9982-5ED50FCE5259}"/>
              </a:ext>
            </a:extLst>
          </p:cNvPr>
          <p:cNvGrpSpPr/>
          <p:nvPr/>
        </p:nvGrpSpPr>
        <p:grpSpPr>
          <a:xfrm>
            <a:off x="2609538" y="2766416"/>
            <a:ext cx="1435008" cy="323166"/>
            <a:chOff x="2509899" y="2561206"/>
            <a:chExt cx="3611880" cy="43075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4FF20C-83F7-41B0-9849-51C7ECEC5989}"/>
                </a:ext>
              </a:extLst>
            </p:cNvPr>
            <p:cNvSpPr txBox="1"/>
            <p:nvPr/>
          </p:nvSpPr>
          <p:spPr>
            <a:xfrm>
              <a:off x="2509899" y="2561207"/>
              <a:ext cx="361188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括弧內只填 </a:t>
              </a:r>
              <a:r>
                <a:rPr lang="en-US" altLang="zh-TW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5EDCEB-0053-4B1B-A398-2C231684CF91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F6BC2B63-8F10-4395-BFB1-9B1BE164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480" y="351358"/>
            <a:ext cx="3262391" cy="457096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2B3F882-2EBC-452C-92DA-CFB591A8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85" y="4993602"/>
            <a:ext cx="4762779" cy="17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0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C9A6-0BCB-48C2-8935-D7C3E490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與</a:t>
            </a:r>
            <a:r>
              <a:rPr lang="en-US" altLang="zh-TW" dirty="0"/>
              <a:t>do-while</a:t>
            </a:r>
            <a:r>
              <a:rPr lang="zh-TW" altLang="en-US" dirty="0"/>
              <a:t>比較</a:t>
            </a:r>
            <a:br>
              <a:rPr lang="zh-TW" altLang="en-US" dirty="0"/>
            </a:br>
            <a:r>
              <a:rPr lang="en-US" altLang="zh-TW" dirty="0"/>
              <a:t>(</a:t>
            </a:r>
            <a:r>
              <a:rPr lang="zh-TW" altLang="en-US" dirty="0"/>
              <a:t>印出</a:t>
            </a:r>
            <a:r>
              <a:rPr lang="en-US" altLang="zh-TW" dirty="0"/>
              <a:t>x</a:t>
            </a:r>
            <a:r>
              <a:rPr lang="zh-TW" altLang="en-US" dirty="0"/>
              <a:t>的初始值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DA48CB6A-287A-4466-9B1F-1CFE6886466F}"/>
              </a:ext>
            </a:extLst>
          </p:cNvPr>
          <p:cNvSpPr txBox="1">
            <a:spLocks/>
          </p:cNvSpPr>
          <p:nvPr/>
        </p:nvSpPr>
        <p:spPr>
          <a:xfrm>
            <a:off x="7884859" y="5032619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991C009-BC7A-4739-B987-A0BB2324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29" y="2669532"/>
            <a:ext cx="3679653" cy="1600888"/>
          </a:xfrm>
          <a:prstGeom prst="rect">
            <a:avLst/>
          </a:prstGeom>
        </p:spPr>
      </p:pic>
      <p:pic>
        <p:nvPicPr>
          <p:cNvPr id="15" name="內容版面配置區 11">
            <a:extLst>
              <a:ext uri="{FF2B5EF4-FFF2-40B4-BE49-F238E27FC236}">
                <a16:creationId xmlns:a16="http://schemas.microsoft.com/office/drawing/2014/main" id="{EB0603F6-A341-4DB6-839E-BEC87F34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10" y="2669532"/>
            <a:ext cx="4197085" cy="162429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D96586D-6FA9-42C5-ABBD-22595130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395" y="4605893"/>
            <a:ext cx="4221001" cy="110395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00F1B8A-C9C0-4B70-929B-B8BE2AA49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310" y="4591835"/>
            <a:ext cx="3735387" cy="121891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71831BD-EB57-4AAC-A560-5E91AB1589F6}"/>
              </a:ext>
            </a:extLst>
          </p:cNvPr>
          <p:cNvSpPr/>
          <p:nvPr/>
        </p:nvSpPr>
        <p:spPr>
          <a:xfrm>
            <a:off x="2998534" y="3759559"/>
            <a:ext cx="70931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7985E6-C710-47F5-A8AE-098736AEE55B}"/>
              </a:ext>
            </a:extLst>
          </p:cNvPr>
          <p:cNvSpPr/>
          <p:nvPr/>
        </p:nvSpPr>
        <p:spPr>
          <a:xfrm>
            <a:off x="7075234" y="3750034"/>
            <a:ext cx="6985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2A995FB-26A0-4B4F-893D-F6B3B4D8527E}"/>
              </a:ext>
            </a:extLst>
          </p:cNvPr>
          <p:cNvCxnSpPr/>
          <p:nvPr/>
        </p:nvCxnSpPr>
        <p:spPr>
          <a:xfrm flipV="1">
            <a:off x="5627434" y="3855584"/>
            <a:ext cx="1353555" cy="8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4140BA9-13C9-4FF8-B991-4F51DA638172}"/>
              </a:ext>
            </a:extLst>
          </p:cNvPr>
          <p:cNvCxnSpPr/>
          <p:nvPr/>
        </p:nvCxnSpPr>
        <p:spPr>
          <a:xfrm flipH="1">
            <a:off x="3843878" y="3864334"/>
            <a:ext cx="6119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CA911-7ABB-41BD-B0F4-CC95E4E870B3}"/>
              </a:ext>
            </a:extLst>
          </p:cNvPr>
          <p:cNvSpPr txBox="1"/>
          <p:nvPr/>
        </p:nvSpPr>
        <p:spPr>
          <a:xfrm>
            <a:off x="4509888" y="3706000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設定增減量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4BB6ED-F680-4844-AF30-9DD5D7B87304}"/>
              </a:ext>
            </a:extLst>
          </p:cNvPr>
          <p:cNvSpPr/>
          <p:nvPr/>
        </p:nvSpPr>
        <p:spPr>
          <a:xfrm>
            <a:off x="2788984" y="2669532"/>
            <a:ext cx="1123950" cy="289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BCCBE9-3366-4EE5-8D3F-71DC3465F510}"/>
              </a:ext>
            </a:extLst>
          </p:cNvPr>
          <p:cNvSpPr/>
          <p:nvPr/>
        </p:nvSpPr>
        <p:spPr>
          <a:xfrm>
            <a:off x="6980989" y="2669532"/>
            <a:ext cx="1146915" cy="227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730BC65-C63F-4232-BBEA-99788B0C14D0}"/>
              </a:ext>
            </a:extLst>
          </p:cNvPr>
          <p:cNvCxnSpPr/>
          <p:nvPr/>
        </p:nvCxnSpPr>
        <p:spPr>
          <a:xfrm>
            <a:off x="5627434" y="2783269"/>
            <a:ext cx="124684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FFA3E43-D8D8-4E10-A25E-83A99A8FA47D}"/>
              </a:ext>
            </a:extLst>
          </p:cNvPr>
          <p:cNvCxnSpPr/>
          <p:nvPr/>
        </p:nvCxnSpPr>
        <p:spPr>
          <a:xfrm flipH="1">
            <a:off x="3947023" y="2783269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EBE46-01C5-467A-80B3-46007216A1D3}"/>
              </a:ext>
            </a:extLst>
          </p:cNvPr>
          <p:cNvSpPr txBox="1"/>
          <p:nvPr/>
        </p:nvSpPr>
        <p:spPr>
          <a:xfrm>
            <a:off x="4402656" y="2613992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設定初始值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930597-1CE1-4F57-9A2B-9C03309F6601}"/>
              </a:ext>
            </a:extLst>
          </p:cNvPr>
          <p:cNvSpPr/>
          <p:nvPr/>
        </p:nvSpPr>
        <p:spPr>
          <a:xfrm>
            <a:off x="2788985" y="2983784"/>
            <a:ext cx="1276350" cy="233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266AB5-3B0F-46CE-ABC8-38781FB3DC6B}"/>
              </a:ext>
            </a:extLst>
          </p:cNvPr>
          <p:cNvCxnSpPr/>
          <p:nvPr/>
        </p:nvCxnSpPr>
        <p:spPr>
          <a:xfrm flipH="1">
            <a:off x="4089898" y="3059494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DDFD4E-BEAB-4935-BB18-DB203EB40131}"/>
              </a:ext>
            </a:extLst>
          </p:cNvPr>
          <p:cNvSpPr txBox="1"/>
          <p:nvPr/>
        </p:nvSpPr>
        <p:spPr>
          <a:xfrm>
            <a:off x="4483878" y="2908063"/>
            <a:ext cx="171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21795FF-F5F7-434D-BC2F-360A60B8F380}"/>
              </a:ext>
            </a:extLst>
          </p:cNvPr>
          <p:cNvSpPr/>
          <p:nvPr/>
        </p:nvSpPr>
        <p:spPr>
          <a:xfrm>
            <a:off x="7195619" y="3986681"/>
            <a:ext cx="1441715" cy="283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3FAC2E3-C491-42EA-AE83-61047F42D25F}"/>
              </a:ext>
            </a:extLst>
          </p:cNvPr>
          <p:cNvCxnSpPr/>
          <p:nvPr/>
        </p:nvCxnSpPr>
        <p:spPr>
          <a:xfrm flipH="1">
            <a:off x="8704009" y="4126294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80AC56A-B674-4A76-856F-095446884380}"/>
              </a:ext>
            </a:extLst>
          </p:cNvPr>
          <p:cNvSpPr/>
          <p:nvPr/>
        </p:nvSpPr>
        <p:spPr>
          <a:xfrm>
            <a:off x="7075234" y="3464284"/>
            <a:ext cx="1824387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3526587-206B-4F47-AC33-1018D2D633C4}"/>
              </a:ext>
            </a:extLst>
          </p:cNvPr>
          <p:cNvCxnSpPr>
            <a:cxnSpLocks/>
          </p:cNvCxnSpPr>
          <p:nvPr/>
        </p:nvCxnSpPr>
        <p:spPr>
          <a:xfrm flipH="1">
            <a:off x="8899621" y="3262993"/>
            <a:ext cx="156301" cy="16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1E6822-58E9-42E5-BC60-205E6A5412C6}"/>
              </a:ext>
            </a:extLst>
          </p:cNvPr>
          <p:cNvSpPr txBox="1"/>
          <p:nvPr/>
        </p:nvSpPr>
        <p:spPr>
          <a:xfrm>
            <a:off x="8816893" y="2955216"/>
            <a:ext cx="7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54FBD-7C49-4BB1-A245-9D1D2EA99B84}"/>
              </a:ext>
            </a:extLst>
          </p:cNvPr>
          <p:cNvSpPr/>
          <p:nvPr/>
        </p:nvSpPr>
        <p:spPr>
          <a:xfrm>
            <a:off x="2998534" y="3464284"/>
            <a:ext cx="1743075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D80747-4FC3-4191-AE82-DC9EFBED36CF}"/>
              </a:ext>
            </a:extLst>
          </p:cNvPr>
          <p:cNvCxnSpPr/>
          <p:nvPr/>
        </p:nvCxnSpPr>
        <p:spPr>
          <a:xfrm flipH="1">
            <a:off x="4865217" y="3493166"/>
            <a:ext cx="3945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4E67FD1-BF96-47EB-AA7E-52A815F4C44E}"/>
              </a:ext>
            </a:extLst>
          </p:cNvPr>
          <p:cNvSpPr txBox="1"/>
          <p:nvPr/>
        </p:nvSpPr>
        <p:spPr>
          <a:xfrm>
            <a:off x="5266085" y="3348803"/>
            <a:ext cx="73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敘述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A7ACA1F-3922-40EA-8375-2CF54A3443A1}"/>
              </a:ext>
            </a:extLst>
          </p:cNvPr>
          <p:cNvSpPr txBox="1"/>
          <p:nvPr/>
        </p:nvSpPr>
        <p:spPr>
          <a:xfrm>
            <a:off x="2933224" y="211515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  <a:p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7BC5AE-2119-4782-B137-CFCF95EB22F8}"/>
              </a:ext>
            </a:extLst>
          </p:cNvPr>
          <p:cNvSpPr txBox="1"/>
          <p:nvPr/>
        </p:nvSpPr>
        <p:spPr>
          <a:xfrm>
            <a:off x="6690950" y="20995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do-while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1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23" grpId="0" animBg="1"/>
      <p:bldP spid="24" grpId="0" animBg="1"/>
      <p:bldP spid="27" grpId="0"/>
      <p:bldP spid="28" grpId="0" animBg="1"/>
      <p:bldP spid="30" grpId="0"/>
      <p:bldP spid="31" grpId="0" animBg="1"/>
      <p:bldP spid="33" grpId="0" animBg="1"/>
      <p:bldP spid="35" grpId="0"/>
      <p:bldP spid="3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0CA36-235F-4A48-82BC-DEA02F7E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987359" cy="1499616"/>
          </a:xfrm>
        </p:spPr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與 </a:t>
            </a:r>
            <a:r>
              <a:rPr lang="en-US" altLang="zh-TW" dirty="0"/>
              <a:t>do-while Flowchart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BACEE1-BA62-4DDC-AEFC-074F31139C41}"/>
              </a:ext>
            </a:extLst>
          </p:cNvPr>
          <p:cNvSpPr txBox="1"/>
          <p:nvPr/>
        </p:nvSpPr>
        <p:spPr>
          <a:xfrm>
            <a:off x="7480917" y="1852416"/>
            <a:ext cx="15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do-while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2D84213-73EE-4559-ACBD-BC68A56683CC}"/>
              </a:ext>
            </a:extLst>
          </p:cNvPr>
          <p:cNvSpPr txBox="1"/>
          <p:nvPr/>
        </p:nvSpPr>
        <p:spPr>
          <a:xfrm>
            <a:off x="1957642" y="18524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E0E85D-76B9-4705-B1AF-446BC34B4018}"/>
              </a:ext>
            </a:extLst>
          </p:cNvPr>
          <p:cNvSpPr/>
          <p:nvPr/>
        </p:nvSpPr>
        <p:spPr>
          <a:xfrm>
            <a:off x="2030964" y="2379541"/>
            <a:ext cx="1366838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int x=0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E5F9D2-F3F1-4943-8472-5C85B36717A1}"/>
              </a:ext>
            </a:extLst>
          </p:cNvPr>
          <p:cNvSpPr/>
          <p:nvPr/>
        </p:nvSpPr>
        <p:spPr>
          <a:xfrm>
            <a:off x="2030964" y="4946529"/>
            <a:ext cx="1366838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x</a:t>
            </a:r>
          </a:p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8D608ADE-071F-429B-8325-D165E6A3567E}"/>
              </a:ext>
            </a:extLst>
          </p:cNvPr>
          <p:cNvSpPr/>
          <p:nvPr/>
        </p:nvSpPr>
        <p:spPr>
          <a:xfrm>
            <a:off x="2030964" y="3506666"/>
            <a:ext cx="1333499" cy="79216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/>
              <a:t>x&gt;-5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BA04DA2-7A69-47C8-B0B2-39C7B2F79CFD}"/>
              </a:ext>
            </a:extLst>
          </p:cNvPr>
          <p:cNvCxnSpPr>
            <a:stCxn id="36" idx="2"/>
          </p:cNvCxnSpPr>
          <p:nvPr/>
        </p:nvCxnSpPr>
        <p:spPr>
          <a:xfrm>
            <a:off x="2713589" y="2955804"/>
            <a:ext cx="0" cy="5508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2BC28F6-D210-4ECD-BFBA-211BD9B66F94}"/>
              </a:ext>
            </a:extLst>
          </p:cNvPr>
          <p:cNvCxnSpPr/>
          <p:nvPr/>
        </p:nvCxnSpPr>
        <p:spPr>
          <a:xfrm flipH="1">
            <a:off x="2713589" y="4298829"/>
            <a:ext cx="0" cy="6477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6602210-FF0D-4535-ACCE-044966753752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1622977" y="3901954"/>
            <a:ext cx="407987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96F702C-0D96-4028-B002-899D7F52CD21}"/>
              </a:ext>
            </a:extLst>
          </p:cNvPr>
          <p:cNvCxnSpPr/>
          <p:nvPr/>
        </p:nvCxnSpPr>
        <p:spPr>
          <a:xfrm flipH="1">
            <a:off x="3323189" y="3901954"/>
            <a:ext cx="54451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1C7E28E-0105-4A76-9196-1432417D69E0}"/>
              </a:ext>
            </a:extLst>
          </p:cNvPr>
          <p:cNvCxnSpPr/>
          <p:nvPr/>
        </p:nvCxnSpPr>
        <p:spPr>
          <a:xfrm flipV="1">
            <a:off x="3397802" y="5494216"/>
            <a:ext cx="4699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5DAD12-8543-4316-924B-AF8F2DAD4450}"/>
              </a:ext>
            </a:extLst>
          </p:cNvPr>
          <p:cNvCxnSpPr/>
          <p:nvPr/>
        </p:nvCxnSpPr>
        <p:spPr>
          <a:xfrm>
            <a:off x="3867702" y="3901954"/>
            <a:ext cx="0" cy="15922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24">
            <a:extLst>
              <a:ext uri="{FF2B5EF4-FFF2-40B4-BE49-F238E27FC236}">
                <a16:creationId xmlns:a16="http://schemas.microsoft.com/office/drawing/2014/main" id="{EEBDC285-A719-41F3-B78E-158595CA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252" y="4298829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6" name="文字方塊 25">
            <a:extLst>
              <a:ext uri="{FF2B5EF4-FFF2-40B4-BE49-F238E27FC236}">
                <a16:creationId xmlns:a16="http://schemas.microsoft.com/office/drawing/2014/main" id="{7D0C4856-03C5-4470-A884-059579EA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096" y="3527304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A9B9AB-4E26-48F9-B9B1-B854A0363EB0}"/>
              </a:ext>
            </a:extLst>
          </p:cNvPr>
          <p:cNvSpPr/>
          <p:nvPr/>
        </p:nvSpPr>
        <p:spPr>
          <a:xfrm>
            <a:off x="7539655" y="2416703"/>
            <a:ext cx="1368425" cy="576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int x=0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39A370-A607-4F35-ABFA-8F588F78977F}"/>
              </a:ext>
            </a:extLst>
          </p:cNvPr>
          <p:cNvSpPr/>
          <p:nvPr/>
        </p:nvSpPr>
        <p:spPr>
          <a:xfrm>
            <a:off x="7539655" y="3612091"/>
            <a:ext cx="1368425" cy="576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x</a:t>
            </a:r>
          </a:p>
          <a:p>
            <a:pPr algn="ctr">
              <a:defRPr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96CC3C1-18EA-421B-831B-45B9E11DD32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223868" y="2992966"/>
            <a:ext cx="0" cy="6191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菱形 49">
            <a:extLst>
              <a:ext uri="{FF2B5EF4-FFF2-40B4-BE49-F238E27FC236}">
                <a16:creationId xmlns:a16="http://schemas.microsoft.com/office/drawing/2014/main" id="{90F3DAE8-73B4-42ED-BD6E-BBFC152ADE16}"/>
              </a:ext>
            </a:extLst>
          </p:cNvPr>
          <p:cNvSpPr/>
          <p:nvPr/>
        </p:nvSpPr>
        <p:spPr>
          <a:xfrm>
            <a:off x="7480917" y="4705878"/>
            <a:ext cx="1471613" cy="114141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/>
              <a:t>x&gt;-5</a:t>
            </a:r>
            <a:endParaRPr lang="zh-TW" altLang="en-US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8FC003F-A7F4-4BF5-8D9C-B1759EE4099D}"/>
              </a:ext>
            </a:extLst>
          </p:cNvPr>
          <p:cNvCxnSpPr>
            <a:stCxn id="48" idx="2"/>
          </p:cNvCxnSpPr>
          <p:nvPr/>
        </p:nvCxnSpPr>
        <p:spPr>
          <a:xfrm>
            <a:off x="8223868" y="4188353"/>
            <a:ext cx="1587" cy="5175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8C8D770-17F7-41E1-B84D-8EBD646FB816}"/>
              </a:ext>
            </a:extLst>
          </p:cNvPr>
          <p:cNvCxnSpPr/>
          <p:nvPr/>
        </p:nvCxnSpPr>
        <p:spPr>
          <a:xfrm flipH="1" flipV="1">
            <a:off x="8952530" y="3932766"/>
            <a:ext cx="784225" cy="635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46D3FC4-C7F3-4DD0-95D4-63ED4A89AED4}"/>
              </a:ext>
            </a:extLst>
          </p:cNvPr>
          <p:cNvCxnSpPr>
            <a:stCxn id="50" idx="3"/>
          </p:cNvCxnSpPr>
          <p:nvPr/>
        </p:nvCxnSpPr>
        <p:spPr>
          <a:xfrm>
            <a:off x="8952530" y="5277378"/>
            <a:ext cx="7842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EE0613D3-6072-4BAB-803C-7E4D616F5D61}"/>
              </a:ext>
            </a:extLst>
          </p:cNvPr>
          <p:cNvCxnSpPr/>
          <p:nvPr/>
        </p:nvCxnSpPr>
        <p:spPr>
          <a:xfrm>
            <a:off x="9736755" y="3945466"/>
            <a:ext cx="0" cy="13319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3837686-C254-4F86-A6F6-129E1F5601A1}"/>
              </a:ext>
            </a:extLst>
          </p:cNvPr>
          <p:cNvCxnSpPr/>
          <p:nvPr/>
        </p:nvCxnSpPr>
        <p:spPr>
          <a:xfrm flipH="1">
            <a:off x="6936405" y="5275791"/>
            <a:ext cx="544512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D7ECCAA-2CCC-450B-AF25-E9B527BFD593}"/>
              </a:ext>
            </a:extLst>
          </p:cNvPr>
          <p:cNvSpPr/>
          <p:nvPr/>
        </p:nvSpPr>
        <p:spPr>
          <a:xfrm>
            <a:off x="6052167" y="4955116"/>
            <a:ext cx="884238" cy="576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40">
            <a:extLst>
              <a:ext uri="{FF2B5EF4-FFF2-40B4-BE49-F238E27FC236}">
                <a16:creationId xmlns:a16="http://schemas.microsoft.com/office/drawing/2014/main" id="{31B3D44D-2213-444F-AF81-3D9F6B206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30" y="5277378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6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1056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請設計一程式，依據使用者輸入的數值組成一陣列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array[]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，其中陣列長度預設為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。當輸入的數字達到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個或者輸入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都會使輸入停止，並列出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array[]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中所存放的值，最後並顯示加總後的值。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CACCD4-9176-4023-AA63-63B29B94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53479"/>
            <a:ext cx="3466114" cy="32848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386BBE4-0F53-4323-98CF-3781CACC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7" y="3153479"/>
            <a:ext cx="4532677" cy="215519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16C72E7-889F-4441-BDDD-669E715CB94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338656" y="4358936"/>
            <a:ext cx="1643973" cy="1165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389837C-4EE7-4A09-A8E0-41BA0160B413}"/>
              </a:ext>
            </a:extLst>
          </p:cNvPr>
          <p:cNvSpPr/>
          <p:nvPr/>
        </p:nvSpPr>
        <p:spPr>
          <a:xfrm>
            <a:off x="7982629" y="5308675"/>
            <a:ext cx="2185453" cy="43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顯不顯示都沒關係</a:t>
            </a:r>
          </a:p>
        </p:txBody>
      </p:sp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915898-7E14-4424-9518-7F2FA09F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01" y="2339266"/>
            <a:ext cx="9720073" cy="97210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請根據輸入的上下底長度印出等腰梯形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上下底長度需同時為奇數或偶數，數值相同也無法執行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9D6B14-3B96-4DDC-A9A2-F9212C9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1" y="3399141"/>
            <a:ext cx="3741701" cy="2748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9766DB-DBAD-4A96-B1F9-6EB4EE45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46" y="3399140"/>
            <a:ext cx="3664073" cy="274805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023882-B0CB-4DF6-8CF7-A652548F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64" y="967573"/>
            <a:ext cx="3246758" cy="57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While</a:t>
            </a: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do</a:t>
            </a: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0CF32D-EB01-4E90-A98C-C14110E0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16" y="4856438"/>
            <a:ext cx="2497207" cy="17797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07E9DC-9A0B-4433-9077-D95CBBF0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78" y="4856438"/>
            <a:ext cx="2689243" cy="1801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DE81E4-250F-4387-AEF0-D44F4BF1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8" y="2848771"/>
            <a:ext cx="6125868" cy="2760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A646AD-27F9-4FBE-B916-B37E829A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597" y="1335024"/>
            <a:ext cx="3969961" cy="327872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465C7C-FBCA-46A9-A059-FC905CAB670D}"/>
              </a:ext>
            </a:extLst>
          </p:cNvPr>
          <p:cNvSpPr txBox="1"/>
          <p:nvPr/>
        </p:nvSpPr>
        <p:spPr>
          <a:xfrm>
            <a:off x="1120357" y="1900166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9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6387A04-1975-4863-BFC5-036E65A8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11" y="2008393"/>
            <a:ext cx="6557300" cy="432138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迴圈中需用到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個參數，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：迴圈的起點，迴圈開始時，變數的初始數值。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：迴圈的終點，當達到條件時，跳出迴圈。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：迴圈的計算方式，迴圈將遵從更新值的參數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個參數用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冒號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做區隔，架構如右。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F3F1F4B-86F5-4878-98F6-366C32C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02" y="2008393"/>
            <a:ext cx="4500588" cy="3789179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A123CB91-CCEE-4B6B-BAAB-E2F703473ACF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</p:spTree>
    <p:extLst>
      <p:ext uri="{BB962C8B-B14F-4D97-AF65-F5344CB8AC3E}">
        <p14:creationId xmlns:p14="http://schemas.microsoft.com/office/powerpoint/2010/main" val="31617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388364-CF98-4105-A957-5B8AFCDD4C99}"/>
              </a:ext>
            </a:extLst>
          </p:cNvPr>
          <p:cNvSpPr txBox="1">
            <a:spLocks/>
          </p:cNvSpPr>
          <p:nvPr/>
        </p:nvSpPr>
        <p:spPr>
          <a:xfrm>
            <a:off x="1024128" y="1897280"/>
            <a:ext cx="7145224" cy="45086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ABE6BB5-EF5F-4B25-A84A-FB54CFF8EB0D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j-ea"/>
              </a:rPr>
              <a:t>上週重點複習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E56D92-E81E-4EA8-8850-D5CD8D5F3B82}"/>
              </a:ext>
            </a:extLst>
          </p:cNvPr>
          <p:cNvSpPr/>
          <p:nvPr/>
        </p:nvSpPr>
        <p:spPr>
          <a:xfrm>
            <a:off x="6338657" y="2976239"/>
            <a:ext cx="2763960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802036-3CDE-42F6-B75E-ECE50AEDA0DB}"/>
              </a:ext>
            </a:extLst>
          </p:cNvPr>
          <p:cNvSpPr/>
          <p:nvPr/>
        </p:nvSpPr>
        <p:spPr>
          <a:xfrm>
            <a:off x="6338657" y="2976238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66314-10DE-4EE7-AF47-F323C8B88344}"/>
              </a:ext>
            </a:extLst>
          </p:cNvPr>
          <p:cNvSpPr/>
          <p:nvPr/>
        </p:nvSpPr>
        <p:spPr>
          <a:xfrm>
            <a:off x="6889072" y="2976237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313923-6405-4E57-ACD5-1873D85312AE}"/>
              </a:ext>
            </a:extLst>
          </p:cNvPr>
          <p:cNvSpPr/>
          <p:nvPr/>
        </p:nvSpPr>
        <p:spPr>
          <a:xfrm>
            <a:off x="7439487" y="2976237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57937B-0656-4062-8BB3-6902D80AB075}"/>
              </a:ext>
            </a:extLst>
          </p:cNvPr>
          <p:cNvSpPr/>
          <p:nvPr/>
        </p:nvSpPr>
        <p:spPr>
          <a:xfrm>
            <a:off x="8001787" y="2976236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AA45F-3A7E-438F-AA8C-62B85F786B9B}"/>
              </a:ext>
            </a:extLst>
          </p:cNvPr>
          <p:cNvSpPr/>
          <p:nvPr/>
        </p:nvSpPr>
        <p:spPr>
          <a:xfrm>
            <a:off x="8552202" y="2976233"/>
            <a:ext cx="550415" cy="530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36A0D5-AB4C-4527-9AF2-5C420E3EE83C}"/>
              </a:ext>
            </a:extLst>
          </p:cNvPr>
          <p:cNvSpPr txBox="1"/>
          <p:nvPr/>
        </p:nvSpPr>
        <p:spPr>
          <a:xfrm>
            <a:off x="6117574" y="40607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Array[0]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8A3D92E-25FB-4E2D-8294-CB01E0494A75}"/>
              </a:ext>
            </a:extLst>
          </p:cNvPr>
          <p:cNvCxnSpPr>
            <a:stCxn id="12" idx="0"/>
          </p:cNvCxnSpPr>
          <p:nvPr/>
        </p:nvCxnSpPr>
        <p:spPr>
          <a:xfrm flipV="1">
            <a:off x="6613864" y="3586579"/>
            <a:ext cx="0" cy="47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88E0D3-F44A-4045-AAE2-8AD1C798907E}"/>
              </a:ext>
            </a:extLst>
          </p:cNvPr>
          <p:cNvSpPr txBox="1"/>
          <p:nvPr/>
        </p:nvSpPr>
        <p:spPr>
          <a:xfrm>
            <a:off x="8331119" y="40607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Array[4]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FC95818-08CE-4E9B-BB31-41613E0E1E06}"/>
              </a:ext>
            </a:extLst>
          </p:cNvPr>
          <p:cNvCxnSpPr/>
          <p:nvPr/>
        </p:nvCxnSpPr>
        <p:spPr>
          <a:xfrm flipV="1">
            <a:off x="8827408" y="3586579"/>
            <a:ext cx="0" cy="47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While loop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do while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7A8D87A-9708-4279-A9B4-7D662BF3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4136"/>
            <a:ext cx="7658233" cy="4672994"/>
          </a:xfrm>
        </p:spPr>
        <p:txBody>
          <a:bodyPr>
            <a:no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另外一種迴圈多半用在不確定迴圈要執行的次數時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寫法如下：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向右箭號 13">
            <a:extLst>
              <a:ext uri="{FF2B5EF4-FFF2-40B4-BE49-F238E27FC236}">
                <a16:creationId xmlns:a16="http://schemas.microsoft.com/office/drawing/2014/main" id="{78E00228-3859-44CA-9A87-7C391023FCEA}"/>
              </a:ext>
            </a:extLst>
          </p:cNvPr>
          <p:cNvSpPr/>
          <p:nvPr/>
        </p:nvSpPr>
        <p:spPr>
          <a:xfrm rot="10800000">
            <a:off x="2500867" y="3800492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92E843-7820-4FED-95E7-4C3C46FB6A31}"/>
              </a:ext>
            </a:extLst>
          </p:cNvPr>
          <p:cNvGrpSpPr/>
          <p:nvPr/>
        </p:nvGrpSpPr>
        <p:grpSpPr>
          <a:xfrm>
            <a:off x="2933048" y="3731477"/>
            <a:ext cx="1915909" cy="323166"/>
            <a:chOff x="2509899" y="2561206"/>
            <a:chExt cx="3355143" cy="43075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E179172-A033-4A84-B488-CE38D88EE677}"/>
                </a:ext>
              </a:extLst>
            </p:cNvPr>
            <p:cNvSpPr txBox="1"/>
            <p:nvPr/>
          </p:nvSpPr>
          <p:spPr>
            <a:xfrm>
              <a:off x="2509899" y="2561207"/>
              <a:ext cx="3355143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在一開始就要先設定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AFA8-78BF-4164-933C-B7DB80BC0197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5" name="向右箭號 17">
            <a:extLst>
              <a:ext uri="{FF2B5EF4-FFF2-40B4-BE49-F238E27FC236}">
                <a16:creationId xmlns:a16="http://schemas.microsoft.com/office/drawing/2014/main" id="{4142C928-8EEE-495C-8EE5-656CC709B8E0}"/>
              </a:ext>
            </a:extLst>
          </p:cNvPr>
          <p:cNvSpPr/>
          <p:nvPr/>
        </p:nvSpPr>
        <p:spPr>
          <a:xfrm rot="10800000">
            <a:off x="2500867" y="414231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EBBA7AD-7EC3-471D-8B4C-4FF489B0CCE0}"/>
              </a:ext>
            </a:extLst>
          </p:cNvPr>
          <p:cNvGrpSpPr/>
          <p:nvPr/>
        </p:nvGrpSpPr>
        <p:grpSpPr>
          <a:xfrm>
            <a:off x="2933049" y="4100666"/>
            <a:ext cx="761747" cy="323166"/>
            <a:chOff x="2509899" y="2561206"/>
            <a:chExt cx="3380941" cy="430755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50D1476-DEDC-4CDB-9598-15E9AE5A8A80}"/>
                </a:ext>
              </a:extLst>
            </p:cNvPr>
            <p:cNvSpPr txBox="1"/>
            <p:nvPr/>
          </p:nvSpPr>
          <p:spPr>
            <a:xfrm>
              <a:off x="2509899" y="2561207"/>
              <a:ext cx="3380941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括號內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2DBB78-CD63-42D8-AE45-33281B6D25B6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9" name="向右箭號 22">
            <a:extLst>
              <a:ext uri="{FF2B5EF4-FFF2-40B4-BE49-F238E27FC236}">
                <a16:creationId xmlns:a16="http://schemas.microsoft.com/office/drawing/2014/main" id="{1EE6C16D-B75C-4E89-BB86-719F1A88EEC4}"/>
              </a:ext>
            </a:extLst>
          </p:cNvPr>
          <p:cNvSpPr/>
          <p:nvPr/>
        </p:nvSpPr>
        <p:spPr>
          <a:xfrm rot="10800000">
            <a:off x="2855537" y="547924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8FB6EE8-D15D-415E-90F2-8EE1C2590722}"/>
              </a:ext>
            </a:extLst>
          </p:cNvPr>
          <p:cNvGrpSpPr/>
          <p:nvPr/>
        </p:nvGrpSpPr>
        <p:grpSpPr>
          <a:xfrm>
            <a:off x="3270429" y="5425820"/>
            <a:ext cx="1146468" cy="323166"/>
            <a:chOff x="2509899" y="2561206"/>
            <a:chExt cx="3379982" cy="43075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AB3D21-6F69-4060-9FD2-50FD5D6DEF58}"/>
                </a:ext>
              </a:extLst>
            </p:cNvPr>
            <p:cNvSpPr txBox="1"/>
            <p:nvPr/>
          </p:nvSpPr>
          <p:spPr>
            <a:xfrm>
              <a:off x="2509899" y="2561207"/>
              <a:ext cx="337998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放在迴圈裡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AD162C2-9EE3-4637-9A03-64331A4BD0A2}"/>
                </a:ext>
              </a:extLst>
            </p:cNvPr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F2DD574A-DF4B-4447-A00B-8D8726451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"/>
          <a:stretch/>
        </p:blipFill>
        <p:spPr>
          <a:xfrm>
            <a:off x="5813104" y="3680439"/>
            <a:ext cx="6166896" cy="291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標題 1">
            <a:extLst>
              <a:ext uri="{FF2B5EF4-FFF2-40B4-BE49-F238E27FC236}">
                <a16:creationId xmlns:a16="http://schemas.microsoft.com/office/drawing/2014/main" id="{7088266A-ABDC-4DEC-BE64-18FC4709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While</a:t>
            </a:r>
            <a:r>
              <a:rPr lang="zh-TW" altLang="en-US" cap="none" dirty="0"/>
              <a:t> </a:t>
            </a:r>
            <a:r>
              <a:rPr lang="en-US" altLang="zh-TW" cap="none" dirty="0"/>
              <a:t>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6937</TotalTime>
  <Words>631</Words>
  <Application>Microsoft Office PowerPoint</Application>
  <PresentationFormat>寬螢幕</PresentationFormat>
  <Paragraphs>120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34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迴圈(while)、do while</vt:lpstr>
      <vt:lpstr>助教聯絡資訊</vt:lpstr>
      <vt:lpstr>Outline</vt:lpstr>
      <vt:lpstr>Outline</vt:lpstr>
      <vt:lpstr>上週重點複習</vt:lpstr>
      <vt:lpstr>PowerPoint 簡報</vt:lpstr>
      <vt:lpstr>PowerPoint 簡報</vt:lpstr>
      <vt:lpstr>Outline</vt:lpstr>
      <vt:lpstr>While loop</vt:lpstr>
      <vt:lpstr>While loop 無限迴圈</vt:lpstr>
      <vt:lpstr>Outline</vt:lpstr>
      <vt:lpstr>while 與do-while比較 (印出x的初始值)</vt:lpstr>
      <vt:lpstr>while 與 do-while Flowchart</vt:lpstr>
      <vt:lpstr>Outline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233</cp:revision>
  <dcterms:created xsi:type="dcterms:W3CDTF">2021-09-06T07:31:26Z</dcterms:created>
  <dcterms:modified xsi:type="dcterms:W3CDTF">2021-11-05T13:00:34Z</dcterms:modified>
</cp:coreProperties>
</file>