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279" r:id="rId2"/>
    <p:sldId id="258" r:id="rId3"/>
    <p:sldId id="302" r:id="rId4"/>
    <p:sldId id="296" r:id="rId5"/>
    <p:sldId id="297" r:id="rId6"/>
    <p:sldId id="290" r:id="rId7"/>
    <p:sldId id="294" r:id="rId8"/>
    <p:sldId id="300" r:id="rId9"/>
    <p:sldId id="303" r:id="rId10"/>
    <p:sldId id="277" r:id="rId11"/>
    <p:sldId id="28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107" d="100"/>
          <a:sy n="107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C9EAA-3D77-4DD9-9694-29EC0030C7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79B5-6234-495F-A2A7-DF4D79A29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0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6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/>
        </p:nvSpPr>
        <p:spPr>
          <a:xfrm>
            <a:off x="10878481" y="648866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2021.11.22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/>
        </p:nvCxnSpPr>
        <p:spPr>
          <a:xfrm>
            <a:off x="1770888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/>
        </p:nvCxnSpPr>
        <p:spPr>
          <a:xfrm>
            <a:off x="8775192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/>
          <p:cNvSpPr txBox="1">
            <a:spLocks/>
          </p:cNvSpPr>
          <p:nvPr userDrawn="1"/>
        </p:nvSpPr>
        <p:spPr>
          <a:xfrm>
            <a:off x="796089" y="1738969"/>
            <a:ext cx="10599821" cy="2448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EOF</a:t>
            </a:r>
            <a:endParaRPr lang="zh-TW" altLang="en-US" dirty="0"/>
          </a:p>
        </p:txBody>
      </p:sp>
      <p:sp>
        <p:nvSpPr>
          <p:cNvPr id="17" name="副標題 2"/>
          <p:cNvSpPr txBox="1">
            <a:spLocks/>
          </p:cNvSpPr>
          <p:nvPr userDrawn="1"/>
        </p:nvSpPr>
        <p:spPr>
          <a:xfrm>
            <a:off x="2818396" y="47865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5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1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1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19,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326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0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19,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19,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087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2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0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19,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03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ecourse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password.txt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，其中有幾組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位數密碼，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請針對密碼進行竄改。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竄改規則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每個數字都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並印出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後如有進位，只取個位數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EOF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讀到最後一筆資料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14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70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92</a:t>
            </a: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299B1F-AE51-4A1D-BA5B-182EE1BA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409" y="1539665"/>
            <a:ext cx="3745463" cy="23300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BC1288D-4215-49B6-BC67-60CCEF7B3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96" r="1706"/>
          <a:stretch/>
        </p:blipFill>
        <p:spPr>
          <a:xfrm>
            <a:off x="5089054" y="4219861"/>
            <a:ext cx="3975774" cy="24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請自己創建如下圖內容的</a:t>
            </a:r>
            <a:r>
              <a:rPr lang="en-US" altLang="zh-TW" dirty="0"/>
              <a:t>welcome.txt</a:t>
            </a:r>
            <a:r>
              <a:rPr lang="zh-TW" altLang="en-US" dirty="0"/>
              <a:t>文件檔，並計算總共有幾個字元。</a:t>
            </a:r>
            <a:endParaRPr lang="en-US" altLang="zh-TW" dirty="0"/>
          </a:p>
          <a:p>
            <a:r>
              <a:rPr lang="en-US" altLang="zh-TW" dirty="0"/>
              <a:t>Ex:</a:t>
            </a:r>
          </a:p>
          <a:p>
            <a:endParaRPr lang="en-US" altLang="zh-TW" dirty="0"/>
          </a:p>
        </p:txBody>
      </p:sp>
      <p:pic>
        <p:nvPicPr>
          <p:cNvPr id="5" name="圖片 4" descr="C:\Users\Rachel\Desktop\ch7-2\bin\Debug\ch7-2.exe ">
            <a:extLst>
              <a:ext uri="{FF2B5EF4-FFF2-40B4-BE49-F238E27FC236}">
                <a16:creationId xmlns:a16="http://schemas.microsoft.com/office/drawing/2014/main" id="{57EAF473-931B-4830-9B21-1FC4DB164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09" b="69669"/>
          <a:stretch/>
        </p:blipFill>
        <p:spPr>
          <a:xfrm>
            <a:off x="6096000" y="3927656"/>
            <a:ext cx="5834936" cy="2024450"/>
          </a:xfrm>
          <a:prstGeom prst="rect">
            <a:avLst/>
          </a:prstGeom>
        </p:spPr>
      </p:pic>
      <p:pic>
        <p:nvPicPr>
          <p:cNvPr id="7" name="圖片 6" descr="welcome - 記事本">
            <a:extLst>
              <a:ext uri="{FF2B5EF4-FFF2-40B4-BE49-F238E27FC236}">
                <a16:creationId xmlns:a16="http://schemas.microsoft.com/office/drawing/2014/main" id="{4618632E-0E5A-4DC7-A38F-989DE5963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49" b="80196"/>
          <a:stretch/>
        </p:blipFill>
        <p:spPr>
          <a:xfrm>
            <a:off x="1690577" y="3927656"/>
            <a:ext cx="4296026" cy="20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6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上週重點複習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cs typeface="Calibri" panose="020F0502020204030204" pitchFamily="34" charset="0"/>
              </a:rPr>
              <a:t>EOF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課堂作業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上週重點複習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EOF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課堂作業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19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B2D1DD8-0085-48FE-9779-4A264FFE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 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648587F-498D-45DC-B256-42C53BCC3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"/>
          <a:stretch/>
        </p:blipFill>
        <p:spPr>
          <a:xfrm>
            <a:off x="5472445" y="2841692"/>
            <a:ext cx="6166896" cy="2911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88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76FC75D-5D93-493D-AA6C-8D8A7160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607" y="2084832"/>
            <a:ext cx="8407113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cs typeface="Calibri" panose="020F0502020204030204" pitchFamily="34" charset="0"/>
              </a:rPr>
              <a:t>EOF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課堂作業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7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13">
            <a:extLst>
              <a:ext uri="{FF2B5EF4-FFF2-40B4-BE49-F238E27FC236}">
                <a16:creationId xmlns:a16="http://schemas.microsoft.com/office/drawing/2014/main" id="{D8A38962-F614-4C1F-957C-8B421944606F}"/>
              </a:ext>
            </a:extLst>
          </p:cNvPr>
          <p:cNvSpPr/>
          <p:nvPr/>
        </p:nvSpPr>
        <p:spPr>
          <a:xfrm>
            <a:off x="1698594" y="4097490"/>
            <a:ext cx="4364855" cy="18327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End OF File (EOF)–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讀取多個輸入或讀取整個檔案的資料時，若使用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EOF(End of file)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的技巧，可以直接將想要的值一次性的作讀取或將檔案從頭讀到尾，省去使用迴圈讀值的困擾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常見範例：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8594" y="41049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5FCBEF"/>
              </a:buClr>
            </a:pP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status;		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   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status =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,”%d”, &amp;number);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while(status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!= EOF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	status =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,”%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d”,&amp;number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);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53778" y="4708889"/>
            <a:ext cx="2101049" cy="273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541467" y="347017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如果讀不到值就跳出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5" idx="1"/>
            <a:endCxn id="14" idx="3"/>
          </p:cNvCxnSpPr>
          <p:nvPr/>
        </p:nvCxnSpPr>
        <p:spPr>
          <a:xfrm flipH="1">
            <a:off x="3854827" y="3654838"/>
            <a:ext cx="686640" cy="1190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End OF File (EOF)– 2/2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35FA7F-C056-40FB-9658-7DC7C1A4D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6"/>
          <a:stretch/>
        </p:blipFill>
        <p:spPr>
          <a:xfrm>
            <a:off x="2032389" y="1680736"/>
            <a:ext cx="3786101" cy="4905561"/>
          </a:xfrm>
          <a:prstGeom prst="rect">
            <a:avLst/>
          </a:prstGeom>
        </p:spPr>
      </p:pic>
      <p:sp>
        <p:nvSpPr>
          <p:cNvPr id="4" name="投影片編號版面配置區 4">
            <a:extLst>
              <a:ext uri="{FF2B5EF4-FFF2-40B4-BE49-F238E27FC236}">
                <a16:creationId xmlns:a16="http://schemas.microsoft.com/office/drawing/2014/main" id="{2B6B6FD5-8DF8-4C7D-BA16-5198BED3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5997" y="6297445"/>
            <a:ext cx="2057400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F41466-6A91-4B75-A258-090333BF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33" y="1680736"/>
            <a:ext cx="3429950" cy="4916063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ECEAC419-21DA-437A-9AE4-4143195FCC12}"/>
              </a:ext>
            </a:extLst>
          </p:cNvPr>
          <p:cNvGrpSpPr/>
          <p:nvPr/>
        </p:nvGrpSpPr>
        <p:grpSpPr>
          <a:xfrm>
            <a:off x="6645264" y="2399645"/>
            <a:ext cx="3122692" cy="207749"/>
            <a:chOff x="4427984" y="1146889"/>
            <a:chExt cx="4162304" cy="276913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907180A3-5C04-4D59-951C-9A795B051195}"/>
                </a:ext>
              </a:extLst>
            </p:cNvPr>
            <p:cNvGrpSpPr/>
            <p:nvPr/>
          </p:nvGrpSpPr>
          <p:grpSpPr>
            <a:xfrm>
              <a:off x="6958013" y="1146889"/>
              <a:ext cx="1632275" cy="276913"/>
              <a:chOff x="6785986" y="1023779"/>
              <a:chExt cx="1632275" cy="276913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CCB61B8-4BFE-4778-9025-33A402ECED4A}"/>
                  </a:ext>
                </a:extLst>
              </p:cNvPr>
              <p:cNvSpPr txBox="1"/>
              <p:nvPr/>
            </p:nvSpPr>
            <p:spPr>
              <a:xfrm>
                <a:off x="7274712" y="1023779"/>
                <a:ext cx="1143549" cy="27691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50" dirty="0">
                    <a:solidFill>
                      <a:srgbClr val="7030A0"/>
                    </a:solidFill>
                  </a:rPr>
                  <a:t>先建立一個變數</a:t>
                </a:r>
              </a:p>
            </p:txBody>
          </p: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98BB04A0-4AD5-4792-B6DB-D56AAA944A4F}"/>
                  </a:ext>
                </a:extLst>
              </p:cNvPr>
              <p:cNvCxnSpPr>
                <a:stCxn id="9" idx="1"/>
                <a:endCxn id="8" idx="3"/>
              </p:cNvCxnSpPr>
              <p:nvPr/>
            </p:nvCxnSpPr>
            <p:spPr>
              <a:xfrm flipH="1" flipV="1">
                <a:off x="6785986" y="1146890"/>
                <a:ext cx="488727" cy="153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94B0B8-5A07-4F0E-95F8-E9E96EFF6A67}"/>
                </a:ext>
              </a:extLst>
            </p:cNvPr>
            <p:cNvSpPr/>
            <p:nvPr/>
          </p:nvSpPr>
          <p:spPr>
            <a:xfrm>
              <a:off x="4427984" y="1208444"/>
              <a:ext cx="2530029" cy="123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B600E2A-AEE3-476E-8A28-D7CDAE946329}"/>
              </a:ext>
            </a:extLst>
          </p:cNvPr>
          <p:cNvGrpSpPr/>
          <p:nvPr/>
        </p:nvGrpSpPr>
        <p:grpSpPr>
          <a:xfrm>
            <a:off x="6645264" y="2871732"/>
            <a:ext cx="2850959" cy="323165"/>
            <a:chOff x="4427984" y="1760478"/>
            <a:chExt cx="3800106" cy="430753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53BF1AA-8159-4E2E-950D-43F9E16E5B20}"/>
                </a:ext>
              </a:extLst>
            </p:cNvPr>
            <p:cNvGrpSpPr/>
            <p:nvPr/>
          </p:nvGrpSpPr>
          <p:grpSpPr>
            <a:xfrm>
              <a:off x="6958013" y="1760478"/>
              <a:ext cx="1270077" cy="430753"/>
              <a:chOff x="6907825" y="944022"/>
              <a:chExt cx="1270077" cy="430753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20EB9BC-7CFF-43E1-A3D7-4B81EFECD921}"/>
                  </a:ext>
                </a:extLst>
              </p:cNvPr>
              <p:cNvSpPr txBox="1"/>
              <p:nvPr/>
            </p:nvSpPr>
            <p:spPr>
              <a:xfrm>
                <a:off x="7290753" y="944022"/>
                <a:ext cx="887149" cy="43075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50" dirty="0">
                    <a:solidFill>
                      <a:srgbClr val="7030A0"/>
                    </a:solidFill>
                  </a:rPr>
                  <a:t>讀取數據</a:t>
                </a:r>
                <a:endParaRPr lang="en-US" altLang="zh-TW" sz="750" dirty="0">
                  <a:solidFill>
                    <a:srgbClr val="7030A0"/>
                  </a:solidFill>
                </a:endParaRPr>
              </a:p>
              <a:p>
                <a:r>
                  <a:rPr lang="zh-TW" altLang="en-US" sz="750" dirty="0">
                    <a:solidFill>
                      <a:srgbClr val="7030A0"/>
                    </a:solidFill>
                  </a:rPr>
                  <a:t>並保存資料</a:t>
                </a:r>
              </a:p>
            </p:txBody>
          </p: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9AE45178-F436-473C-817F-AA2006AF90D6}"/>
                  </a:ext>
                </a:extLst>
              </p:cNvPr>
              <p:cNvCxnSpPr>
                <a:stCxn id="14" idx="1"/>
                <a:endCxn id="13" idx="3"/>
              </p:cNvCxnSpPr>
              <p:nvPr/>
            </p:nvCxnSpPr>
            <p:spPr>
              <a:xfrm flipH="1" flipV="1">
                <a:off x="6907825" y="1139863"/>
                <a:ext cx="382928" cy="1953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7A2615-07AB-45CD-8B2B-B7422D3779AF}"/>
                </a:ext>
              </a:extLst>
            </p:cNvPr>
            <p:cNvSpPr/>
            <p:nvPr/>
          </p:nvSpPr>
          <p:spPr>
            <a:xfrm>
              <a:off x="4427984" y="1894763"/>
              <a:ext cx="2530029" cy="123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9183936-88C5-4993-A570-D12E1FDEA086}"/>
              </a:ext>
            </a:extLst>
          </p:cNvPr>
          <p:cNvGrpSpPr/>
          <p:nvPr/>
        </p:nvGrpSpPr>
        <p:grpSpPr>
          <a:xfrm>
            <a:off x="6645927" y="3236735"/>
            <a:ext cx="3058189" cy="207750"/>
            <a:chOff x="4427985" y="1858061"/>
            <a:chExt cx="4076328" cy="276913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253B191-A0AD-4104-96E1-C1A86A13E4CB}"/>
                </a:ext>
              </a:extLst>
            </p:cNvPr>
            <p:cNvGrpSpPr/>
            <p:nvPr/>
          </p:nvGrpSpPr>
          <p:grpSpPr>
            <a:xfrm>
              <a:off x="5940153" y="1858061"/>
              <a:ext cx="2564160" cy="276913"/>
              <a:chOff x="5889965" y="1041605"/>
              <a:chExt cx="2564160" cy="276913"/>
            </a:xfrm>
          </p:grpSpPr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61ACFBC-1301-4F73-8963-06D20CC468FE}"/>
                  </a:ext>
                </a:extLst>
              </p:cNvPr>
              <p:cNvSpPr txBox="1"/>
              <p:nvPr/>
            </p:nvSpPr>
            <p:spPr>
              <a:xfrm>
                <a:off x="6925972" y="1041605"/>
                <a:ext cx="1528153" cy="27691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50" dirty="0">
                    <a:solidFill>
                      <a:srgbClr val="7030A0"/>
                    </a:solidFill>
                  </a:rPr>
                  <a:t>如果讀不到資料就跳出</a:t>
                </a:r>
              </a:p>
            </p:txBody>
          </p:sp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54C3477C-05AA-4799-8B29-06C368E7A912}"/>
                  </a:ext>
                </a:extLst>
              </p:cNvPr>
              <p:cNvCxnSpPr>
                <a:stCxn id="19" idx="1"/>
                <a:endCxn id="18" idx="3"/>
              </p:cNvCxnSpPr>
              <p:nvPr/>
            </p:nvCxnSpPr>
            <p:spPr>
              <a:xfrm flipH="1" flipV="1">
                <a:off x="5889965" y="1164716"/>
                <a:ext cx="1036007" cy="153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4FC45BF-2B2C-470A-8FB5-6E00ABC42302}"/>
                </a:ext>
              </a:extLst>
            </p:cNvPr>
            <p:cNvSpPr/>
            <p:nvPr/>
          </p:nvSpPr>
          <p:spPr>
            <a:xfrm>
              <a:off x="4427985" y="1894763"/>
              <a:ext cx="1512168" cy="17281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E6325FD-C594-4AA6-B975-81C75B21797B}"/>
              </a:ext>
            </a:extLst>
          </p:cNvPr>
          <p:cNvGrpSpPr/>
          <p:nvPr/>
        </p:nvGrpSpPr>
        <p:grpSpPr>
          <a:xfrm>
            <a:off x="6854721" y="5365666"/>
            <a:ext cx="3011996" cy="669414"/>
            <a:chOff x="4427985" y="1565072"/>
            <a:chExt cx="4014756" cy="892276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61C3AE6D-D546-43D4-93BA-41E22285118F}"/>
                </a:ext>
              </a:extLst>
            </p:cNvPr>
            <p:cNvGrpSpPr/>
            <p:nvPr/>
          </p:nvGrpSpPr>
          <p:grpSpPr>
            <a:xfrm>
              <a:off x="6895077" y="1565072"/>
              <a:ext cx="1547664" cy="892276"/>
              <a:chOff x="6844889" y="748616"/>
              <a:chExt cx="1547664" cy="892276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B657F95-74FD-41D1-A06F-ECD5DFD99353}"/>
                  </a:ext>
                </a:extLst>
              </p:cNvPr>
              <p:cNvSpPr txBox="1"/>
              <p:nvPr/>
            </p:nvSpPr>
            <p:spPr>
              <a:xfrm>
                <a:off x="7116874" y="748616"/>
                <a:ext cx="1275679" cy="89227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50" dirty="0">
                    <a:solidFill>
                      <a:srgbClr val="7030A0"/>
                    </a:solidFill>
                  </a:rPr>
                  <a:t>此處的</a:t>
                </a:r>
                <a:r>
                  <a:rPr lang="en-US" altLang="zh-TW" sz="750" dirty="0" err="1">
                    <a:solidFill>
                      <a:srgbClr val="7030A0"/>
                    </a:solidFill>
                  </a:rPr>
                  <a:t>fscanf</a:t>
                </a:r>
                <a:r>
                  <a:rPr lang="en-US" altLang="zh-TW" sz="750" dirty="0">
                    <a:solidFill>
                      <a:srgbClr val="7030A0"/>
                    </a:solidFill>
                  </a:rPr>
                  <a:t>()</a:t>
                </a:r>
                <a:r>
                  <a:rPr lang="zh-TW" altLang="en-US" sz="750" dirty="0">
                    <a:solidFill>
                      <a:srgbClr val="7030A0"/>
                    </a:solidFill>
                  </a:rPr>
                  <a:t>視為更新值的動作，更新值不一定只能用變數</a:t>
                </a:r>
                <a:r>
                  <a:rPr lang="en-US" altLang="zh-TW" sz="750" dirty="0">
                    <a:solidFill>
                      <a:srgbClr val="7030A0"/>
                    </a:solidFill>
                  </a:rPr>
                  <a:t>+1</a:t>
                </a:r>
                <a:r>
                  <a:rPr lang="zh-TW" altLang="en-US" sz="750" dirty="0">
                    <a:solidFill>
                      <a:srgbClr val="7030A0"/>
                    </a:solidFill>
                  </a:rPr>
                  <a:t>，也可以是動作更新</a:t>
                </a:r>
              </a:p>
            </p:txBody>
          </p: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D9E192DD-082F-452A-B371-16F3DA7EEAFE}"/>
                  </a:ext>
                </a:extLst>
              </p:cNvPr>
              <p:cNvCxnSpPr>
                <a:stCxn id="24" idx="1"/>
                <a:endCxn id="23" idx="3"/>
              </p:cNvCxnSpPr>
              <p:nvPr/>
            </p:nvCxnSpPr>
            <p:spPr>
              <a:xfrm flipH="1" flipV="1">
                <a:off x="6844889" y="1179504"/>
                <a:ext cx="271985" cy="1525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B1B650F-DF70-4E49-B488-EA32F13DDBFC}"/>
                </a:ext>
              </a:extLst>
            </p:cNvPr>
            <p:cNvSpPr/>
            <p:nvPr/>
          </p:nvSpPr>
          <p:spPr>
            <a:xfrm>
              <a:off x="4427985" y="1894762"/>
              <a:ext cx="2467092" cy="20239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831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EOF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課堂作業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1320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</TotalTime>
  <Words>306</Words>
  <Application>Microsoft Office PowerPoint</Application>
  <PresentationFormat>寬螢幕</PresentationFormat>
  <Paragraphs>57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4" baseType="lpstr">
      <vt:lpstr>微軟正黑體</vt:lpstr>
      <vt:lpstr>新細明體</vt:lpstr>
      <vt:lpstr>DFKai-SB</vt:lpstr>
      <vt:lpstr>DFKai-SB</vt:lpstr>
      <vt:lpstr>Arial</vt:lpstr>
      <vt:lpstr>Arial Black</vt:lpstr>
      <vt:lpstr>Calibri</vt:lpstr>
      <vt:lpstr>Times New Roman</vt:lpstr>
      <vt:lpstr>Tw Cen MT</vt:lpstr>
      <vt:lpstr>Tw Cen MT Condensed</vt:lpstr>
      <vt:lpstr>Wingdings</vt:lpstr>
      <vt:lpstr>Wingdings 3</vt:lpstr>
      <vt:lpstr>1_要素</vt:lpstr>
      <vt:lpstr>PowerPoint 簡報</vt:lpstr>
      <vt:lpstr>Outline</vt:lpstr>
      <vt:lpstr>Outline</vt:lpstr>
      <vt:lpstr>上週重點複習 – 1/2</vt:lpstr>
      <vt:lpstr>上週重點複習 – 2/2</vt:lpstr>
      <vt:lpstr>Outline</vt:lpstr>
      <vt:lpstr>End OF File (EOF)– 1/2</vt:lpstr>
      <vt:lpstr>End OF File (EOF)– 2/2</vt:lpstr>
      <vt:lpstr>Outline</vt:lpstr>
      <vt:lpstr>課堂作業 – 1/2</vt:lpstr>
      <vt:lpstr>課堂作業 –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Rachel</cp:lastModifiedBy>
  <cp:revision>86</cp:revision>
  <dcterms:created xsi:type="dcterms:W3CDTF">2021-09-06T07:31:26Z</dcterms:created>
  <dcterms:modified xsi:type="dcterms:W3CDTF">2021-11-18T16:56:09Z</dcterms:modified>
</cp:coreProperties>
</file>