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5" r:id="rId9"/>
    <p:sldId id="266" r:id="rId10"/>
    <p:sldId id="260" r:id="rId11"/>
    <p:sldId id="261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61" autoAdjust="0"/>
  </p:normalViewPr>
  <p:slideViewPr>
    <p:cSldViewPr>
      <p:cViewPr varScale="1">
        <p:scale>
          <a:sx n="55" d="100"/>
          <a:sy n="55" d="100"/>
        </p:scale>
        <p:origin x="16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08A3-55C1-4C7D-BC1E-F3126209C7CA}" type="datetimeFigureOut">
              <a:rPr lang="zh-TW" altLang="en-US" smtClean="0"/>
              <a:t>2015/9/21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DCA78-9757-4927-AB2A-D1AEADC3FC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308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BE%A9%E5%A4%A7%E5%88%A9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zh.wikipedia.org/wiki/%E5%BE%B7%E5%9B%BD" TargetMode="External"/><Relationship Id="rId4" Type="http://schemas.openxmlformats.org/officeDocument/2006/relationships/hyperlink" Target="https://zh.wikipedia.org/wiki/%E7%89%A9%E7%90%86%E5%AD%B8%E5%AE%B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1791 Alessandro Volta: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義大利"/>
              </a:rPr>
              <a:t>義大利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物理學家"/>
              </a:rPr>
              <a:t>物理學家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galvanic cell</a:t>
            </a:r>
          </a:p>
          <a:p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1826 Georg Simon Ohm: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德國"/>
              </a:rPr>
              <a:t>德國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物理學家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1904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thermionic diode: </a:t>
            </a:r>
            <a:r>
              <a:rPr lang="zh-TW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熱離子二極體，也就是真空管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DCA78-9757-4927-AB2A-D1AEADC3FC8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68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DA6A6AB-D58F-4F7F-BB97-7CC7BACF14AD}" type="datetime1">
              <a:rPr lang="zh-TW" altLang="en-US" smtClean="0"/>
              <a:t>2015/9/21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8F35A35-4C66-431B-AECE-D504D93B72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5FBA-5D99-41FB-B0BD-298C313C3E5D}" type="datetime1">
              <a:rPr lang="zh-TW" altLang="en-US" smtClean="0"/>
              <a:t>2015/9/21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A35-4C66-431B-AECE-D504D93B72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E4B5-C75E-40D9-8568-4470A0317608}" type="datetime1">
              <a:rPr lang="zh-TW" altLang="en-US" smtClean="0"/>
              <a:t>2015/9/21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A35-4C66-431B-AECE-D504D93B72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EA4B0FD-2446-47AB-8B36-1FEF07BDDA72}" type="datetime1">
              <a:rPr lang="zh-TW" altLang="en-US" smtClean="0"/>
              <a:t>2015/9/21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8F35A35-4C66-431B-AECE-D504D93B72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D300A91-22EE-4739-9720-00C5540966C3}" type="datetime1">
              <a:rPr lang="zh-TW" altLang="en-US" smtClean="0"/>
              <a:t>2015/9/21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8F35A35-4C66-431B-AECE-D504D93B72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185C-627F-45B1-949B-43F79FCD6A37}" type="datetime1">
              <a:rPr lang="zh-TW" altLang="en-US" smtClean="0"/>
              <a:t>2015/9/21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A35-4C66-431B-AECE-D504D93B72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D6CF-E013-423A-B62F-55E22921B9D9}" type="datetime1">
              <a:rPr lang="zh-TW" altLang="en-US" smtClean="0"/>
              <a:t>2015/9/21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A35-4C66-431B-AECE-D504D93B72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80C816-C21C-4631-A80C-AA62C0949205}" type="datetime1">
              <a:rPr lang="zh-TW" altLang="en-US" smtClean="0"/>
              <a:t>2015/9/21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8F35A35-4C66-431B-AECE-D504D93B72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093A-6B94-4E09-97AB-F5E35E2BD457}" type="datetime1">
              <a:rPr lang="zh-TW" altLang="en-US" smtClean="0"/>
              <a:t>2015/9/21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35A35-4C66-431B-AECE-D504D93B72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CE1C0E0-4F8A-4B98-9E41-9CAD8BEFF84E}" type="datetime1">
              <a:rPr lang="zh-TW" altLang="en-US" smtClean="0"/>
              <a:t>2015/9/21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8F35A35-4C66-431B-AECE-D504D93B72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330A44-7659-4E52-98E2-7EFA0D19B77C}" type="datetime1">
              <a:rPr lang="zh-TW" altLang="en-US" smtClean="0"/>
              <a:t>2015/9/21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8F35A35-4C66-431B-AECE-D504D93B72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FC5DD98-29F6-4D7D-92CB-E33CE7D9C313}" type="datetime1">
              <a:rPr lang="zh-TW" altLang="en-US" smtClean="0"/>
              <a:t>2015/9/21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8F35A35-4C66-431B-AECE-D504D93B722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latin typeface="Times New Roman" pitchFamily="18" charset="0"/>
                <a:cs typeface="Times New Roman" pitchFamily="18" charset="0"/>
              </a:rPr>
              <a:t>Chapter 01</a:t>
            </a:r>
            <a:br>
              <a:rPr lang="en-US" altLang="zh-TW" sz="4800" b="1" dirty="0">
                <a:latin typeface="Times New Roman" pitchFamily="18" charset="0"/>
                <a:cs typeface="Times New Roman" pitchFamily="18" charset="0"/>
              </a:rPr>
            </a:br>
            <a:r>
              <a:rPr lang="en-IN" altLang="zh-TW" sz="4800" i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altLang="zh-TW" sz="4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Wei-Cheng Liu</a:t>
            </a:r>
          </a:p>
          <a:p>
            <a:r>
              <a:rPr lang="en-US" altLang="zh-TW" dirty="0" smtClean="0"/>
              <a:t>Department of Communications Engineering, National Chung Cheng University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62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Attenuation Due to Oxygen and Water Vapor (concentration of 7.5 g/m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F35A35-4C66-431B-AECE-D504D93B7225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45" y="1772816"/>
            <a:ext cx="6856413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03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Attenuation Due to Rainfall at Rates of 10, 50, and 100 mm/h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F35A35-4C66-431B-AECE-D504D93B7225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30" y="1628800"/>
            <a:ext cx="6856413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1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Systems Analysis Techniques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Time-Domain and Frequency-Domain Analyses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Modulation and Communication Theories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F35A35-4C66-431B-AECE-D504D93B722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2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Approaches to System Optimization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Signal Detection and Estimation Theory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Theory and Coding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F35A35-4C66-431B-AECE-D504D93B722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5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Block Diagram of a Communication Systems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Characteristics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Systems-Analysis Techniques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Approaches to System Optimization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Preview of This Book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F35A35-4C66-431B-AECE-D504D93B722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8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Events and Inventions in the Development of Electrical Communications (1/3)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F35A35-4C66-431B-AECE-D504D93B7225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95" y="1772816"/>
            <a:ext cx="6208713" cy="468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9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Events and Inventions in the Development of Electrical Communications (2/3)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F35A35-4C66-431B-AECE-D504D93B7225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4"/>
            <a:ext cx="620871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7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Events and Inventions in the Development of Electrical Communications (3/3)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F35A35-4C66-431B-AECE-D504D93B722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Picture 2" descr="table_01_01b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92294"/>
            <a:ext cx="7992888" cy="38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53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Block Diagram of a Communication System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F35A35-4C66-431B-AECE-D504D93B7225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Picture 2" descr="fig_01_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48880"/>
            <a:ext cx="86868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9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Various Propagation Modes for Electromagnetic Waves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F35A35-4C66-431B-AECE-D504D93B7225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Picture 2" descr="fig_01_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26583"/>
            <a:ext cx="7992888" cy="499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323528" y="6417756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(LOS stands for line of sight)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467600" cy="86895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Bands with Designations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F35A35-4C66-431B-AECE-D504D93B722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Picture 2" descr="table_01_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50893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2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Frequency Bands for Public Use and Military Communications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8F35A35-4C66-431B-AECE-D504D93B722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Picture 2" descr="table_01_0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562129" cy="500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05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135</TotalTime>
  <Words>209</Words>
  <Application>Microsoft Office PowerPoint</Application>
  <PresentationFormat>如螢幕大小 (4:3)</PresentationFormat>
  <Paragraphs>43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新細明體</vt:lpstr>
      <vt:lpstr>Arial</vt:lpstr>
      <vt:lpstr>Calibri</vt:lpstr>
      <vt:lpstr>Century Schoolbook</vt:lpstr>
      <vt:lpstr>Times New Roman</vt:lpstr>
      <vt:lpstr>Wingdings</vt:lpstr>
      <vt:lpstr>Wingdings 2</vt:lpstr>
      <vt:lpstr>壁窗</vt:lpstr>
      <vt:lpstr>Chapter 01 Introduction</vt:lpstr>
      <vt:lpstr>Outline</vt:lpstr>
      <vt:lpstr>Major Events and Inventions in the Development of Electrical Communications (1/3)</vt:lpstr>
      <vt:lpstr>Major Events and Inventions in the Development of Electrical Communications (2/3)</vt:lpstr>
      <vt:lpstr>Major Events and Inventions in the Development of Electrical Communications (3/3)</vt:lpstr>
      <vt:lpstr>The Block Diagram of a Communication System</vt:lpstr>
      <vt:lpstr>The Various Propagation Modes for Electromagnetic Waves</vt:lpstr>
      <vt:lpstr>Frequency Bands with Designations</vt:lpstr>
      <vt:lpstr>Selected Frequency Bands for Public Use and Military Communications</vt:lpstr>
      <vt:lpstr>Specific Attenuation Due to Oxygen and Water Vapor (concentration of 7.5 g/m3)</vt:lpstr>
      <vt:lpstr>Specific Attenuation Due to Rainfall at Rates of 10, 50, and 100 mm/h</vt:lpstr>
      <vt:lpstr>Summary of Systems Analysis Techniques</vt:lpstr>
      <vt:lpstr>Probabilistic Approaches to System Optimization</vt:lpstr>
    </vt:vector>
  </TitlesOfParts>
  <Company>國立中正大學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Overview and Historical Perspectives</dc:title>
  <dc:creator>劉維正</dc:creator>
  <cp:lastModifiedBy>Wei-Cheng Liu</cp:lastModifiedBy>
  <cp:revision>11</cp:revision>
  <dcterms:created xsi:type="dcterms:W3CDTF">2014-07-07T07:52:05Z</dcterms:created>
  <dcterms:modified xsi:type="dcterms:W3CDTF">2015-09-21T00:30:19Z</dcterms:modified>
</cp:coreProperties>
</file>