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24575,'6'1'0,"0"1"0,0 0 0,0 0 0,0 1 0,0-1 0,-1 1 0,1 1 0,-1-1 0,0 1 0,0 0 0,0 0 0,8 9 0,6 4 0,75 59 0,-57-47 0,53 31 0,-53-36 0,-1 1 0,32 29 0,-22-17 0,1-2 0,67 38 0,-70-46 0,82 43 0,-79-45 0,-33-18 0,0 0 0,0 1 0,0 1 0,20 17 0,-24-18 0,-1-2 0,1 1 0,0-2 0,0 1 0,1-1 0,13 4 0,20 11 0,-17-7 0,-2-1 0,-1 2 0,40 27 0,-49-30 0,0-2 0,1 0 0,0-1 0,0-1 0,31 10 0,-22-9 0,35 18 0,31 19 0,-11 1 0,-25-12 0,-23-15 0,-19-11 0,1 0 0,21 8 0,-15-7 0,0 1 0,19 11 0,-22-10 0,0-2 0,34 14 0,-33-16 0,-1 1 0,1 1 0,18 13 0,18 10 0,40 22 0,6 2 0,58 36 0,-48-27 0,-66-36 0,-31-20 0,0-1 0,28 13 0,-20-10 0,1 0 0,-2 1 0,0 1 0,25 21 0,9 6 0,-38-31 0,1 1 0,0-2 0,21 7 0,32 16 0,14 9 0,-61-31 0,0 2 0,0 0 0,40 29 0,-57-35-114,1-1 1,-1-1-1,1 1 0,0-1 0,0 0 1,0 0-1,1-1 0,-1 0 0,0 0 1,1-1-1,8 1 0,-5-1-6712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7:1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24575,'1'13'0,"0"-1"0,1 1 0,1-1 0,0 1 0,0-1 0,1 0 0,1-1 0,0 1 0,1-1 0,9 15 0,4 2 0,1-1 0,39 42 0,-22-32 0,-20-21 0,-1 0 0,21 29 0,-6 0-88,-5-6-139,40 46-1,-47-61 227,-1 0-1,-1 2 1,18 34-1,-4-5 99,32 53 355,-54-91-452,-1 0 0,11 30 0,0 3 0,23 68 0,-27-68 0,-11-34 120,-4-16-154,0 0 0,0 1 1,0-1-1,0 0 0,0 1 0,0-1 1,0 0-1,0 1 0,0-1 0,0 0 1,0 0-1,0 1 0,0-1 0,0 0 1,0 1-1,-1-1 0,1 0 0,0 0 1,0 1-1,0-1 0,0 0 0,-1 0 1,1 1-1,0-1 0,0 0 0,-1 0 1,1 0-1,0 1 0,0-1 0,-1 0 1,1 0-1,0 0 0,0 0 0,-1 0 1,1 0-1,0 1 0,-1-1 0,1 0 1,0 0-1,0 0 0,-1 0 0,1 0 1,-1 0-1,-8-2-6792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0 24575,'-6'0'0,"1"0"0,0 0 0,-1 1 0,1 0 0,-1 0 0,1 0 0,0 0 0,0 1 0,0 0 0,0 0 0,0 0 0,-6 4 0,8-4 0,0 2 0,-1-1 0,1 0 0,0 0 0,0 1 0,1 0 0,-1 0 0,1 0 0,0 0 0,0 0 0,0 0 0,1 0 0,-1 0 0,-1 9 0,-21 67 0,14-48 0,-11 51 0,15-56-102,-1 0 0,-1 0 0,-15 30 0,-2 8-33,18-40 135,-7 43 0,10-41 0,-12 37 0,-44 162 0,23-98-1133,4-14 183,-17 80 950,-9 45 0,15-91 0,0 2 0,4 9-551,-6 28-153,11-26 694,20-105 3,3 1 1,2 0-1,-3 83 1,12-112 6,-10 51 0,0 2 0,-4 25 421,8-67 174,-3 70-1,11 27 348,0-112-7768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24575,'1078'0'0,"-1057"1"0,0 1 0,36 9 0,-34-6 0,-1-1 0,27 1 0,-4-3 0,76 12 0,4 0 0,-1 0 0,-79-9 0,0-1 0,84-4 0,38 2 0,-101 11 0,-49-8 0,0-2 0,22 3 0,34-5 0,-52-2 0,0 1 0,0 1 0,-1 1 0,33 7 0,-10-1 0,1-2 0,-1-1 0,1-3 0,80-5 0,-24 1 0,-4 0 0,111 5 0,-185 0 0,36 10 0,-25-4 0,8 1 0,-19-4 0,0-2 0,0 0 0,33 2 0,27-8 0,-56 1 0,1 0 0,-1 1 0,0 2 0,1 1 0,26 6 0,-22-3-273,0-1 0,0-1 0,0-2 0,47-2 0,-54 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5 0,4 1 0,2 2 0,0 2 0,4-2 0,4-4 0,1-1 0,1-1 0,-1 0 0,2-1 0,-3 2 0,1-2 0,-2 2 0,-3 3 0,-3-1-8191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24575,'5'0'0,"1"4"0,5 3 0,0 3 0,-2 6 0,3-1 0,3-2 0,0 1 0,1 3 0,3-1 0,4-4 0,-3 1 0,0-2 0,-4 3 0,-3 2 0,-6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24575,'4'0'0,"2"5"0,5 1 0,5 5 0,4 0 0,0 4 0,-5-2-8191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3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1544 24575,'20'1'0,"0"-1"0,-1 0 0,1-2 0,0 0 0,-1-2 0,0 0 0,0 0 0,0-2 0,20-9 0,84-39 0,-76 36 0,-29 12 0,0-2 0,0 0 0,20-12 0,86-46 0,-84 47 0,60-40 0,45-33 0,-130 83 0,1 1 0,0 0 0,25-8 0,24-12 0,-21-2 0,-36 24 0,1-1 0,0 1 0,0 1 0,12-6 0,-4 3 0,1-1 0,19-15 0,23-11 0,44-23 0,19-8 0,-42 23 0,-4 1 0,13-4 0,-78 40 0,0 0 0,0 0 0,-1-1 0,14-11 0,-14 10 0,0 0 0,0 0 0,22-9 0,125-46 0,-148 58 0,0 0 0,0-1 0,0 0 0,9-9 0,-10 8 0,0 0 0,0 1 0,1 0 0,12-6 0,2 1 0,33-21 0,5-3 0,-17 8 0,-33 19 0,1 1 0,19-9 0,-1 1 0,38-22 0,-46 22 0,1 2 0,1 1 0,27-9 0,-36 16 0,0-1 0,-1-1 0,0 0 0,0-1 0,0 0 0,-1-1 0,0-1 0,-1-1 0,16-15 0,-7 7 0,0 0 0,1 1 0,1 2 0,41-22 0,-46 29-1365,-1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6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2860 24575,'5'0'0,"-1"0"0,1-1 0,0 0 0,0 0 0,-1 0 0,1-1 0,-1 1 0,1-1 0,-1 0 0,0-1 0,1 1 0,-1-1 0,6-5 0,4-4 0,-1-1 0,16-19 0,-18 19 0,0 1 0,20-17 0,47-40 0,-24 18 0,132-116 0,-147 128-262,-1-2 0,34-49 1,-65 81 326,10-10-65,0 1 0,1 1 0,24-18 0,30-28 0,29-33 0,-66 66 0,-2-1 0,-2-1 0,41-55 0,-3 7 0,51-58 0,-40 54 720,116-120-720,-186 195 0,24-22 0,-15 14 0,31-35 0,1-6 0,-29 35 0,31-44 0,-31 37 0,2 2 0,0 1 0,37-31 0,37-42 0,-49 48 0,108-89 0,-49 47 0,11-32 0,36-25 0,-1-2 0,-144 143 45,-1-1-1,16-21 1,6-8-1544,-19 28-5327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7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24575,'3287'0'0,"-3259"2"0,-1 1 0,32 6 0,-29-3 0,47 2 0,505-6 0,-281-4 0,444 2-1365,-721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3:37:0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24575,'1'2'0,"0"0"0,-1-1 0,1 1 0,0 0 0,0-1 0,1 1 0,-1 0 0,0-1 0,0 0 0,1 1 0,-1-1 0,1 0 0,-1 0 0,1 0 0,-1 1 0,1-2 0,3 3 0,32 14 0,7-4 0,-24-8 0,1 2 0,30 14 0,78 31 0,-102-44 0,0 2 0,-1 1 0,0 1 0,-1 1 0,47 33 0,-60-38 0,0 1 0,20 9 0,16 11 0,-47-28 0,1 1 0,-1-1 0,0 1 0,0 0 0,1-1 0,-1 1 0,0 0 0,0 0 0,-1 0 0,1 0 0,0 0 0,-1 0 0,1 0 0,-1 0 0,0 0 0,1 1 0,-1-1 0,0 0 0,0 0 0,-1 0 0,1 0 0,0 0 0,-1 0 0,1 0 0,-1 0 0,0 0 0,1 0 0,-3 3 0,-1 5 0,-1 0 0,0-1 0,-1 0 0,-8 10 0,-133 156 0,109-135 38,29-32-272,1 0 0,0 1 0,1 0 1,-1 0-1,-6 14 0,6-7-6592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CB9A8-E1FE-1797-D56F-5D787BF2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8C71A2-4C47-5CBA-F7B8-19F8A8EF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0AEF9-753B-5CA2-4EAB-4B2F252B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B0AC7-39CE-662C-1175-03799C98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123EA-485F-2FDF-9C43-E0BE40C7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0F3CD-234F-8FC5-CE83-08457E0E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949434-F084-F9FF-AF7A-FF378895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5B61D-5A1C-39CC-F262-C95D333F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7E46F-4673-E199-66FD-EC302B6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D706F-E55A-A38A-5EE7-47AF95D9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8C92BC-F45C-853F-55DE-3194FCD87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0A9291-03C3-3226-16B9-1AA61693C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E560C-30D2-BC84-2BC8-3BE37942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69E7E-BE80-0E16-9347-F5D5AC7D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3AFD6-1275-816D-80EF-4DF194B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5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A6767-A8AF-7D9E-54EA-18913E2F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A1513-5E78-A386-D774-5E5BAFEA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5CA8B-EC69-DEE0-6880-390F6B42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55496-147F-8376-4637-7028ECA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C27EA-AA5F-F67E-850C-ACE57E7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B242A-1359-8D92-6D99-740EEDC0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3B5CE-4BF4-5454-5D9A-3357F4D3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61A7C-8841-0004-F3A2-AB98A41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58DC3-D3EA-F11B-428F-2C9BE06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896C1-D319-ADD8-0B58-56640F31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009BC-BA54-C666-F0C6-158C9985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1DA18-E1FF-2DAF-78DC-B42059AB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4EC5F-2F80-3203-40EB-73E22E43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E86910-09A3-0300-AA8F-DA49A7F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10378B-1CB7-2C8B-78C1-49227E54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0D6C14-46B0-83F8-2953-BF21C672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78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85940-F407-87BA-021C-1C6350A6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8CF4C-FFA8-D103-9BB3-92F417C5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E31852-0143-AE59-2BD9-CABA76CC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090B8-6B87-3E49-D35E-001017D44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C6D5C2-4D9E-DC2A-CB95-DC9DE678D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1B5352-0778-9C0D-A74C-65151F0D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009D52-F92F-702E-C8F8-D19BD87F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DD358B-48AF-12F4-16BE-30FCD12A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8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CBD62-23C6-1049-CE57-FCC5E27C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BE5158-87A3-2324-EB20-CB66510A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348C6D-D861-F094-2261-97538B93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3699EE-8AAB-6C88-4FBD-28C55B84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422263-AB08-51F9-B92F-E51F6130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F939D9-7063-B3FE-656B-666988F8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7712B9-AF5F-A203-F829-B0411301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4DBDB-3732-7C49-D4C9-9D9B636F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7ABEB-28B6-B737-7CBE-894AD5B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1D44AF-169B-38FA-DE7D-4DB575F3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7FEB3-765E-695D-B486-5963FA1D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6BFCAC-4FF1-4FAD-4876-69EFB074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F27BFE-E3B2-C74A-C823-75A77382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8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EEB7-E513-FBE6-5BDD-6A38B163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5B70EC-9682-ABB1-9C0B-6E19C15DE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AF180C-0FAD-5336-F961-48E087EE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1BFEB-EF22-FB89-100E-AA1073B3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A7A4F-3845-410D-BBCC-E8F4C41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CB1E40-368C-4D97-B89E-2DBAA3A6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7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2271EB-F102-3F48-57C0-77835B3B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4928C-39DA-0808-8691-DA58D003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CE220C-4F94-8E34-78ED-C98C0817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945F-39F3-488F-9679-032FAC01B9E7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9764B-6232-F5A1-088C-E11B8B3E7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0CC2F-1BE9-6F6A-C8DB-AB958CBE9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B479-C74C-4658-BF25-093F2044B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6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1Iwuygqu6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4092E-83FB-CCCA-6213-DA6309848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Arduino ML</a:t>
            </a:r>
            <a:r>
              <a:rPr lang="zh-TW" altLang="en-US" dirty="0"/>
              <a:t> 出拳遊戲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7DEEC-324F-C8D2-E18E-1E5B285FC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指導教授 李皇辰 </a:t>
            </a:r>
            <a:endParaRPr lang="en-US" altLang="zh-TW" dirty="0"/>
          </a:p>
          <a:p>
            <a:r>
              <a:rPr lang="zh-TW" altLang="en-US" dirty="0"/>
              <a:t>高司玹</a:t>
            </a:r>
          </a:p>
        </p:txBody>
      </p:sp>
    </p:spTree>
    <p:extLst>
      <p:ext uri="{BB962C8B-B14F-4D97-AF65-F5344CB8AC3E}">
        <p14:creationId xmlns:p14="http://schemas.microsoft.com/office/powerpoint/2010/main" val="25087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E9D4-59C9-B6E8-E5BC-CB317B60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DB5C4-B17E-C935-B207-D9E82244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往前出拳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攻擊 </a:t>
            </a:r>
            <a:r>
              <a:rPr lang="en-US" altLang="zh-TW" dirty="0"/>
              <a:t>Attack</a:t>
            </a:r>
          </a:p>
          <a:p>
            <a:r>
              <a:rPr lang="zh-TW" altLang="en-US" dirty="0"/>
              <a:t>向左打橫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防禦 </a:t>
            </a:r>
            <a:r>
              <a:rPr lang="en-US" altLang="zh-TW" dirty="0" err="1">
                <a:sym typeface="Wingdings" panose="05000000000000000000" pitchFamily="2" charset="2"/>
              </a:rPr>
              <a:t>Defence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每次按下按鈕便可記錄加速度，再次按下則結束，結束後便會判斷此次動作為攻擊還是防禦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12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7B6A4-0D62-3471-27F2-20F71289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訓練資料的收集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4ADDDE-C09D-FED6-A812-DB4B574D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42" y="2779632"/>
            <a:ext cx="3236744" cy="244978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5DA5B2-5721-18A1-B347-29D41F409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" t="-1154" r="36089" b="-1"/>
          <a:stretch/>
        </p:blipFill>
        <p:spPr>
          <a:xfrm>
            <a:off x="3198275" y="2555970"/>
            <a:ext cx="2586299" cy="3686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9C2B3A-4F82-3C77-A0B8-D0C92C47593F}"/>
              </a:ext>
            </a:extLst>
          </p:cNvPr>
          <p:cNvSpPr txBox="1"/>
          <p:nvPr/>
        </p:nvSpPr>
        <p:spPr>
          <a:xfrm>
            <a:off x="5340626" y="775252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因訓練資料量太大，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esp32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不夠裝，故將訓練資料傳到電腦，電腦將其記錄為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，接著每筆資料利用插值法將其處理為統一長度以及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並加以訓練，再把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weight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esp32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CC8FD5-9847-8574-4A97-0D77BCE72EE6}"/>
              </a:ext>
            </a:extLst>
          </p:cNvPr>
          <p:cNvSpPr txBox="1"/>
          <p:nvPr/>
        </p:nvSpPr>
        <p:spPr>
          <a:xfrm>
            <a:off x="7443329" y="2228671"/>
            <a:ext cx="355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取樣率為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但每次取的資料長度不同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因每次完成動作的時間不完全相同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2CAFDEE7-694E-6125-D4F4-7A07D7B452C1}"/>
              </a:ext>
            </a:extLst>
          </p:cNvPr>
          <p:cNvSpPr/>
          <p:nvPr/>
        </p:nvSpPr>
        <p:spPr>
          <a:xfrm flipV="1">
            <a:off x="8415129" y="3679488"/>
            <a:ext cx="737731" cy="12003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7CD4BA-3810-FC0E-EB1F-5476C8ED332C}"/>
              </a:ext>
            </a:extLst>
          </p:cNvPr>
          <p:cNvSpPr txBox="1"/>
          <p:nvPr/>
        </p:nvSpPr>
        <p:spPr>
          <a:xfrm>
            <a:off x="9278790" y="3679487"/>
            <a:ext cx="160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插值法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0920EB-AE82-3ACD-A416-A4EB41934A57}"/>
              </a:ext>
            </a:extLst>
          </p:cNvPr>
          <p:cNvSpPr txBox="1"/>
          <p:nvPr/>
        </p:nvSpPr>
        <p:spPr>
          <a:xfrm>
            <a:off x="6827104" y="5275539"/>
            <a:ext cx="5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每筆資料固定長度共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50*3=150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feature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2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5240A-943D-A065-8007-1455BCF4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92DD99C-64C0-1731-F6F5-79E1A48DDF7C}"/>
              </a:ext>
            </a:extLst>
          </p:cNvPr>
          <p:cNvSpPr/>
          <p:nvPr/>
        </p:nvSpPr>
        <p:spPr>
          <a:xfrm>
            <a:off x="4522306" y="2962475"/>
            <a:ext cx="2325756" cy="21814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EC9C1FAD-6804-53E1-131A-360D38D34E2D}"/>
                  </a:ext>
                </a:extLst>
              </p14:cNvPr>
              <p14:cNvContentPartPr/>
              <p14:nvPr/>
            </p14:nvContentPartPr>
            <p14:xfrm>
              <a:off x="3279507" y="2782945"/>
              <a:ext cx="1193040" cy="6872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EC9C1FAD-6804-53E1-131A-360D38D34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0867" y="2774305"/>
                <a:ext cx="12106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66B05765-0A58-DE6D-4CEA-E1181AF23460}"/>
                  </a:ext>
                </a:extLst>
              </p14:cNvPr>
              <p14:cNvContentPartPr/>
              <p14:nvPr/>
            </p14:nvContentPartPr>
            <p14:xfrm>
              <a:off x="2961267" y="3707425"/>
              <a:ext cx="1400760" cy="7992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66B05765-0A58-DE6D-4CEA-E1181AF23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2627" y="3698785"/>
                <a:ext cx="141840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48E0792F-871B-71E1-EE24-530B7D6B7D2C}"/>
              </a:ext>
            </a:extLst>
          </p:cNvPr>
          <p:cNvGrpSpPr/>
          <p:nvPr/>
        </p:nvGrpSpPr>
        <p:grpSpPr>
          <a:xfrm>
            <a:off x="3806547" y="4115305"/>
            <a:ext cx="88200" cy="528480"/>
            <a:chOff x="3190320" y="4313473"/>
            <a:chExt cx="8820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246D82C0-17B6-0F18-D578-5EF836E92F38}"/>
                    </a:ext>
                  </a:extLst>
                </p14:cNvPr>
                <p14:cNvContentPartPr/>
                <p14:nvPr/>
              </p14:nvContentPartPr>
              <p14:xfrm>
                <a:off x="3219840" y="4313473"/>
                <a:ext cx="58680" cy="8964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246D82C0-17B6-0F18-D578-5EF836E92F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1200" y="4304473"/>
                  <a:ext cx="76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CA5335F7-9A99-4EF5-2B97-DDA95D732A4E}"/>
                    </a:ext>
                  </a:extLst>
                </p14:cNvPr>
                <p14:cNvContentPartPr/>
                <p14:nvPr/>
              </p14:nvContentPartPr>
              <p14:xfrm>
                <a:off x="3190320" y="4551793"/>
                <a:ext cx="78840" cy="7020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CA5335F7-9A99-4EF5-2B97-DDA95D732A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1320" y="4543153"/>
                  <a:ext cx="96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A6AA3D7D-11F9-BB1B-1165-B975373D44CB}"/>
                    </a:ext>
                  </a:extLst>
                </p14:cNvPr>
                <p14:cNvContentPartPr/>
                <p14:nvPr/>
              </p14:nvContentPartPr>
              <p14:xfrm>
                <a:off x="3219840" y="4819993"/>
                <a:ext cx="33480" cy="219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A6AA3D7D-11F9-BB1B-1165-B975373D44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1200" y="4810993"/>
                  <a:ext cx="51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583044B-97C1-662F-81A3-2452748D174E}"/>
              </a:ext>
            </a:extLst>
          </p:cNvPr>
          <p:cNvGrpSpPr/>
          <p:nvPr/>
        </p:nvGrpSpPr>
        <p:grpSpPr>
          <a:xfrm>
            <a:off x="3448707" y="4931065"/>
            <a:ext cx="1504080" cy="1281600"/>
            <a:chOff x="2832480" y="5129233"/>
            <a:chExt cx="1504080" cy="12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12CAD303-0BB8-29D5-7B49-98F6EA07A5E8}"/>
                    </a:ext>
                  </a:extLst>
                </p14:cNvPr>
                <p14:cNvContentPartPr/>
                <p14:nvPr/>
              </p14:nvContentPartPr>
              <p14:xfrm>
                <a:off x="2832480" y="5129233"/>
                <a:ext cx="1074240" cy="5565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12CAD303-0BB8-29D5-7B49-98F6EA07A5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23480" y="5120233"/>
                  <a:ext cx="10918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23329A65-7381-D3AE-CACC-551D57EFB983}"/>
                    </a:ext>
                  </a:extLst>
                </p14:cNvPr>
                <p14:cNvContentPartPr/>
                <p14:nvPr/>
              </p14:nvContentPartPr>
              <p14:xfrm>
                <a:off x="3309480" y="5380873"/>
                <a:ext cx="1027080" cy="102996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23329A65-7381-D3AE-CACC-551D57EFB9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0840" y="5371873"/>
                  <a:ext cx="1044720" cy="10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890DC79-3EE8-30CD-1774-4E1F398BDC10}"/>
              </a:ext>
            </a:extLst>
          </p:cNvPr>
          <p:cNvGrpSpPr/>
          <p:nvPr/>
        </p:nvGrpSpPr>
        <p:grpSpPr>
          <a:xfrm>
            <a:off x="6648747" y="3498625"/>
            <a:ext cx="2793240" cy="1182240"/>
            <a:chOff x="6032520" y="3696793"/>
            <a:chExt cx="2793240" cy="11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D340A234-1F44-1D6C-FC10-02CA1D26D3DC}"/>
                    </a:ext>
                  </a:extLst>
                </p14:cNvPr>
                <p14:cNvContentPartPr/>
                <p14:nvPr/>
              </p14:nvContentPartPr>
              <p14:xfrm>
                <a:off x="6032520" y="4323193"/>
                <a:ext cx="1857960" cy="1080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D340A234-1F44-1D6C-FC10-02CA1D26D3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23880" y="4314193"/>
                  <a:ext cx="1875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CAB33F4-D0F8-D5F4-36E2-B06E60F64094}"/>
                    </a:ext>
                  </a:extLst>
                </p14:cNvPr>
                <p14:cNvContentPartPr/>
                <p14:nvPr/>
              </p14:nvContentPartPr>
              <p14:xfrm>
                <a:off x="7752240" y="4204033"/>
                <a:ext cx="234360" cy="25884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CAB33F4-D0F8-D5F4-36E2-B06E60F640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3240" y="4195033"/>
                  <a:ext cx="252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75607C69-555C-31A1-E042-48D28B869511}"/>
                    </a:ext>
                  </a:extLst>
                </p14:cNvPr>
                <p14:cNvContentPartPr/>
                <p14:nvPr/>
              </p14:nvContentPartPr>
              <p14:xfrm>
                <a:off x="8348400" y="3707233"/>
                <a:ext cx="243720" cy="42336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75607C69-555C-31A1-E042-48D28B8695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9760" y="3698233"/>
                  <a:ext cx="2613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07C10059-EACC-69C4-3006-64ABF76D506F}"/>
                    </a:ext>
                  </a:extLst>
                </p14:cNvPr>
                <p14:cNvContentPartPr/>
                <p14:nvPr/>
              </p14:nvContentPartPr>
              <p14:xfrm>
                <a:off x="8526960" y="3696793"/>
                <a:ext cx="298800" cy="118224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07C10059-EACC-69C4-3006-64ABF76D50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7960" y="3687793"/>
                  <a:ext cx="316440" cy="119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13FEA83-267D-7EB9-172A-9A34CD049E62}"/>
              </a:ext>
            </a:extLst>
          </p:cNvPr>
          <p:cNvSpPr txBox="1"/>
          <p:nvPr/>
        </p:nvSpPr>
        <p:spPr>
          <a:xfrm>
            <a:off x="2146852" y="2563705"/>
            <a:ext cx="11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Input[1]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18A3EB1-F38A-ABCB-1316-228E7C75FECF}"/>
              </a:ext>
            </a:extLst>
          </p:cNvPr>
          <p:cNvSpPr txBox="1"/>
          <p:nvPr/>
        </p:nvSpPr>
        <p:spPr>
          <a:xfrm>
            <a:off x="1897969" y="3483519"/>
            <a:ext cx="119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Input[2]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41BE34-EED7-1971-37BB-83462AB12A2D}"/>
              </a:ext>
            </a:extLst>
          </p:cNvPr>
          <p:cNvSpPr txBox="1"/>
          <p:nvPr/>
        </p:nvSpPr>
        <p:spPr>
          <a:xfrm>
            <a:off x="2017168" y="5298457"/>
            <a:ext cx="119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Input[149]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742190E-FAA9-837A-D448-CC46A8DE8C38}"/>
              </a:ext>
            </a:extLst>
          </p:cNvPr>
          <p:cNvSpPr txBox="1"/>
          <p:nvPr/>
        </p:nvSpPr>
        <p:spPr>
          <a:xfrm>
            <a:off x="2364747" y="6081409"/>
            <a:ext cx="119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Input[150]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3A2599D-B65A-EBAF-1665-B29550EDF0A9}"/>
              </a:ext>
            </a:extLst>
          </p:cNvPr>
          <p:cNvSpPr txBox="1"/>
          <p:nvPr/>
        </p:nvSpPr>
        <p:spPr>
          <a:xfrm>
            <a:off x="5177440" y="2459021"/>
            <a:ext cx="30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03F1B3-8D9D-A655-6EBA-54771484650A}"/>
              </a:ext>
            </a:extLst>
          </p:cNvPr>
          <p:cNvSpPr txBox="1"/>
          <p:nvPr/>
        </p:nvSpPr>
        <p:spPr>
          <a:xfrm>
            <a:off x="9597713" y="3221035"/>
            <a:ext cx="280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Y=0 </a:t>
            </a:r>
            <a:r>
              <a:rPr lang="en-US" altLang="zh-TW" sz="3200" dirty="0">
                <a:sym typeface="Wingdings" panose="05000000000000000000" pitchFamily="2" charset="2"/>
              </a:rPr>
              <a:t> </a:t>
            </a:r>
            <a:r>
              <a:rPr lang="zh-TW" altLang="en-US" sz="3200" dirty="0">
                <a:sym typeface="Wingdings" panose="05000000000000000000" pitchFamily="2" charset="2"/>
              </a:rPr>
              <a:t>攻擊</a:t>
            </a:r>
            <a:endParaRPr lang="en-US" altLang="zh-TW" sz="3200" dirty="0">
              <a:sym typeface="Wingdings" panose="05000000000000000000" pitchFamily="2" charset="2"/>
            </a:endParaRPr>
          </a:p>
          <a:p>
            <a:endParaRPr lang="en-US" altLang="zh-TW" sz="3200" dirty="0">
              <a:sym typeface="Wingdings" panose="05000000000000000000" pitchFamily="2" charset="2"/>
            </a:endParaRPr>
          </a:p>
          <a:p>
            <a:r>
              <a:rPr lang="en-US" altLang="zh-TW" sz="3200" dirty="0"/>
              <a:t>Y=1 </a:t>
            </a:r>
            <a:r>
              <a:rPr lang="en-US" altLang="zh-TW" sz="3200" dirty="0">
                <a:sym typeface="Wingdings" panose="05000000000000000000" pitchFamily="2" charset="2"/>
              </a:rPr>
              <a:t> </a:t>
            </a:r>
            <a:r>
              <a:rPr lang="zh-TW" altLang="en-US" sz="3200" dirty="0">
                <a:sym typeface="Wingdings" panose="05000000000000000000" pitchFamily="2" charset="2"/>
              </a:rPr>
              <a:t>防守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60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3A7A1-243B-08F5-DA96-8C30A96E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0747E-7BE8-4896-7BFB-AD728B6A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將模型</a:t>
            </a:r>
            <a:r>
              <a:rPr lang="en-US" altLang="zh-TW" dirty="0"/>
              <a:t>weight</a:t>
            </a:r>
            <a:r>
              <a:rPr lang="zh-TW" altLang="en-US" dirty="0"/>
              <a:t>手動輸入到</a:t>
            </a:r>
            <a:r>
              <a:rPr lang="en-US" altLang="zh-TW" dirty="0"/>
              <a:t>code</a:t>
            </a:r>
            <a:r>
              <a:rPr lang="zh-TW" altLang="en-US" dirty="0"/>
              <a:t>內，便可執行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19EBD-25E6-260B-75C3-9089F05F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2236"/>
            <a:ext cx="7535327" cy="7335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C9E30D4-B30A-74EE-D662-AB4AF7815CF1}"/>
              </a:ext>
            </a:extLst>
          </p:cNvPr>
          <p:cNvSpPr txBox="1"/>
          <p:nvPr/>
        </p:nvSpPr>
        <p:spPr>
          <a:xfrm>
            <a:off x="1667245" y="4298978"/>
            <a:ext cx="9971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hlinkClick r:id="rId3"/>
              </a:rPr>
              <a:t>成果展示 </a:t>
            </a:r>
            <a:r>
              <a:rPr lang="en-US" altLang="zh-TW" sz="3200" dirty="0">
                <a:hlinkClick r:id="rId3"/>
              </a:rPr>
              <a:t>:</a:t>
            </a:r>
            <a:r>
              <a:rPr lang="zh-TW" altLang="en-US" sz="3200" dirty="0">
                <a:hlinkClick r:id="rId3"/>
              </a:rPr>
              <a:t> </a:t>
            </a:r>
            <a:r>
              <a:rPr lang="en-US" altLang="zh-TW" sz="3200" dirty="0">
                <a:hlinkClick r:id="rId3"/>
              </a:rPr>
              <a:t>https://youtu.be/o1Iwuygqu6M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8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9265F-0487-D71F-B38D-52C62A75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可以更好的地方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FCC19-B331-E1F4-0FA9-66A68E8F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增加模型複雜度</a:t>
            </a:r>
            <a:endParaRPr lang="en-US" altLang="zh-TW" dirty="0"/>
          </a:p>
          <a:p>
            <a:r>
              <a:rPr lang="zh-TW" altLang="en-US" dirty="0"/>
              <a:t>增加動作的難度以及多樣性</a:t>
            </a:r>
            <a:endParaRPr lang="en-US" altLang="zh-TW" dirty="0"/>
          </a:p>
          <a:p>
            <a:r>
              <a:rPr lang="zh-TW" altLang="en-US" dirty="0"/>
              <a:t>增加遊戲互動性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11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222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佈景主題</vt:lpstr>
      <vt:lpstr>Arduino ML 出拳遊戲</vt:lpstr>
      <vt:lpstr>目標</vt:lpstr>
      <vt:lpstr>訓練資料的收集</vt:lpstr>
      <vt:lpstr>模型</vt:lpstr>
      <vt:lpstr>執行</vt:lpstr>
      <vt:lpstr>可以更好的地方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司玹 高</dc:creator>
  <cp:lastModifiedBy>司玹 高</cp:lastModifiedBy>
  <cp:revision>9</cp:revision>
  <dcterms:created xsi:type="dcterms:W3CDTF">2023-12-03T08:20:01Z</dcterms:created>
  <dcterms:modified xsi:type="dcterms:W3CDTF">2023-12-16T11:47:15Z</dcterms:modified>
</cp:coreProperties>
</file>