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2F14F-0795-4173-81D3-AAAB44AAE075}" v="9" dt="2020-04-17T00:35:29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8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1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0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1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9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5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0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4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3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8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9F306-5CD1-4AEA-B8A8-D3D84A4B46E5}"/>
              </a:ext>
            </a:extLst>
          </p:cNvPr>
          <p:cNvSpPr/>
          <p:nvPr/>
        </p:nvSpPr>
        <p:spPr>
          <a:xfrm>
            <a:off x="315908" y="697577"/>
            <a:ext cx="2587312" cy="222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473BA-7815-4775-8616-BD893FAB2133}"/>
              </a:ext>
            </a:extLst>
          </p:cNvPr>
          <p:cNvSpPr/>
          <p:nvPr/>
        </p:nvSpPr>
        <p:spPr>
          <a:xfrm>
            <a:off x="471055" y="775855"/>
            <a:ext cx="997527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Individual Cities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D05E3-D647-4DAF-84DB-BF69F65D7469}"/>
              </a:ext>
            </a:extLst>
          </p:cNvPr>
          <p:cNvSpPr/>
          <p:nvPr/>
        </p:nvSpPr>
        <p:spPr>
          <a:xfrm>
            <a:off x="1790716" y="1458191"/>
            <a:ext cx="997527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Parsed for </a:t>
            </a:r>
            <a:r>
              <a:rPr lang="en-US" sz="1100" dirty="0"/>
              <a:t>Best</a:t>
            </a:r>
            <a:r>
              <a:rPr lang="en-US" sz="1400" dirty="0"/>
              <a:t>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0E786-5574-4709-B4D5-1F7F0F0CFC53}"/>
              </a:ext>
            </a:extLst>
          </p:cNvPr>
          <p:cNvSpPr/>
          <p:nvPr/>
        </p:nvSpPr>
        <p:spPr>
          <a:xfrm>
            <a:off x="471054" y="1458191"/>
            <a:ext cx="997527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Historials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CD229-0CC3-4625-A0AC-DD0907770AF9}"/>
              </a:ext>
            </a:extLst>
          </p:cNvPr>
          <p:cNvSpPr/>
          <p:nvPr/>
        </p:nvSpPr>
        <p:spPr>
          <a:xfrm>
            <a:off x="471055" y="2175164"/>
            <a:ext cx="997527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Covid</a:t>
            </a:r>
            <a:r>
              <a:rPr lang="en-US" sz="1400" dirty="0"/>
              <a:t> Repo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F2FC60-1E7D-47A4-A562-4E1CE36C8BCD}"/>
              </a:ext>
            </a:extLst>
          </p:cNvPr>
          <p:cNvSpPr/>
          <p:nvPr/>
        </p:nvSpPr>
        <p:spPr>
          <a:xfrm>
            <a:off x="3177540" y="1458191"/>
            <a:ext cx="708660" cy="49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Jupyter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EBED8-C744-4FBA-9BFA-95499914EF0E}"/>
              </a:ext>
            </a:extLst>
          </p:cNvPr>
          <p:cNvSpPr txBox="1"/>
          <p:nvPr/>
        </p:nvSpPr>
        <p:spPr>
          <a:xfrm>
            <a:off x="585353" y="342900"/>
            <a:ext cx="211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Identification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860C8-8268-48D8-8FA1-E177F9791043}"/>
              </a:ext>
            </a:extLst>
          </p:cNvPr>
          <p:cNvSpPr/>
          <p:nvPr/>
        </p:nvSpPr>
        <p:spPr>
          <a:xfrm>
            <a:off x="4012655" y="693529"/>
            <a:ext cx="2587312" cy="222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250CA3-0DDB-4EED-A200-52474AD06B6E}"/>
              </a:ext>
            </a:extLst>
          </p:cNvPr>
          <p:cNvSpPr/>
          <p:nvPr/>
        </p:nvSpPr>
        <p:spPr>
          <a:xfrm>
            <a:off x="4167802" y="771807"/>
            <a:ext cx="997527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Isolating cities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59686D-DB77-4804-93D1-84A540029D04}"/>
              </a:ext>
            </a:extLst>
          </p:cNvPr>
          <p:cNvSpPr/>
          <p:nvPr/>
        </p:nvSpPr>
        <p:spPr>
          <a:xfrm>
            <a:off x="5487463" y="1454143"/>
            <a:ext cx="997527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Prestage</a:t>
            </a:r>
            <a:r>
              <a:rPr lang="en-US" dirty="0"/>
              <a:t> for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351A57-4648-44DE-BAF2-E57BE54615D3}"/>
              </a:ext>
            </a:extLst>
          </p:cNvPr>
          <p:cNvSpPr/>
          <p:nvPr/>
        </p:nvSpPr>
        <p:spPr>
          <a:xfrm>
            <a:off x="4167801" y="1454143"/>
            <a:ext cx="997527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Isolated Pollutants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E8C47E-8A69-4C6E-A880-63D0D884AC7B}"/>
              </a:ext>
            </a:extLst>
          </p:cNvPr>
          <p:cNvSpPr/>
          <p:nvPr/>
        </p:nvSpPr>
        <p:spPr>
          <a:xfrm>
            <a:off x="4167802" y="2171116"/>
            <a:ext cx="997527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normalization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8099F7-6F9D-4C6E-9A00-4DEC358F74F2}"/>
              </a:ext>
            </a:extLst>
          </p:cNvPr>
          <p:cNvSpPr txBox="1"/>
          <p:nvPr/>
        </p:nvSpPr>
        <p:spPr>
          <a:xfrm>
            <a:off x="4122080" y="338852"/>
            <a:ext cx="24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Cleanup &amp; Staging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6020A7-F882-4AC2-AC19-077C4435DCD2}"/>
              </a:ext>
            </a:extLst>
          </p:cNvPr>
          <p:cNvSpPr/>
          <p:nvPr/>
        </p:nvSpPr>
        <p:spPr>
          <a:xfrm>
            <a:off x="8133715" y="708184"/>
            <a:ext cx="2587312" cy="222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11BC94-0D7F-4FD3-AE8B-0FD7C6F5D173}"/>
              </a:ext>
            </a:extLst>
          </p:cNvPr>
          <p:cNvSpPr/>
          <p:nvPr/>
        </p:nvSpPr>
        <p:spPr>
          <a:xfrm>
            <a:off x="7012511" y="1458191"/>
            <a:ext cx="708660" cy="49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Alchemy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62FF571-FC25-4EB0-A90B-538BE6C4CDB8}"/>
              </a:ext>
            </a:extLst>
          </p:cNvPr>
          <p:cNvSpPr/>
          <p:nvPr/>
        </p:nvSpPr>
        <p:spPr>
          <a:xfrm rot="5400000">
            <a:off x="9177770" y="3338921"/>
            <a:ext cx="708660" cy="49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91C658-2294-430A-BFC4-A97152EBD0A0}"/>
              </a:ext>
            </a:extLst>
          </p:cNvPr>
          <p:cNvSpPr/>
          <p:nvPr/>
        </p:nvSpPr>
        <p:spPr>
          <a:xfrm>
            <a:off x="8133715" y="4258209"/>
            <a:ext cx="2587312" cy="222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187C09-3FFB-4827-AD70-C525F782E09D}"/>
              </a:ext>
            </a:extLst>
          </p:cNvPr>
          <p:cNvSpPr txBox="1"/>
          <p:nvPr/>
        </p:nvSpPr>
        <p:spPr>
          <a:xfrm>
            <a:off x="8463902" y="361194"/>
            <a:ext cx="190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Data into 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E2064D-B5B7-4804-8292-B73889210307}"/>
              </a:ext>
            </a:extLst>
          </p:cNvPr>
          <p:cNvSpPr txBox="1"/>
          <p:nvPr/>
        </p:nvSpPr>
        <p:spPr>
          <a:xfrm>
            <a:off x="8702889" y="3905039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Flask App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3C234715-EDAB-4C35-B16C-6366A057FEB4}"/>
              </a:ext>
            </a:extLst>
          </p:cNvPr>
          <p:cNvSpPr/>
          <p:nvPr/>
        </p:nvSpPr>
        <p:spPr>
          <a:xfrm>
            <a:off x="9040833" y="1111458"/>
            <a:ext cx="891540" cy="1263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</a:t>
            </a:r>
            <a:r>
              <a:rPr lang="en-US" dirty="0"/>
              <a:t> SQL DB</a:t>
            </a:r>
          </a:p>
        </p:txBody>
      </p:sp>
      <p:sp>
        <p:nvSpPr>
          <p:cNvPr id="31" name="Rectangle: Beveled 30">
            <a:extLst>
              <a:ext uri="{FF2B5EF4-FFF2-40B4-BE49-F238E27FC236}">
                <a16:creationId xmlns:a16="http://schemas.microsoft.com/office/drawing/2014/main" id="{DE7E6E48-B69F-45B8-84CB-CAE96B713C20}"/>
              </a:ext>
            </a:extLst>
          </p:cNvPr>
          <p:cNvSpPr/>
          <p:nvPr/>
        </p:nvSpPr>
        <p:spPr>
          <a:xfrm>
            <a:off x="8463902" y="4863272"/>
            <a:ext cx="1909883" cy="114479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0841CA-151B-4361-81CF-64C01D889170}"/>
              </a:ext>
            </a:extLst>
          </p:cNvPr>
          <p:cNvSpPr/>
          <p:nvPr/>
        </p:nvSpPr>
        <p:spPr>
          <a:xfrm>
            <a:off x="4012655" y="4292030"/>
            <a:ext cx="2587312" cy="222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0C45D8-7E22-4E53-A14D-A7646FCD5CE0}"/>
              </a:ext>
            </a:extLst>
          </p:cNvPr>
          <p:cNvSpPr/>
          <p:nvPr/>
        </p:nvSpPr>
        <p:spPr>
          <a:xfrm>
            <a:off x="4361439" y="4604675"/>
            <a:ext cx="1889744" cy="517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BarChart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E58F8E-021A-4A2B-926A-2A535A247885}"/>
              </a:ext>
            </a:extLst>
          </p:cNvPr>
          <p:cNvSpPr/>
          <p:nvPr/>
        </p:nvSpPr>
        <p:spPr>
          <a:xfrm>
            <a:off x="4358345" y="5260479"/>
            <a:ext cx="1889744" cy="517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Scatter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E10B159-611D-4E18-8F29-7929BD34CD60}"/>
              </a:ext>
            </a:extLst>
          </p:cNvPr>
          <p:cNvSpPr/>
          <p:nvPr/>
        </p:nvSpPr>
        <p:spPr>
          <a:xfrm>
            <a:off x="4358345" y="5916283"/>
            <a:ext cx="1889744" cy="517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Bubble Chart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098CE63-7693-47BA-A66A-45DD44E2AF9C}"/>
              </a:ext>
            </a:extLst>
          </p:cNvPr>
          <p:cNvSpPr/>
          <p:nvPr/>
        </p:nvSpPr>
        <p:spPr>
          <a:xfrm flipH="1">
            <a:off x="7012511" y="5121868"/>
            <a:ext cx="708660" cy="49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E6D49A-71EA-47D3-93D1-7759E30DC10D}"/>
              </a:ext>
            </a:extLst>
          </p:cNvPr>
          <p:cNvSpPr txBox="1"/>
          <p:nvPr/>
        </p:nvSpPr>
        <p:spPr>
          <a:xfrm>
            <a:off x="4280886" y="3935785"/>
            <a:ext cx="211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Visualizations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228FAE-7545-4936-B2D5-60789B7BC890}"/>
              </a:ext>
            </a:extLst>
          </p:cNvPr>
          <p:cNvSpPr/>
          <p:nvPr/>
        </p:nvSpPr>
        <p:spPr>
          <a:xfrm>
            <a:off x="315908" y="4305117"/>
            <a:ext cx="2587312" cy="222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11F5029-A272-4732-B881-BCD2B5F8F518}"/>
              </a:ext>
            </a:extLst>
          </p:cNvPr>
          <p:cNvSpPr/>
          <p:nvPr/>
        </p:nvSpPr>
        <p:spPr>
          <a:xfrm flipH="1">
            <a:off x="3184867" y="5121867"/>
            <a:ext cx="708660" cy="49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771971-43DB-416F-A760-1F3B5117EC9A}"/>
              </a:ext>
            </a:extLst>
          </p:cNvPr>
          <p:cNvSpPr txBox="1"/>
          <p:nvPr/>
        </p:nvSpPr>
        <p:spPr>
          <a:xfrm>
            <a:off x="640313" y="393738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Public Page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1CD4A2-0876-4DAB-B124-AD6AB69378A4}"/>
              </a:ext>
            </a:extLst>
          </p:cNvPr>
          <p:cNvSpPr/>
          <p:nvPr/>
        </p:nvSpPr>
        <p:spPr>
          <a:xfrm>
            <a:off x="10881376" y="3245352"/>
            <a:ext cx="997527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Data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160EE84-6C6C-475C-B15C-DFFE6BBB1348}"/>
              </a:ext>
            </a:extLst>
          </p:cNvPr>
          <p:cNvSpPr/>
          <p:nvPr/>
        </p:nvSpPr>
        <p:spPr>
          <a:xfrm rot="2933447" flipH="1">
            <a:off x="9823490" y="2527957"/>
            <a:ext cx="1256765" cy="241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9010F-9082-473A-AAAD-D9A3B22B2763}"/>
              </a:ext>
            </a:extLst>
          </p:cNvPr>
          <p:cNvSpPr txBox="1"/>
          <p:nvPr/>
        </p:nvSpPr>
        <p:spPr>
          <a:xfrm>
            <a:off x="10955965" y="2917183"/>
            <a:ext cx="92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Get</a:t>
            </a:r>
          </a:p>
        </p:txBody>
      </p:sp>
    </p:spTree>
    <p:extLst>
      <p:ext uri="{BB962C8B-B14F-4D97-AF65-F5344CB8AC3E}">
        <p14:creationId xmlns:p14="http://schemas.microsoft.com/office/powerpoint/2010/main" val="233662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2D67F-87BB-4C73-A64E-32FEFE1A2F47}"/>
              </a:ext>
            </a:extLst>
          </p:cNvPr>
          <p:cNvSpPr/>
          <p:nvPr/>
        </p:nvSpPr>
        <p:spPr>
          <a:xfrm>
            <a:off x="4790827" y="547078"/>
            <a:ext cx="2110154" cy="235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</a:p>
          <a:p>
            <a:pPr algn="ctr"/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to build DB from CSV’s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3796C-93ED-49AE-AE09-8A6B7BBA0C7F}"/>
              </a:ext>
            </a:extLst>
          </p:cNvPr>
          <p:cNvSpPr/>
          <p:nvPr/>
        </p:nvSpPr>
        <p:spPr>
          <a:xfrm>
            <a:off x="6983059" y="547078"/>
            <a:ext cx="2110154" cy="235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</a:p>
          <a:p>
            <a:pPr algn="ctr"/>
            <a:r>
              <a:rPr lang="en-US" dirty="0"/>
              <a:t>Run SQL Checks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47188-A572-43A7-8D1E-4D49DFF70B3D}"/>
              </a:ext>
            </a:extLst>
          </p:cNvPr>
          <p:cNvSpPr/>
          <p:nvPr/>
        </p:nvSpPr>
        <p:spPr>
          <a:xfrm>
            <a:off x="2618155" y="3204310"/>
            <a:ext cx="2110154" cy="235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</a:p>
          <a:p>
            <a:pPr algn="ctr"/>
            <a:r>
              <a:rPr lang="en-US" dirty="0"/>
              <a:t>Get new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53EA1-64DC-401B-9B76-4298FE925637}"/>
              </a:ext>
            </a:extLst>
          </p:cNvPr>
          <p:cNvSpPr/>
          <p:nvPr/>
        </p:nvSpPr>
        <p:spPr>
          <a:xfrm>
            <a:off x="2618155" y="547078"/>
            <a:ext cx="2110154" cy="235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</a:p>
          <a:p>
            <a:pPr algn="ctr"/>
            <a:r>
              <a:rPr lang="en-US" dirty="0"/>
              <a:t>Create </a:t>
            </a:r>
            <a:r>
              <a:rPr lang="en-US" dirty="0" err="1"/>
              <a:t>Covid_Pollutants_DB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53C36-E8FE-49C4-B600-A1D53D60D3DC}"/>
              </a:ext>
            </a:extLst>
          </p:cNvPr>
          <p:cNvSpPr/>
          <p:nvPr/>
        </p:nvSpPr>
        <p:spPr>
          <a:xfrm>
            <a:off x="4790827" y="3204310"/>
            <a:ext cx="2110154" cy="235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5:</a:t>
            </a:r>
          </a:p>
          <a:p>
            <a:pPr algn="ctr"/>
            <a:r>
              <a:rPr lang="en-US" dirty="0"/>
              <a:t>Run App.py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20E-3B30-4B6D-95E6-C52D6E531E77}"/>
              </a:ext>
            </a:extLst>
          </p:cNvPr>
          <p:cNvSpPr/>
          <p:nvPr/>
        </p:nvSpPr>
        <p:spPr>
          <a:xfrm>
            <a:off x="6983059" y="3204310"/>
            <a:ext cx="2110154" cy="235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6:</a:t>
            </a:r>
          </a:p>
          <a:p>
            <a:pPr algn="ctr"/>
            <a:r>
              <a:rPr lang="en-US" dirty="0"/>
              <a:t>Visit Interactive Site</a:t>
            </a:r>
          </a:p>
        </p:txBody>
      </p:sp>
    </p:spTree>
    <p:extLst>
      <p:ext uri="{BB962C8B-B14F-4D97-AF65-F5344CB8AC3E}">
        <p14:creationId xmlns:p14="http://schemas.microsoft.com/office/powerpoint/2010/main" val="349514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525D8-1B26-432C-B6EF-481363A7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962025"/>
            <a:ext cx="76485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673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5E8E2"/>
      </a:lt2>
      <a:accent1>
        <a:srgbClr val="A991CB"/>
      </a:accent1>
      <a:accent2>
        <a:srgbClr val="7979C0"/>
      </a:accent2>
      <a:accent3>
        <a:srgbClr val="8CA6C9"/>
      </a:accent3>
      <a:accent4>
        <a:srgbClr val="73ABB7"/>
      </a:accent4>
      <a:accent5>
        <a:srgbClr val="7CAEA2"/>
      </a:accent5>
      <a:accent6>
        <a:srgbClr val="6FB185"/>
      </a:accent6>
      <a:hlink>
        <a:srgbClr val="738A54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81A254652454FAB9D5780CDE0998E" ma:contentTypeVersion="13" ma:contentTypeDescription="Create a new document." ma:contentTypeScope="" ma:versionID="6f3be714dfbf81134b1c47858390cd79">
  <xsd:schema xmlns:xsd="http://www.w3.org/2001/XMLSchema" xmlns:xs="http://www.w3.org/2001/XMLSchema" xmlns:p="http://schemas.microsoft.com/office/2006/metadata/properties" xmlns:ns3="5cc50ec8-3fef-4e48-8383-bc076e6a29ed" xmlns:ns4="3e688cee-33c9-4682-ad4f-ec662e6fd3ce" targetNamespace="http://schemas.microsoft.com/office/2006/metadata/properties" ma:root="true" ma:fieldsID="b9b3c5090a17ae37d095030b7a8d6a84" ns3:_="" ns4:_="">
    <xsd:import namespace="5cc50ec8-3fef-4e48-8383-bc076e6a29ed"/>
    <xsd:import namespace="3e688cee-33c9-4682-ad4f-ec662e6fd3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50ec8-3fef-4e48-8383-bc076e6a29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88cee-33c9-4682-ad4f-ec662e6fd3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9342AC-8E7B-4FEC-8798-35D36073BE54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5cc50ec8-3fef-4e48-8383-bc076e6a29ed"/>
    <ds:schemaRef ds:uri="http://schemas.microsoft.com/office/2006/documentManagement/types"/>
    <ds:schemaRef ds:uri="http://purl.org/dc/terms/"/>
    <ds:schemaRef ds:uri="http://schemas.microsoft.com/office/infopath/2007/PartnerControls"/>
    <ds:schemaRef ds:uri="3e688cee-33c9-4682-ad4f-ec662e6fd3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B55661E-0FFA-4E5D-B406-FB1398E8A6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AA1F4-0198-4C53-A380-278315C180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50ec8-3fef-4e48-8383-bc076e6a29ed"/>
    <ds:schemaRef ds:uri="3e688cee-33c9-4682-ad4f-ec662e6fd3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Georgia Pro Cond Light</vt:lpstr>
      <vt:lpstr>Speak Pro</vt:lpstr>
      <vt:lpstr>RetrospectVTI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Armstrong</dc:creator>
  <cp:lastModifiedBy>Armstrong, Christopher</cp:lastModifiedBy>
  <cp:revision>4</cp:revision>
  <dcterms:created xsi:type="dcterms:W3CDTF">2020-04-16T01:29:09Z</dcterms:created>
  <dcterms:modified xsi:type="dcterms:W3CDTF">2020-04-17T00:36:10Z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0x0101000C181A254652454FAB9D5780CDE0998E</vt:lpwstr>
  </property>
</Properties>
</file>