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Lato"/>
      <p:regular r:id="rId15"/>
      <p:bold r:id="rId16"/>
      <p:italic r:id="rId17"/>
      <p:boldItalic r:id="rId18"/>
    </p:embeddedFont>
    <p:embeddedFont>
      <p:font typeface="Bungee"/>
      <p:regular r:id="rId19"/>
    </p:embeddedFont>
    <p:embeddedFont>
      <p:font typeface="Barlow"/>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Barlow-regular.fntdata"/><Relationship Id="rId22" Type="http://schemas.openxmlformats.org/officeDocument/2006/relationships/font" Target="fonts/Barlow-italic.fntdata"/><Relationship Id="rId21" Type="http://schemas.openxmlformats.org/officeDocument/2006/relationships/font" Target="fonts/Barlow-bold.fntdata"/><Relationship Id="rId23" Type="http://schemas.openxmlformats.org/officeDocument/2006/relationships/font" Target="fonts/Barlow-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Lato-regular.fntdata"/><Relationship Id="rId14" Type="http://schemas.openxmlformats.org/officeDocument/2006/relationships/slide" Target="slides/slide10.xml"/><Relationship Id="rId17" Type="http://schemas.openxmlformats.org/officeDocument/2006/relationships/font" Target="fonts/Lato-italic.fntdata"/><Relationship Id="rId16" Type="http://schemas.openxmlformats.org/officeDocument/2006/relationships/font" Target="fonts/Lato-bold.fntdata"/><Relationship Id="rId19" Type="http://schemas.openxmlformats.org/officeDocument/2006/relationships/font" Target="fonts/Bungee-regular.fntdata"/><Relationship Id="rId18" Type="http://schemas.openxmlformats.org/officeDocument/2006/relationships/font" Target="fonts/La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1" name="Shape 1731"/>
        <p:cNvGrpSpPr/>
        <p:nvPr/>
      </p:nvGrpSpPr>
      <p:grpSpPr>
        <a:xfrm>
          <a:off x="0" y="0"/>
          <a:ext cx="0" cy="0"/>
          <a:chOff x="0" y="0"/>
          <a:chExt cx="0" cy="0"/>
        </a:xfrm>
      </p:grpSpPr>
      <p:sp>
        <p:nvSpPr>
          <p:cNvPr id="1732" name="Google Shape;1732;g109753d566d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3" name="Google Shape;1733;g109753d566d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1" name="Shape 2721"/>
        <p:cNvGrpSpPr/>
        <p:nvPr/>
      </p:nvGrpSpPr>
      <p:grpSpPr>
        <a:xfrm>
          <a:off x="0" y="0"/>
          <a:ext cx="0" cy="0"/>
          <a:chOff x="0" y="0"/>
          <a:chExt cx="0" cy="0"/>
        </a:xfrm>
      </p:grpSpPr>
      <p:sp>
        <p:nvSpPr>
          <p:cNvPr id="2722" name="Google Shape;2722;g119c93a92cb_3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3" name="Google Shape;2723;g119c93a92cb_3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1" name="Shape 2131"/>
        <p:cNvGrpSpPr/>
        <p:nvPr/>
      </p:nvGrpSpPr>
      <p:grpSpPr>
        <a:xfrm>
          <a:off x="0" y="0"/>
          <a:ext cx="0" cy="0"/>
          <a:chOff x="0" y="0"/>
          <a:chExt cx="0" cy="0"/>
        </a:xfrm>
      </p:grpSpPr>
      <p:sp>
        <p:nvSpPr>
          <p:cNvPr id="2132" name="Google Shape;2132;g1003d90df7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3" name="Google Shape;2133;g1003d90df7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6" name="Shape 2156"/>
        <p:cNvGrpSpPr/>
        <p:nvPr/>
      </p:nvGrpSpPr>
      <p:grpSpPr>
        <a:xfrm>
          <a:off x="0" y="0"/>
          <a:ext cx="0" cy="0"/>
          <a:chOff x="0" y="0"/>
          <a:chExt cx="0" cy="0"/>
        </a:xfrm>
      </p:grpSpPr>
      <p:sp>
        <p:nvSpPr>
          <p:cNvPr id="2157" name="Google Shape;2157;g1003d90df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8" name="Google Shape;2158;g1003d90df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9" name="Shape 2359"/>
        <p:cNvGrpSpPr/>
        <p:nvPr/>
      </p:nvGrpSpPr>
      <p:grpSpPr>
        <a:xfrm>
          <a:off x="0" y="0"/>
          <a:ext cx="0" cy="0"/>
          <a:chOff x="0" y="0"/>
          <a:chExt cx="0" cy="0"/>
        </a:xfrm>
      </p:grpSpPr>
      <p:sp>
        <p:nvSpPr>
          <p:cNvPr id="2360" name="Google Shape;2360;g119c93a92cb_3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1" name="Google Shape;2361;g119c93a92cb_3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3" name="Shape 2393"/>
        <p:cNvGrpSpPr/>
        <p:nvPr/>
      </p:nvGrpSpPr>
      <p:grpSpPr>
        <a:xfrm>
          <a:off x="0" y="0"/>
          <a:ext cx="0" cy="0"/>
          <a:chOff x="0" y="0"/>
          <a:chExt cx="0" cy="0"/>
        </a:xfrm>
      </p:grpSpPr>
      <p:sp>
        <p:nvSpPr>
          <p:cNvPr id="2394" name="Google Shape;2394;g119c93a92cb_3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5" name="Google Shape;2395;g119c93a92cb_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4" name="Shape 2404"/>
        <p:cNvGrpSpPr/>
        <p:nvPr/>
      </p:nvGrpSpPr>
      <p:grpSpPr>
        <a:xfrm>
          <a:off x="0" y="0"/>
          <a:ext cx="0" cy="0"/>
          <a:chOff x="0" y="0"/>
          <a:chExt cx="0" cy="0"/>
        </a:xfrm>
      </p:grpSpPr>
      <p:sp>
        <p:nvSpPr>
          <p:cNvPr id="2405" name="Google Shape;2405;ge21fa792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6" name="Google Shape;2406;ge21fa792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0" name="Shape 2410"/>
        <p:cNvGrpSpPr/>
        <p:nvPr/>
      </p:nvGrpSpPr>
      <p:grpSpPr>
        <a:xfrm>
          <a:off x="0" y="0"/>
          <a:ext cx="0" cy="0"/>
          <a:chOff x="0" y="0"/>
          <a:chExt cx="0" cy="0"/>
        </a:xfrm>
      </p:grpSpPr>
      <p:sp>
        <p:nvSpPr>
          <p:cNvPr id="2411" name="Google Shape;2411;g1096e29951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2" name="Google Shape;2412;g1096e29951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5" name="Shape 2685"/>
        <p:cNvGrpSpPr/>
        <p:nvPr/>
      </p:nvGrpSpPr>
      <p:grpSpPr>
        <a:xfrm>
          <a:off x="0" y="0"/>
          <a:ext cx="0" cy="0"/>
          <a:chOff x="0" y="0"/>
          <a:chExt cx="0" cy="0"/>
        </a:xfrm>
      </p:grpSpPr>
      <p:sp>
        <p:nvSpPr>
          <p:cNvPr id="2686" name="Google Shape;2686;g119c93a92cb_3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7" name="Google Shape;2687;g119c93a92cb_3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5" name="Shape 2715"/>
        <p:cNvGrpSpPr/>
        <p:nvPr/>
      </p:nvGrpSpPr>
      <p:grpSpPr>
        <a:xfrm>
          <a:off x="0" y="0"/>
          <a:ext cx="0" cy="0"/>
          <a:chOff x="0" y="0"/>
          <a:chExt cx="0" cy="0"/>
        </a:xfrm>
      </p:grpSpPr>
      <p:sp>
        <p:nvSpPr>
          <p:cNvPr id="2716" name="Google Shape;2716;g119c93a92cb_3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7" name="Google Shape;2717;g119c93a92cb_3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mt="25000"/>
          </a:blip>
          <a:stretch>
            <a:fillRect/>
          </a:stretch>
        </p:blipFill>
        <p:spPr>
          <a:xfrm>
            <a:off x="0" y="0"/>
            <a:ext cx="9144003" cy="5143501"/>
          </a:xfrm>
          <a:prstGeom prst="rect">
            <a:avLst/>
          </a:prstGeom>
          <a:noFill/>
          <a:ln>
            <a:noFill/>
          </a:ln>
        </p:spPr>
      </p:pic>
      <p:sp>
        <p:nvSpPr>
          <p:cNvPr id="10" name="Google Shape;10;p2"/>
          <p:cNvSpPr/>
          <p:nvPr/>
        </p:nvSpPr>
        <p:spPr>
          <a:xfrm>
            <a:off x="325000" y="301350"/>
            <a:ext cx="8494200" cy="4540800"/>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51826" y="2084175"/>
            <a:ext cx="7442076" cy="2290725"/>
            <a:chOff x="851826" y="2084175"/>
            <a:chExt cx="7442076" cy="2290725"/>
          </a:xfrm>
        </p:grpSpPr>
        <p:sp>
          <p:nvSpPr>
            <p:cNvPr id="12" name="Google Shape;12;p2"/>
            <p:cNvSpPr/>
            <p:nvPr/>
          </p:nvSpPr>
          <p:spPr>
            <a:xfrm rot="-2700000">
              <a:off x="1141036" y="2463036"/>
              <a:ext cx="199828" cy="199828"/>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2700000">
              <a:off x="1017016" y="2111414"/>
              <a:ext cx="131522" cy="131522"/>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2700000">
              <a:off x="893211" y="4133686"/>
              <a:ext cx="199828" cy="199828"/>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2700000">
              <a:off x="1154021" y="3703945"/>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rot="-2700000">
              <a:off x="7687211" y="2662886"/>
              <a:ext cx="199828" cy="199828"/>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rot="-2700000">
              <a:off x="8135141" y="2986539"/>
              <a:ext cx="131522" cy="131522"/>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rot="-2700000">
              <a:off x="7844921" y="3386970"/>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 name="Google Shape;19;p2"/>
          <p:cNvSpPr txBox="1"/>
          <p:nvPr>
            <p:ph idx="1" type="subTitle"/>
          </p:nvPr>
        </p:nvSpPr>
        <p:spPr>
          <a:xfrm rot="-627">
            <a:off x="2928501" y="1772897"/>
            <a:ext cx="3287100" cy="426300"/>
          </a:xfrm>
          <a:prstGeom prst="rect">
            <a:avLst/>
          </a:prstGeom>
          <a:noFill/>
          <a:ln cap="flat" cmpd="sng" w="9525">
            <a:solidFill>
              <a:schemeClr val="accent2"/>
            </a:solidFill>
            <a:prstDash val="dot"/>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atin typeface="Barlow"/>
                <a:ea typeface="Barlow"/>
                <a:cs typeface="Barlow"/>
                <a:sym typeface="Barlow"/>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20" name="Google Shape;20;p2"/>
          <p:cNvSpPr txBox="1"/>
          <p:nvPr>
            <p:ph type="ctrTitle"/>
          </p:nvPr>
        </p:nvSpPr>
        <p:spPr>
          <a:xfrm>
            <a:off x="720100" y="540000"/>
            <a:ext cx="7704000" cy="13248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rgbClr val="191919"/>
              </a:buClr>
              <a:buSzPts val="5200"/>
              <a:buNone/>
              <a:defRPr b="0" sz="7300">
                <a:latin typeface="Bungee"/>
                <a:ea typeface="Bungee"/>
                <a:cs typeface="Bungee"/>
                <a:sym typeface="Bungee"/>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2" name="Shape 132"/>
        <p:cNvGrpSpPr/>
        <p:nvPr/>
      </p:nvGrpSpPr>
      <p:grpSpPr>
        <a:xfrm>
          <a:off x="0" y="0"/>
          <a:ext cx="0" cy="0"/>
          <a:chOff x="0" y="0"/>
          <a:chExt cx="0" cy="0"/>
        </a:xfrm>
      </p:grpSpPr>
      <p:pic>
        <p:nvPicPr>
          <p:cNvPr id="133" name="Google Shape;133;p11"/>
          <p:cNvPicPr preferRelativeResize="0"/>
          <p:nvPr/>
        </p:nvPicPr>
        <p:blipFill>
          <a:blip r:embed="rId2">
            <a:alphaModFix amt="25000"/>
          </a:blip>
          <a:stretch>
            <a:fillRect/>
          </a:stretch>
        </p:blipFill>
        <p:spPr>
          <a:xfrm>
            <a:off x="0" y="0"/>
            <a:ext cx="9144003" cy="5143501"/>
          </a:xfrm>
          <a:prstGeom prst="rect">
            <a:avLst/>
          </a:prstGeom>
          <a:noFill/>
          <a:ln>
            <a:noFill/>
          </a:ln>
        </p:spPr>
      </p:pic>
      <p:sp>
        <p:nvSpPr>
          <p:cNvPr id="134" name="Google Shape;134;p11"/>
          <p:cNvSpPr/>
          <p:nvPr/>
        </p:nvSpPr>
        <p:spPr>
          <a:xfrm>
            <a:off x="325000" y="301350"/>
            <a:ext cx="8494200" cy="4540800"/>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1"/>
          <p:cNvSpPr txBox="1"/>
          <p:nvPr>
            <p:ph hasCustomPrompt="1" type="title"/>
          </p:nvPr>
        </p:nvSpPr>
        <p:spPr>
          <a:xfrm rot="416">
            <a:off x="3465900" y="912225"/>
            <a:ext cx="4958100" cy="30402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36" name="Google Shape;136;p11"/>
          <p:cNvSpPr txBox="1"/>
          <p:nvPr>
            <p:ph idx="1" type="subTitle"/>
          </p:nvPr>
        </p:nvSpPr>
        <p:spPr>
          <a:xfrm>
            <a:off x="3831300" y="3791163"/>
            <a:ext cx="4227300" cy="440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137" name="Google Shape;137;p11"/>
          <p:cNvGrpSpPr/>
          <p:nvPr/>
        </p:nvGrpSpPr>
        <p:grpSpPr>
          <a:xfrm>
            <a:off x="578701" y="1002925"/>
            <a:ext cx="7845300" cy="3600575"/>
            <a:chOff x="578701" y="1002925"/>
            <a:chExt cx="7845300" cy="3600575"/>
          </a:xfrm>
        </p:grpSpPr>
        <p:sp>
          <p:nvSpPr>
            <p:cNvPr id="138" name="Google Shape;138;p11"/>
            <p:cNvSpPr/>
            <p:nvPr/>
          </p:nvSpPr>
          <p:spPr>
            <a:xfrm rot="-2700000">
              <a:off x="3686461" y="1044311"/>
              <a:ext cx="199828" cy="199828"/>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1"/>
            <p:cNvSpPr/>
            <p:nvPr/>
          </p:nvSpPr>
          <p:spPr>
            <a:xfrm rot="-2700000">
              <a:off x="3602009" y="1514970"/>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1"/>
            <p:cNvSpPr/>
            <p:nvPr/>
          </p:nvSpPr>
          <p:spPr>
            <a:xfrm rot="-2700000">
              <a:off x="5974186" y="4310511"/>
              <a:ext cx="199828" cy="199828"/>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1"/>
            <p:cNvSpPr/>
            <p:nvPr/>
          </p:nvSpPr>
          <p:spPr>
            <a:xfrm rot="-2700000">
              <a:off x="6392759" y="4489295"/>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
            <p:cNvSpPr/>
            <p:nvPr/>
          </p:nvSpPr>
          <p:spPr>
            <a:xfrm rot="-2700000">
              <a:off x="3195459" y="1209295"/>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1"/>
            <p:cNvSpPr/>
            <p:nvPr/>
          </p:nvSpPr>
          <p:spPr>
            <a:xfrm rot="-2700000">
              <a:off x="1073134" y="1096920"/>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
            <p:cNvSpPr/>
            <p:nvPr/>
          </p:nvSpPr>
          <p:spPr>
            <a:xfrm rot="-2700000">
              <a:off x="620086" y="1536761"/>
              <a:ext cx="199828" cy="199828"/>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rot="-2700000">
              <a:off x="7839834" y="1462120"/>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rot="-2700000">
              <a:off x="8182786" y="1864286"/>
              <a:ext cx="199828" cy="199828"/>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rot="-2700000">
              <a:off x="8191284" y="1022520"/>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48" name="Shape 14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49" name="Shape 149"/>
        <p:cNvGrpSpPr/>
        <p:nvPr/>
      </p:nvGrpSpPr>
      <p:grpSpPr>
        <a:xfrm>
          <a:off x="0" y="0"/>
          <a:ext cx="0" cy="0"/>
          <a:chOff x="0" y="0"/>
          <a:chExt cx="0" cy="0"/>
        </a:xfrm>
      </p:grpSpPr>
      <p:pic>
        <p:nvPicPr>
          <p:cNvPr id="150" name="Google Shape;150;p13"/>
          <p:cNvPicPr preferRelativeResize="0"/>
          <p:nvPr/>
        </p:nvPicPr>
        <p:blipFill>
          <a:blip r:embed="rId2">
            <a:alphaModFix amt="25000"/>
          </a:blip>
          <a:stretch>
            <a:fillRect/>
          </a:stretch>
        </p:blipFill>
        <p:spPr>
          <a:xfrm>
            <a:off x="0" y="0"/>
            <a:ext cx="9144003" cy="5143501"/>
          </a:xfrm>
          <a:prstGeom prst="rect">
            <a:avLst/>
          </a:prstGeom>
          <a:noFill/>
          <a:ln>
            <a:noFill/>
          </a:ln>
        </p:spPr>
      </p:pic>
      <p:sp>
        <p:nvSpPr>
          <p:cNvPr id="151" name="Google Shape;151;p13"/>
          <p:cNvSpPr/>
          <p:nvPr/>
        </p:nvSpPr>
        <p:spPr>
          <a:xfrm>
            <a:off x="325000" y="301350"/>
            <a:ext cx="8494200" cy="4540800"/>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3"/>
          <p:cNvSpPr txBox="1"/>
          <p:nvPr>
            <p:ph hasCustomPrompt="1" type="title"/>
          </p:nvPr>
        </p:nvSpPr>
        <p:spPr>
          <a:xfrm rot="1973">
            <a:off x="720000" y="1654824"/>
            <a:ext cx="1045200" cy="1043400"/>
          </a:xfrm>
          <a:prstGeom prst="rect">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4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53" name="Google Shape;153;p13"/>
          <p:cNvSpPr txBox="1"/>
          <p:nvPr>
            <p:ph idx="2" type="title"/>
          </p:nvPr>
        </p:nvSpPr>
        <p:spPr>
          <a:xfrm>
            <a:off x="1765200" y="1692624"/>
            <a:ext cx="2336400" cy="441300"/>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54" name="Google Shape;154;p13"/>
          <p:cNvSpPr txBox="1"/>
          <p:nvPr>
            <p:ph idx="1" type="subTitle"/>
          </p:nvPr>
        </p:nvSpPr>
        <p:spPr>
          <a:xfrm>
            <a:off x="1765200" y="2057728"/>
            <a:ext cx="2336400" cy="60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5" name="Google Shape;155;p13"/>
          <p:cNvSpPr txBox="1"/>
          <p:nvPr>
            <p:ph hasCustomPrompt="1" idx="3" type="title"/>
          </p:nvPr>
        </p:nvSpPr>
        <p:spPr>
          <a:xfrm rot="1973">
            <a:off x="720000" y="3178849"/>
            <a:ext cx="1045200" cy="1043400"/>
          </a:xfrm>
          <a:prstGeom prst="rect">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4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56" name="Google Shape;156;p13"/>
          <p:cNvSpPr txBox="1"/>
          <p:nvPr>
            <p:ph idx="4" type="title"/>
          </p:nvPr>
        </p:nvSpPr>
        <p:spPr>
          <a:xfrm>
            <a:off x="1765200" y="3216649"/>
            <a:ext cx="2336400" cy="441300"/>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57" name="Google Shape;157;p13"/>
          <p:cNvSpPr txBox="1"/>
          <p:nvPr>
            <p:ph idx="5" type="subTitle"/>
          </p:nvPr>
        </p:nvSpPr>
        <p:spPr>
          <a:xfrm>
            <a:off x="1765200" y="3581753"/>
            <a:ext cx="2336400" cy="60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8" name="Google Shape;158;p13"/>
          <p:cNvSpPr txBox="1"/>
          <p:nvPr>
            <p:ph hasCustomPrompt="1" idx="6" type="title"/>
          </p:nvPr>
        </p:nvSpPr>
        <p:spPr>
          <a:xfrm rot="1973">
            <a:off x="5042400" y="1654824"/>
            <a:ext cx="1045200" cy="1043400"/>
          </a:xfrm>
          <a:prstGeom prst="rect">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4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59" name="Google Shape;159;p13"/>
          <p:cNvSpPr txBox="1"/>
          <p:nvPr>
            <p:ph idx="7" type="title"/>
          </p:nvPr>
        </p:nvSpPr>
        <p:spPr>
          <a:xfrm>
            <a:off x="6087600" y="1692624"/>
            <a:ext cx="2336400" cy="441300"/>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60" name="Google Shape;160;p13"/>
          <p:cNvSpPr txBox="1"/>
          <p:nvPr>
            <p:ph idx="8" type="subTitle"/>
          </p:nvPr>
        </p:nvSpPr>
        <p:spPr>
          <a:xfrm>
            <a:off x="6087600" y="2057728"/>
            <a:ext cx="2336400" cy="60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1" name="Google Shape;161;p13"/>
          <p:cNvSpPr txBox="1"/>
          <p:nvPr>
            <p:ph hasCustomPrompt="1" idx="9" type="title"/>
          </p:nvPr>
        </p:nvSpPr>
        <p:spPr>
          <a:xfrm rot="1973">
            <a:off x="5042400" y="3178849"/>
            <a:ext cx="1045200" cy="1043400"/>
          </a:xfrm>
          <a:prstGeom prst="rect">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4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62" name="Google Shape;162;p13"/>
          <p:cNvSpPr txBox="1"/>
          <p:nvPr>
            <p:ph idx="13" type="title"/>
          </p:nvPr>
        </p:nvSpPr>
        <p:spPr>
          <a:xfrm>
            <a:off x="6087600" y="3216649"/>
            <a:ext cx="2336400" cy="441300"/>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63" name="Google Shape;163;p13"/>
          <p:cNvSpPr txBox="1"/>
          <p:nvPr>
            <p:ph idx="14" type="subTitle"/>
          </p:nvPr>
        </p:nvSpPr>
        <p:spPr>
          <a:xfrm>
            <a:off x="6087600" y="3581753"/>
            <a:ext cx="2336400" cy="60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4" name="Google Shape;164;p13"/>
          <p:cNvSpPr txBox="1"/>
          <p:nvPr>
            <p:ph idx="15"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grpSp>
        <p:nvGrpSpPr>
          <p:cNvPr id="165" name="Google Shape;165;p13"/>
          <p:cNvGrpSpPr/>
          <p:nvPr/>
        </p:nvGrpSpPr>
        <p:grpSpPr>
          <a:xfrm>
            <a:off x="1216302" y="1292250"/>
            <a:ext cx="7398550" cy="3404238"/>
            <a:chOff x="1216302" y="1292250"/>
            <a:chExt cx="7398550" cy="3404238"/>
          </a:xfrm>
        </p:grpSpPr>
        <p:sp>
          <p:nvSpPr>
            <p:cNvPr id="166" name="Google Shape;166;p13"/>
            <p:cNvSpPr/>
            <p:nvPr/>
          </p:nvSpPr>
          <p:spPr>
            <a:xfrm rot="-2700000">
              <a:off x="3986911" y="2757923"/>
              <a:ext cx="199828" cy="199828"/>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
            <p:cNvSpPr/>
            <p:nvPr/>
          </p:nvSpPr>
          <p:spPr>
            <a:xfrm rot="-2700000">
              <a:off x="2746591" y="1367802"/>
              <a:ext cx="131522" cy="131522"/>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3"/>
            <p:cNvSpPr/>
            <p:nvPr/>
          </p:nvSpPr>
          <p:spPr>
            <a:xfrm rot="-2700000">
              <a:off x="4524696" y="2191445"/>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3"/>
            <p:cNvSpPr/>
            <p:nvPr/>
          </p:nvSpPr>
          <p:spPr>
            <a:xfrm rot="-2700000">
              <a:off x="4385010" y="3380487"/>
              <a:ext cx="374201" cy="37420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3"/>
            <p:cNvSpPr/>
            <p:nvPr/>
          </p:nvSpPr>
          <p:spPr>
            <a:xfrm rot="-2700000">
              <a:off x="2160861" y="1333636"/>
              <a:ext cx="199828" cy="199828"/>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3"/>
            <p:cNvSpPr/>
            <p:nvPr/>
          </p:nvSpPr>
          <p:spPr>
            <a:xfrm rot="-2700000">
              <a:off x="8500646" y="2810545"/>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3"/>
            <p:cNvSpPr/>
            <p:nvPr/>
          </p:nvSpPr>
          <p:spPr>
            <a:xfrm rot="-2700000">
              <a:off x="8451241" y="3330227"/>
              <a:ext cx="131522" cy="131522"/>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3"/>
            <p:cNvSpPr/>
            <p:nvPr/>
          </p:nvSpPr>
          <p:spPr>
            <a:xfrm rot="-2700000">
              <a:off x="1243541" y="4537727"/>
              <a:ext cx="131522" cy="131522"/>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74" name="Shape 174"/>
        <p:cNvGrpSpPr/>
        <p:nvPr/>
      </p:nvGrpSpPr>
      <p:grpSpPr>
        <a:xfrm>
          <a:off x="0" y="0"/>
          <a:ext cx="0" cy="0"/>
          <a:chOff x="0" y="0"/>
          <a:chExt cx="0" cy="0"/>
        </a:xfrm>
      </p:grpSpPr>
      <p:pic>
        <p:nvPicPr>
          <p:cNvPr id="175" name="Google Shape;175;p14"/>
          <p:cNvPicPr preferRelativeResize="0"/>
          <p:nvPr/>
        </p:nvPicPr>
        <p:blipFill>
          <a:blip r:embed="rId2">
            <a:alphaModFix amt="25000"/>
          </a:blip>
          <a:stretch>
            <a:fillRect/>
          </a:stretch>
        </p:blipFill>
        <p:spPr>
          <a:xfrm>
            <a:off x="0" y="0"/>
            <a:ext cx="9144003" cy="5143501"/>
          </a:xfrm>
          <a:prstGeom prst="rect">
            <a:avLst/>
          </a:prstGeom>
          <a:noFill/>
          <a:ln>
            <a:noFill/>
          </a:ln>
        </p:spPr>
      </p:pic>
      <p:sp>
        <p:nvSpPr>
          <p:cNvPr id="176" name="Google Shape;176;p14"/>
          <p:cNvSpPr/>
          <p:nvPr/>
        </p:nvSpPr>
        <p:spPr>
          <a:xfrm>
            <a:off x="325000" y="301350"/>
            <a:ext cx="8494200" cy="4540800"/>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4"/>
          <p:cNvSpPr txBox="1"/>
          <p:nvPr>
            <p:ph type="title"/>
          </p:nvPr>
        </p:nvSpPr>
        <p:spPr>
          <a:xfrm rot="-1126">
            <a:off x="2740937" y="3126675"/>
            <a:ext cx="3662100" cy="579600"/>
          </a:xfrm>
          <a:prstGeom prst="rect">
            <a:avLst/>
          </a:prstGeom>
          <a:noFill/>
          <a:ln cap="flat" cmpd="sng" w="9525">
            <a:solidFill>
              <a:schemeClr val="accent2"/>
            </a:solidFill>
            <a:prstDash val="dot"/>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SzPts val="1800"/>
              <a:buNone/>
              <a:defRPr sz="24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78" name="Google Shape;178;p14"/>
          <p:cNvSpPr txBox="1"/>
          <p:nvPr>
            <p:ph idx="1" type="subTitle"/>
          </p:nvPr>
        </p:nvSpPr>
        <p:spPr>
          <a:xfrm>
            <a:off x="2537688" y="1436625"/>
            <a:ext cx="4068600" cy="1656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grpSp>
        <p:nvGrpSpPr>
          <p:cNvPr id="179" name="Google Shape;179;p14"/>
          <p:cNvGrpSpPr/>
          <p:nvPr/>
        </p:nvGrpSpPr>
        <p:grpSpPr>
          <a:xfrm>
            <a:off x="653089" y="552600"/>
            <a:ext cx="6770325" cy="3771750"/>
            <a:chOff x="653089" y="552600"/>
            <a:chExt cx="6770325" cy="3771750"/>
          </a:xfrm>
        </p:grpSpPr>
        <p:sp>
          <p:nvSpPr>
            <p:cNvPr id="180" name="Google Shape;180;p14"/>
            <p:cNvSpPr/>
            <p:nvPr/>
          </p:nvSpPr>
          <p:spPr>
            <a:xfrm rot="-2700000">
              <a:off x="4589136" y="4083136"/>
              <a:ext cx="199828" cy="199828"/>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p:nvPr/>
          </p:nvSpPr>
          <p:spPr>
            <a:xfrm rot="-2700000">
              <a:off x="4063684" y="4210145"/>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4"/>
            <p:cNvSpPr/>
            <p:nvPr/>
          </p:nvSpPr>
          <p:spPr>
            <a:xfrm rot="-2700000">
              <a:off x="5214434" y="3927545"/>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4"/>
            <p:cNvSpPr/>
            <p:nvPr/>
          </p:nvSpPr>
          <p:spPr>
            <a:xfrm rot="-2700000">
              <a:off x="3629559" y="868070"/>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4"/>
            <p:cNvSpPr/>
            <p:nvPr/>
          </p:nvSpPr>
          <p:spPr>
            <a:xfrm rot="-2700000">
              <a:off x="3298809" y="1102370"/>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4"/>
            <p:cNvSpPr/>
            <p:nvPr/>
          </p:nvSpPr>
          <p:spPr>
            <a:xfrm rot="-2700000">
              <a:off x="7309209" y="3396970"/>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4"/>
            <p:cNvSpPr/>
            <p:nvPr/>
          </p:nvSpPr>
          <p:spPr>
            <a:xfrm rot="-2700000">
              <a:off x="6897536" y="3035736"/>
              <a:ext cx="199828" cy="199828"/>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4"/>
            <p:cNvSpPr/>
            <p:nvPr/>
          </p:nvSpPr>
          <p:spPr>
            <a:xfrm rot="-2700000">
              <a:off x="804359" y="3651920"/>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4"/>
            <p:cNvSpPr/>
            <p:nvPr/>
          </p:nvSpPr>
          <p:spPr>
            <a:xfrm rot="-2700000">
              <a:off x="672684" y="4135745"/>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4"/>
            <p:cNvSpPr/>
            <p:nvPr/>
          </p:nvSpPr>
          <p:spPr>
            <a:xfrm rot="-2700000">
              <a:off x="7309209" y="938470"/>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4"/>
            <p:cNvSpPr/>
            <p:nvPr/>
          </p:nvSpPr>
          <p:spPr>
            <a:xfrm rot="-2700000">
              <a:off x="4051661" y="1094061"/>
              <a:ext cx="199828" cy="199828"/>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4"/>
            <p:cNvSpPr/>
            <p:nvPr/>
          </p:nvSpPr>
          <p:spPr>
            <a:xfrm rot="-2700000">
              <a:off x="6614936" y="593986"/>
              <a:ext cx="199828" cy="199828"/>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4"/>
            <p:cNvSpPr/>
            <p:nvPr/>
          </p:nvSpPr>
          <p:spPr>
            <a:xfrm rot="-2700000">
              <a:off x="6179109" y="734270"/>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ONE_COLUMN_TEXT_1">
    <p:spTree>
      <p:nvGrpSpPr>
        <p:cNvPr id="193" name="Shape 193"/>
        <p:cNvGrpSpPr/>
        <p:nvPr/>
      </p:nvGrpSpPr>
      <p:grpSpPr>
        <a:xfrm>
          <a:off x="0" y="0"/>
          <a:ext cx="0" cy="0"/>
          <a:chOff x="0" y="0"/>
          <a:chExt cx="0" cy="0"/>
        </a:xfrm>
      </p:grpSpPr>
      <p:pic>
        <p:nvPicPr>
          <p:cNvPr id="194" name="Google Shape;194;p15"/>
          <p:cNvPicPr preferRelativeResize="0"/>
          <p:nvPr/>
        </p:nvPicPr>
        <p:blipFill>
          <a:blip r:embed="rId2">
            <a:alphaModFix amt="25000"/>
          </a:blip>
          <a:stretch>
            <a:fillRect/>
          </a:stretch>
        </p:blipFill>
        <p:spPr>
          <a:xfrm>
            <a:off x="0" y="0"/>
            <a:ext cx="9144003" cy="5143501"/>
          </a:xfrm>
          <a:prstGeom prst="rect">
            <a:avLst/>
          </a:prstGeom>
          <a:noFill/>
          <a:ln>
            <a:noFill/>
          </a:ln>
        </p:spPr>
      </p:pic>
      <p:sp>
        <p:nvSpPr>
          <p:cNvPr id="195" name="Google Shape;195;p15"/>
          <p:cNvSpPr/>
          <p:nvPr/>
        </p:nvSpPr>
        <p:spPr>
          <a:xfrm>
            <a:off x="325000" y="301350"/>
            <a:ext cx="8494200" cy="4540800"/>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
          <p:cNvSpPr txBox="1"/>
          <p:nvPr>
            <p:ph type="title"/>
          </p:nvPr>
        </p:nvSpPr>
        <p:spPr>
          <a:xfrm>
            <a:off x="720000" y="1223425"/>
            <a:ext cx="3648900" cy="16122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97" name="Google Shape;197;p15"/>
          <p:cNvSpPr txBox="1"/>
          <p:nvPr>
            <p:ph idx="1" type="subTitle"/>
          </p:nvPr>
        </p:nvSpPr>
        <p:spPr>
          <a:xfrm rot="-355">
            <a:off x="1090660" y="2849532"/>
            <a:ext cx="2907600" cy="1070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198" name="Google Shape;198;p15"/>
          <p:cNvGrpSpPr/>
          <p:nvPr/>
        </p:nvGrpSpPr>
        <p:grpSpPr>
          <a:xfrm>
            <a:off x="993252" y="725575"/>
            <a:ext cx="3421325" cy="3723875"/>
            <a:chOff x="993252" y="725575"/>
            <a:chExt cx="3421325" cy="3723875"/>
          </a:xfrm>
        </p:grpSpPr>
        <p:sp>
          <p:nvSpPr>
            <p:cNvPr id="199" name="Google Shape;199;p15"/>
            <p:cNvSpPr/>
            <p:nvPr/>
          </p:nvSpPr>
          <p:spPr>
            <a:xfrm rot="-2700000">
              <a:off x="1144511" y="4148611"/>
              <a:ext cx="199828" cy="199828"/>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5"/>
            <p:cNvSpPr/>
            <p:nvPr/>
          </p:nvSpPr>
          <p:spPr>
            <a:xfrm rot="-2700000">
              <a:off x="1020491" y="3796989"/>
              <a:ext cx="131522" cy="131522"/>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5"/>
            <p:cNvSpPr/>
            <p:nvPr/>
          </p:nvSpPr>
          <p:spPr>
            <a:xfrm rot="-2700000">
              <a:off x="4017846" y="3873570"/>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5"/>
            <p:cNvSpPr/>
            <p:nvPr/>
          </p:nvSpPr>
          <p:spPr>
            <a:xfrm rot="-2700000">
              <a:off x="4300371" y="4335245"/>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5"/>
            <p:cNvSpPr/>
            <p:nvPr/>
          </p:nvSpPr>
          <p:spPr>
            <a:xfrm rot="-2700000">
              <a:off x="3459816" y="4182764"/>
              <a:ext cx="131522" cy="131522"/>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5"/>
            <p:cNvSpPr/>
            <p:nvPr/>
          </p:nvSpPr>
          <p:spPr>
            <a:xfrm rot="-2700000">
              <a:off x="2212471" y="745170"/>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5"/>
            <p:cNvSpPr/>
            <p:nvPr/>
          </p:nvSpPr>
          <p:spPr>
            <a:xfrm rot="-2700000">
              <a:off x="2570911" y="813486"/>
              <a:ext cx="199828" cy="199828"/>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BLANK_1_1_1_2_1">
    <p:spTree>
      <p:nvGrpSpPr>
        <p:cNvPr id="206" name="Shape 206"/>
        <p:cNvGrpSpPr/>
        <p:nvPr/>
      </p:nvGrpSpPr>
      <p:grpSpPr>
        <a:xfrm>
          <a:off x="0" y="0"/>
          <a:ext cx="0" cy="0"/>
          <a:chOff x="0" y="0"/>
          <a:chExt cx="0" cy="0"/>
        </a:xfrm>
      </p:grpSpPr>
      <p:pic>
        <p:nvPicPr>
          <p:cNvPr id="207" name="Google Shape;207;p16"/>
          <p:cNvPicPr preferRelativeResize="0"/>
          <p:nvPr/>
        </p:nvPicPr>
        <p:blipFill>
          <a:blip r:embed="rId2">
            <a:alphaModFix amt="25000"/>
          </a:blip>
          <a:stretch>
            <a:fillRect/>
          </a:stretch>
        </p:blipFill>
        <p:spPr>
          <a:xfrm>
            <a:off x="0" y="0"/>
            <a:ext cx="9144003" cy="5143501"/>
          </a:xfrm>
          <a:prstGeom prst="rect">
            <a:avLst/>
          </a:prstGeom>
          <a:noFill/>
          <a:ln>
            <a:noFill/>
          </a:ln>
        </p:spPr>
      </p:pic>
      <p:sp>
        <p:nvSpPr>
          <p:cNvPr id="208" name="Google Shape;208;p16"/>
          <p:cNvSpPr/>
          <p:nvPr/>
        </p:nvSpPr>
        <p:spPr>
          <a:xfrm>
            <a:off x="325000" y="301350"/>
            <a:ext cx="8494200" cy="4540800"/>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6"/>
          <p:cNvSpPr txBox="1"/>
          <p:nvPr>
            <p:ph idx="1" type="subTitle"/>
          </p:nvPr>
        </p:nvSpPr>
        <p:spPr>
          <a:xfrm>
            <a:off x="5442875" y="2528909"/>
            <a:ext cx="2497800" cy="97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10" name="Google Shape;210;p16"/>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grpSp>
        <p:nvGrpSpPr>
          <p:cNvPr id="211" name="Google Shape;211;p16"/>
          <p:cNvGrpSpPr/>
          <p:nvPr/>
        </p:nvGrpSpPr>
        <p:grpSpPr>
          <a:xfrm>
            <a:off x="1502252" y="1635075"/>
            <a:ext cx="6624425" cy="2968425"/>
            <a:chOff x="1502252" y="1635075"/>
            <a:chExt cx="6624425" cy="2968425"/>
          </a:xfrm>
        </p:grpSpPr>
        <p:sp>
          <p:nvSpPr>
            <p:cNvPr id="212" name="Google Shape;212;p16"/>
            <p:cNvSpPr/>
            <p:nvPr/>
          </p:nvSpPr>
          <p:spPr>
            <a:xfrm rot="-2700000">
              <a:off x="5994691" y="1746889"/>
              <a:ext cx="131522" cy="131522"/>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6"/>
            <p:cNvSpPr/>
            <p:nvPr/>
          </p:nvSpPr>
          <p:spPr>
            <a:xfrm rot="-2700000">
              <a:off x="6883736" y="2119286"/>
              <a:ext cx="199828" cy="199828"/>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6"/>
            <p:cNvSpPr/>
            <p:nvPr/>
          </p:nvSpPr>
          <p:spPr>
            <a:xfrm rot="-2700000">
              <a:off x="6689659" y="1654670"/>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6"/>
            <p:cNvSpPr/>
            <p:nvPr/>
          </p:nvSpPr>
          <p:spPr>
            <a:xfrm rot="-2700000">
              <a:off x="7967916" y="3710739"/>
              <a:ext cx="131522" cy="131522"/>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6"/>
            <p:cNvSpPr/>
            <p:nvPr/>
          </p:nvSpPr>
          <p:spPr>
            <a:xfrm rot="-2700000">
              <a:off x="7592334" y="4128445"/>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6"/>
            <p:cNvSpPr/>
            <p:nvPr/>
          </p:nvSpPr>
          <p:spPr>
            <a:xfrm rot="-2700000">
              <a:off x="7960259" y="4262245"/>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6"/>
            <p:cNvSpPr/>
            <p:nvPr/>
          </p:nvSpPr>
          <p:spPr>
            <a:xfrm rot="-2700000">
              <a:off x="5024809" y="4128445"/>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6"/>
            <p:cNvSpPr/>
            <p:nvPr/>
          </p:nvSpPr>
          <p:spPr>
            <a:xfrm rot="-2700000">
              <a:off x="2750884" y="4489295"/>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6"/>
            <p:cNvSpPr/>
            <p:nvPr/>
          </p:nvSpPr>
          <p:spPr>
            <a:xfrm rot="-2700000">
              <a:off x="1825936" y="3959111"/>
              <a:ext cx="199828" cy="199828"/>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6"/>
            <p:cNvSpPr/>
            <p:nvPr/>
          </p:nvSpPr>
          <p:spPr>
            <a:xfrm rot="-2700000">
              <a:off x="1529491" y="4269889"/>
              <a:ext cx="131522" cy="131522"/>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222" name="Shape 222"/>
        <p:cNvGrpSpPr/>
        <p:nvPr/>
      </p:nvGrpSpPr>
      <p:grpSpPr>
        <a:xfrm>
          <a:off x="0" y="0"/>
          <a:ext cx="0" cy="0"/>
          <a:chOff x="0" y="0"/>
          <a:chExt cx="0" cy="0"/>
        </a:xfrm>
      </p:grpSpPr>
      <p:pic>
        <p:nvPicPr>
          <p:cNvPr id="223" name="Google Shape;223;p17"/>
          <p:cNvPicPr preferRelativeResize="0"/>
          <p:nvPr/>
        </p:nvPicPr>
        <p:blipFill>
          <a:blip r:embed="rId2">
            <a:alphaModFix amt="25000"/>
          </a:blip>
          <a:stretch>
            <a:fillRect/>
          </a:stretch>
        </p:blipFill>
        <p:spPr>
          <a:xfrm>
            <a:off x="0" y="0"/>
            <a:ext cx="9144003" cy="5143501"/>
          </a:xfrm>
          <a:prstGeom prst="rect">
            <a:avLst/>
          </a:prstGeom>
          <a:noFill/>
          <a:ln>
            <a:noFill/>
          </a:ln>
        </p:spPr>
      </p:pic>
      <p:sp>
        <p:nvSpPr>
          <p:cNvPr id="224" name="Google Shape;224;p17"/>
          <p:cNvSpPr/>
          <p:nvPr/>
        </p:nvSpPr>
        <p:spPr>
          <a:xfrm>
            <a:off x="325000" y="301350"/>
            <a:ext cx="8494200" cy="4540800"/>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7"/>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226" name="Google Shape;226;p17"/>
          <p:cNvSpPr txBox="1"/>
          <p:nvPr>
            <p:ph idx="2" type="title"/>
          </p:nvPr>
        </p:nvSpPr>
        <p:spPr>
          <a:xfrm>
            <a:off x="720000" y="1437550"/>
            <a:ext cx="2336400" cy="481800"/>
          </a:xfrm>
          <a:prstGeom prst="rect">
            <a:avLst/>
          </a:prstGeom>
          <a:noFill/>
          <a:ln cap="flat" cmpd="sng" w="9525">
            <a:solidFill>
              <a:schemeClr val="accent2"/>
            </a:solidFill>
            <a:prstDash val="solid"/>
            <a:round/>
            <a:headEnd len="sm" w="sm" type="none"/>
            <a:tailEnd len="sm" w="sm" type="none"/>
          </a:ln>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27" name="Google Shape;227;p17"/>
          <p:cNvSpPr txBox="1"/>
          <p:nvPr>
            <p:ph idx="1" type="subTitle"/>
          </p:nvPr>
        </p:nvSpPr>
        <p:spPr>
          <a:xfrm>
            <a:off x="720000" y="4000803"/>
            <a:ext cx="23364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8" name="Google Shape;228;p17"/>
          <p:cNvSpPr txBox="1"/>
          <p:nvPr>
            <p:ph idx="3" type="title"/>
          </p:nvPr>
        </p:nvSpPr>
        <p:spPr>
          <a:xfrm>
            <a:off x="3403800" y="1437561"/>
            <a:ext cx="2336400" cy="481800"/>
          </a:xfrm>
          <a:prstGeom prst="rect">
            <a:avLst/>
          </a:prstGeom>
          <a:noFill/>
          <a:ln cap="flat" cmpd="sng" w="9525">
            <a:solidFill>
              <a:schemeClr val="accent2"/>
            </a:solidFill>
            <a:prstDash val="solid"/>
            <a:round/>
            <a:headEnd len="sm" w="sm" type="none"/>
            <a:tailEnd len="sm" w="sm" type="none"/>
          </a:ln>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29" name="Google Shape;229;p17"/>
          <p:cNvSpPr txBox="1"/>
          <p:nvPr>
            <p:ph idx="4" type="subTitle"/>
          </p:nvPr>
        </p:nvSpPr>
        <p:spPr>
          <a:xfrm>
            <a:off x="3403800" y="4000816"/>
            <a:ext cx="23364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30" name="Google Shape;230;p17"/>
          <p:cNvSpPr txBox="1"/>
          <p:nvPr>
            <p:ph idx="5" type="title"/>
          </p:nvPr>
        </p:nvSpPr>
        <p:spPr>
          <a:xfrm>
            <a:off x="6087600" y="1437550"/>
            <a:ext cx="2336400" cy="481800"/>
          </a:xfrm>
          <a:prstGeom prst="rect">
            <a:avLst/>
          </a:prstGeom>
          <a:noFill/>
          <a:ln cap="flat" cmpd="sng" w="9525">
            <a:solidFill>
              <a:schemeClr val="accent2"/>
            </a:solidFill>
            <a:prstDash val="solid"/>
            <a:round/>
            <a:headEnd len="sm" w="sm" type="none"/>
            <a:tailEnd len="sm" w="sm" type="none"/>
          </a:ln>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31" name="Google Shape;231;p17"/>
          <p:cNvSpPr txBox="1"/>
          <p:nvPr>
            <p:ph idx="6" type="subTitle"/>
          </p:nvPr>
        </p:nvSpPr>
        <p:spPr>
          <a:xfrm>
            <a:off x="6087600" y="4000803"/>
            <a:ext cx="23364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232" name="Google Shape;232;p17"/>
          <p:cNvGrpSpPr/>
          <p:nvPr/>
        </p:nvGrpSpPr>
        <p:grpSpPr>
          <a:xfrm>
            <a:off x="516039" y="1919400"/>
            <a:ext cx="8239636" cy="1833400"/>
            <a:chOff x="516039" y="1919400"/>
            <a:chExt cx="8239636" cy="1833400"/>
          </a:xfrm>
        </p:grpSpPr>
        <p:sp>
          <p:nvSpPr>
            <p:cNvPr id="233" name="Google Shape;233;p17"/>
            <p:cNvSpPr/>
            <p:nvPr/>
          </p:nvSpPr>
          <p:spPr>
            <a:xfrm rot="-2700000">
              <a:off x="8514461" y="3070386"/>
              <a:ext cx="199828" cy="199828"/>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7"/>
            <p:cNvSpPr/>
            <p:nvPr/>
          </p:nvSpPr>
          <p:spPr>
            <a:xfrm rot="-2700000">
              <a:off x="3376216" y="2412989"/>
              <a:ext cx="131522" cy="131522"/>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7"/>
            <p:cNvSpPr/>
            <p:nvPr/>
          </p:nvSpPr>
          <p:spPr>
            <a:xfrm rot="-2700000">
              <a:off x="8272146" y="3638595"/>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7"/>
            <p:cNvSpPr/>
            <p:nvPr/>
          </p:nvSpPr>
          <p:spPr>
            <a:xfrm rot="-2700000">
              <a:off x="3195459" y="2845920"/>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7"/>
            <p:cNvSpPr/>
            <p:nvPr/>
          </p:nvSpPr>
          <p:spPr>
            <a:xfrm rot="-2700000">
              <a:off x="620086" y="1960786"/>
              <a:ext cx="199828" cy="199828"/>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7"/>
            <p:cNvSpPr/>
            <p:nvPr/>
          </p:nvSpPr>
          <p:spPr>
            <a:xfrm rot="-2700000">
              <a:off x="535634" y="2431445"/>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239" name="Shape 239"/>
        <p:cNvGrpSpPr/>
        <p:nvPr/>
      </p:nvGrpSpPr>
      <p:grpSpPr>
        <a:xfrm>
          <a:off x="0" y="0"/>
          <a:ext cx="0" cy="0"/>
          <a:chOff x="0" y="0"/>
          <a:chExt cx="0" cy="0"/>
        </a:xfrm>
      </p:grpSpPr>
      <p:pic>
        <p:nvPicPr>
          <p:cNvPr id="240" name="Google Shape;240;p18"/>
          <p:cNvPicPr preferRelativeResize="0"/>
          <p:nvPr/>
        </p:nvPicPr>
        <p:blipFill>
          <a:blip r:embed="rId2">
            <a:alphaModFix amt="25000"/>
          </a:blip>
          <a:stretch>
            <a:fillRect/>
          </a:stretch>
        </p:blipFill>
        <p:spPr>
          <a:xfrm>
            <a:off x="0" y="0"/>
            <a:ext cx="9144003" cy="5143501"/>
          </a:xfrm>
          <a:prstGeom prst="rect">
            <a:avLst/>
          </a:prstGeom>
          <a:noFill/>
          <a:ln>
            <a:noFill/>
          </a:ln>
        </p:spPr>
      </p:pic>
      <p:sp>
        <p:nvSpPr>
          <p:cNvPr id="241" name="Google Shape;241;p18"/>
          <p:cNvSpPr/>
          <p:nvPr/>
        </p:nvSpPr>
        <p:spPr>
          <a:xfrm>
            <a:off x="325000" y="301350"/>
            <a:ext cx="8494200" cy="4540800"/>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8"/>
          <p:cNvSpPr txBox="1"/>
          <p:nvPr>
            <p:ph type="title"/>
          </p:nvPr>
        </p:nvSpPr>
        <p:spPr>
          <a:xfrm>
            <a:off x="1743398" y="2132725"/>
            <a:ext cx="2643000" cy="477600"/>
          </a:xfrm>
          <a:prstGeom prst="rect">
            <a:avLst/>
          </a:prstGeom>
          <a:noFill/>
          <a:ln cap="flat" cmpd="sng" w="9525">
            <a:solidFill>
              <a:schemeClr val="accent2"/>
            </a:solidFill>
            <a:prstDash val="solid"/>
            <a:round/>
            <a:headEnd len="sm" w="sm" type="none"/>
            <a:tailEnd len="sm" w="sm" type="none"/>
          </a:ln>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43" name="Google Shape;243;p18"/>
          <p:cNvSpPr txBox="1"/>
          <p:nvPr>
            <p:ph idx="1" type="subTitle"/>
          </p:nvPr>
        </p:nvSpPr>
        <p:spPr>
          <a:xfrm>
            <a:off x="1743398" y="2516650"/>
            <a:ext cx="26430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400"/>
              <a:buChar char="●"/>
              <a:defRPr sz="1400"/>
            </a:lvl1pPr>
            <a:lvl2pPr lvl="1" rtl="0" algn="ctr">
              <a:lnSpc>
                <a:spcPct val="100000"/>
              </a:lnSpc>
              <a:spcBef>
                <a:spcPts val="1600"/>
              </a:spcBef>
              <a:spcAft>
                <a:spcPts val="0"/>
              </a:spcAft>
              <a:buSzPts val="1400"/>
              <a:buChar char="○"/>
              <a:defRPr/>
            </a:lvl2pPr>
            <a:lvl3pPr lvl="2" rtl="0" algn="ctr">
              <a:lnSpc>
                <a:spcPct val="100000"/>
              </a:lnSpc>
              <a:spcBef>
                <a:spcPts val="1600"/>
              </a:spcBef>
              <a:spcAft>
                <a:spcPts val="0"/>
              </a:spcAft>
              <a:buSzPts val="1400"/>
              <a:buChar char="■"/>
              <a:defRPr/>
            </a:lvl3pPr>
            <a:lvl4pPr lvl="3" rtl="0" algn="ctr">
              <a:lnSpc>
                <a:spcPct val="100000"/>
              </a:lnSpc>
              <a:spcBef>
                <a:spcPts val="1600"/>
              </a:spcBef>
              <a:spcAft>
                <a:spcPts val="0"/>
              </a:spcAft>
              <a:buSzPts val="1400"/>
              <a:buChar char="●"/>
              <a:defRPr/>
            </a:lvl4pPr>
            <a:lvl5pPr lvl="4" rtl="0" algn="ctr">
              <a:lnSpc>
                <a:spcPct val="100000"/>
              </a:lnSpc>
              <a:spcBef>
                <a:spcPts val="1600"/>
              </a:spcBef>
              <a:spcAft>
                <a:spcPts val="0"/>
              </a:spcAft>
              <a:buSzPts val="1400"/>
              <a:buChar char="○"/>
              <a:defRPr/>
            </a:lvl5pPr>
            <a:lvl6pPr lvl="5" rtl="0" algn="ctr">
              <a:lnSpc>
                <a:spcPct val="100000"/>
              </a:lnSpc>
              <a:spcBef>
                <a:spcPts val="1600"/>
              </a:spcBef>
              <a:spcAft>
                <a:spcPts val="0"/>
              </a:spcAft>
              <a:buSzPts val="1400"/>
              <a:buChar char="■"/>
              <a:defRPr/>
            </a:lvl6pPr>
            <a:lvl7pPr lvl="6" rtl="0" algn="ctr">
              <a:lnSpc>
                <a:spcPct val="100000"/>
              </a:lnSpc>
              <a:spcBef>
                <a:spcPts val="1600"/>
              </a:spcBef>
              <a:spcAft>
                <a:spcPts val="0"/>
              </a:spcAft>
              <a:buSzPts val="1400"/>
              <a:buChar char="●"/>
              <a:defRPr/>
            </a:lvl7pPr>
            <a:lvl8pPr lvl="7" rtl="0" algn="ctr">
              <a:lnSpc>
                <a:spcPct val="100000"/>
              </a:lnSpc>
              <a:spcBef>
                <a:spcPts val="1600"/>
              </a:spcBef>
              <a:spcAft>
                <a:spcPts val="0"/>
              </a:spcAft>
              <a:buSzPts val="1400"/>
              <a:buChar char="○"/>
              <a:defRPr/>
            </a:lvl8pPr>
            <a:lvl9pPr lvl="8" rtl="0" algn="ctr">
              <a:lnSpc>
                <a:spcPct val="100000"/>
              </a:lnSpc>
              <a:spcBef>
                <a:spcPts val="1600"/>
              </a:spcBef>
              <a:spcAft>
                <a:spcPts val="1600"/>
              </a:spcAft>
              <a:buSzPts val="1400"/>
              <a:buChar char="■"/>
              <a:defRPr/>
            </a:lvl9pPr>
          </a:lstStyle>
          <a:p/>
        </p:txBody>
      </p:sp>
      <p:sp>
        <p:nvSpPr>
          <p:cNvPr id="244" name="Google Shape;244;p18"/>
          <p:cNvSpPr txBox="1"/>
          <p:nvPr>
            <p:ph idx="2" type="title"/>
          </p:nvPr>
        </p:nvSpPr>
        <p:spPr>
          <a:xfrm>
            <a:off x="5781023" y="2132725"/>
            <a:ext cx="2643000" cy="477600"/>
          </a:xfrm>
          <a:prstGeom prst="rect">
            <a:avLst/>
          </a:prstGeom>
          <a:noFill/>
          <a:ln cap="flat" cmpd="sng" w="9525">
            <a:solidFill>
              <a:schemeClr val="accent2"/>
            </a:solidFill>
            <a:prstDash val="solid"/>
            <a:round/>
            <a:headEnd len="sm" w="sm" type="none"/>
            <a:tailEnd len="sm" w="sm" type="none"/>
          </a:ln>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45" name="Google Shape;245;p18"/>
          <p:cNvSpPr txBox="1"/>
          <p:nvPr>
            <p:ph idx="3" type="subTitle"/>
          </p:nvPr>
        </p:nvSpPr>
        <p:spPr>
          <a:xfrm>
            <a:off x="5781023" y="2516650"/>
            <a:ext cx="26430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400"/>
              <a:buChar char="●"/>
              <a:defRPr sz="1400"/>
            </a:lvl1pPr>
            <a:lvl2pPr lvl="1" rtl="0" algn="ctr">
              <a:lnSpc>
                <a:spcPct val="100000"/>
              </a:lnSpc>
              <a:spcBef>
                <a:spcPts val="1600"/>
              </a:spcBef>
              <a:spcAft>
                <a:spcPts val="0"/>
              </a:spcAft>
              <a:buSzPts val="1400"/>
              <a:buChar char="○"/>
              <a:defRPr/>
            </a:lvl2pPr>
            <a:lvl3pPr lvl="2" rtl="0" algn="ctr">
              <a:lnSpc>
                <a:spcPct val="100000"/>
              </a:lnSpc>
              <a:spcBef>
                <a:spcPts val="1600"/>
              </a:spcBef>
              <a:spcAft>
                <a:spcPts val="0"/>
              </a:spcAft>
              <a:buSzPts val="1400"/>
              <a:buChar char="■"/>
              <a:defRPr/>
            </a:lvl3pPr>
            <a:lvl4pPr lvl="3" rtl="0" algn="ctr">
              <a:lnSpc>
                <a:spcPct val="100000"/>
              </a:lnSpc>
              <a:spcBef>
                <a:spcPts val="1600"/>
              </a:spcBef>
              <a:spcAft>
                <a:spcPts val="0"/>
              </a:spcAft>
              <a:buSzPts val="1400"/>
              <a:buChar char="●"/>
              <a:defRPr/>
            </a:lvl4pPr>
            <a:lvl5pPr lvl="4" rtl="0" algn="ctr">
              <a:lnSpc>
                <a:spcPct val="100000"/>
              </a:lnSpc>
              <a:spcBef>
                <a:spcPts val="1600"/>
              </a:spcBef>
              <a:spcAft>
                <a:spcPts val="0"/>
              </a:spcAft>
              <a:buSzPts val="1400"/>
              <a:buChar char="○"/>
              <a:defRPr/>
            </a:lvl5pPr>
            <a:lvl6pPr lvl="5" rtl="0" algn="ctr">
              <a:lnSpc>
                <a:spcPct val="100000"/>
              </a:lnSpc>
              <a:spcBef>
                <a:spcPts val="1600"/>
              </a:spcBef>
              <a:spcAft>
                <a:spcPts val="0"/>
              </a:spcAft>
              <a:buSzPts val="1400"/>
              <a:buChar char="■"/>
              <a:defRPr/>
            </a:lvl6pPr>
            <a:lvl7pPr lvl="6" rtl="0" algn="ctr">
              <a:lnSpc>
                <a:spcPct val="100000"/>
              </a:lnSpc>
              <a:spcBef>
                <a:spcPts val="1600"/>
              </a:spcBef>
              <a:spcAft>
                <a:spcPts val="0"/>
              </a:spcAft>
              <a:buSzPts val="1400"/>
              <a:buChar char="●"/>
              <a:defRPr/>
            </a:lvl7pPr>
            <a:lvl8pPr lvl="7" rtl="0" algn="ctr">
              <a:lnSpc>
                <a:spcPct val="100000"/>
              </a:lnSpc>
              <a:spcBef>
                <a:spcPts val="1600"/>
              </a:spcBef>
              <a:spcAft>
                <a:spcPts val="0"/>
              </a:spcAft>
              <a:buSzPts val="1400"/>
              <a:buChar char="○"/>
              <a:defRPr/>
            </a:lvl8pPr>
            <a:lvl9pPr lvl="8" rtl="0" algn="ctr">
              <a:lnSpc>
                <a:spcPct val="100000"/>
              </a:lnSpc>
              <a:spcBef>
                <a:spcPts val="1600"/>
              </a:spcBef>
              <a:spcAft>
                <a:spcPts val="1600"/>
              </a:spcAft>
              <a:buSzPts val="1400"/>
              <a:buChar char="■"/>
              <a:defRPr/>
            </a:lvl9pPr>
          </a:lstStyle>
          <a:p/>
        </p:txBody>
      </p:sp>
      <p:sp>
        <p:nvSpPr>
          <p:cNvPr id="246" name="Google Shape;246;p18"/>
          <p:cNvSpPr txBox="1"/>
          <p:nvPr>
            <p:ph idx="4" type="title"/>
          </p:nvPr>
        </p:nvSpPr>
        <p:spPr>
          <a:xfrm>
            <a:off x="1743375" y="3655163"/>
            <a:ext cx="2643000" cy="477600"/>
          </a:xfrm>
          <a:prstGeom prst="rect">
            <a:avLst/>
          </a:prstGeom>
          <a:noFill/>
          <a:ln cap="flat" cmpd="sng" w="9525">
            <a:solidFill>
              <a:schemeClr val="accent2"/>
            </a:solidFill>
            <a:prstDash val="solid"/>
            <a:round/>
            <a:headEnd len="sm" w="sm" type="none"/>
            <a:tailEnd len="sm" w="sm" type="none"/>
          </a:ln>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47" name="Google Shape;247;p18"/>
          <p:cNvSpPr txBox="1"/>
          <p:nvPr>
            <p:ph idx="5" type="subTitle"/>
          </p:nvPr>
        </p:nvSpPr>
        <p:spPr>
          <a:xfrm>
            <a:off x="1743387" y="4039188"/>
            <a:ext cx="26430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400"/>
              <a:buChar char="●"/>
              <a:defRPr sz="1400"/>
            </a:lvl1pPr>
            <a:lvl2pPr lvl="1" rtl="0" algn="ctr">
              <a:lnSpc>
                <a:spcPct val="100000"/>
              </a:lnSpc>
              <a:spcBef>
                <a:spcPts val="1600"/>
              </a:spcBef>
              <a:spcAft>
                <a:spcPts val="0"/>
              </a:spcAft>
              <a:buSzPts val="1400"/>
              <a:buChar char="○"/>
              <a:defRPr/>
            </a:lvl2pPr>
            <a:lvl3pPr lvl="2" rtl="0" algn="ctr">
              <a:lnSpc>
                <a:spcPct val="100000"/>
              </a:lnSpc>
              <a:spcBef>
                <a:spcPts val="1600"/>
              </a:spcBef>
              <a:spcAft>
                <a:spcPts val="0"/>
              </a:spcAft>
              <a:buSzPts val="1400"/>
              <a:buChar char="■"/>
              <a:defRPr/>
            </a:lvl3pPr>
            <a:lvl4pPr lvl="3" rtl="0" algn="ctr">
              <a:lnSpc>
                <a:spcPct val="100000"/>
              </a:lnSpc>
              <a:spcBef>
                <a:spcPts val="1600"/>
              </a:spcBef>
              <a:spcAft>
                <a:spcPts val="0"/>
              </a:spcAft>
              <a:buSzPts val="1400"/>
              <a:buChar char="●"/>
              <a:defRPr/>
            </a:lvl4pPr>
            <a:lvl5pPr lvl="4" rtl="0" algn="ctr">
              <a:lnSpc>
                <a:spcPct val="100000"/>
              </a:lnSpc>
              <a:spcBef>
                <a:spcPts val="1600"/>
              </a:spcBef>
              <a:spcAft>
                <a:spcPts val="0"/>
              </a:spcAft>
              <a:buSzPts val="1400"/>
              <a:buChar char="○"/>
              <a:defRPr/>
            </a:lvl5pPr>
            <a:lvl6pPr lvl="5" rtl="0" algn="ctr">
              <a:lnSpc>
                <a:spcPct val="100000"/>
              </a:lnSpc>
              <a:spcBef>
                <a:spcPts val="1600"/>
              </a:spcBef>
              <a:spcAft>
                <a:spcPts val="0"/>
              </a:spcAft>
              <a:buSzPts val="1400"/>
              <a:buChar char="■"/>
              <a:defRPr/>
            </a:lvl6pPr>
            <a:lvl7pPr lvl="6" rtl="0" algn="ctr">
              <a:lnSpc>
                <a:spcPct val="100000"/>
              </a:lnSpc>
              <a:spcBef>
                <a:spcPts val="1600"/>
              </a:spcBef>
              <a:spcAft>
                <a:spcPts val="0"/>
              </a:spcAft>
              <a:buSzPts val="1400"/>
              <a:buChar char="●"/>
              <a:defRPr/>
            </a:lvl7pPr>
            <a:lvl8pPr lvl="7" rtl="0" algn="ctr">
              <a:lnSpc>
                <a:spcPct val="100000"/>
              </a:lnSpc>
              <a:spcBef>
                <a:spcPts val="1600"/>
              </a:spcBef>
              <a:spcAft>
                <a:spcPts val="0"/>
              </a:spcAft>
              <a:buSzPts val="1400"/>
              <a:buChar char="○"/>
              <a:defRPr/>
            </a:lvl8pPr>
            <a:lvl9pPr lvl="8" rtl="0" algn="ctr">
              <a:lnSpc>
                <a:spcPct val="100000"/>
              </a:lnSpc>
              <a:spcBef>
                <a:spcPts val="1600"/>
              </a:spcBef>
              <a:spcAft>
                <a:spcPts val="1600"/>
              </a:spcAft>
              <a:buSzPts val="1400"/>
              <a:buChar char="■"/>
              <a:defRPr/>
            </a:lvl9pPr>
          </a:lstStyle>
          <a:p/>
        </p:txBody>
      </p:sp>
      <p:sp>
        <p:nvSpPr>
          <p:cNvPr id="248" name="Google Shape;248;p18"/>
          <p:cNvSpPr txBox="1"/>
          <p:nvPr>
            <p:ph idx="6" type="title"/>
          </p:nvPr>
        </p:nvSpPr>
        <p:spPr>
          <a:xfrm>
            <a:off x="5781000" y="3655163"/>
            <a:ext cx="2643000" cy="477600"/>
          </a:xfrm>
          <a:prstGeom prst="rect">
            <a:avLst/>
          </a:prstGeom>
          <a:noFill/>
          <a:ln cap="flat" cmpd="sng" w="9525">
            <a:solidFill>
              <a:schemeClr val="accent2"/>
            </a:solidFill>
            <a:prstDash val="solid"/>
            <a:round/>
            <a:headEnd len="sm" w="sm" type="none"/>
            <a:tailEnd len="sm" w="sm" type="none"/>
          </a:ln>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49" name="Google Shape;249;p18"/>
          <p:cNvSpPr txBox="1"/>
          <p:nvPr>
            <p:ph idx="7" type="subTitle"/>
          </p:nvPr>
        </p:nvSpPr>
        <p:spPr>
          <a:xfrm>
            <a:off x="5781012" y="4039188"/>
            <a:ext cx="26430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lnSpc>
                <a:spcPct val="100000"/>
              </a:lnSpc>
              <a:spcBef>
                <a:spcPts val="1600"/>
              </a:spcBef>
              <a:spcAft>
                <a:spcPts val="0"/>
              </a:spcAft>
              <a:buSzPts val="1400"/>
              <a:buChar char="○"/>
              <a:defRPr/>
            </a:lvl2pPr>
            <a:lvl3pPr lvl="2" rtl="0" algn="ctr">
              <a:lnSpc>
                <a:spcPct val="100000"/>
              </a:lnSpc>
              <a:spcBef>
                <a:spcPts val="1600"/>
              </a:spcBef>
              <a:spcAft>
                <a:spcPts val="0"/>
              </a:spcAft>
              <a:buSzPts val="1400"/>
              <a:buChar char="■"/>
              <a:defRPr/>
            </a:lvl3pPr>
            <a:lvl4pPr lvl="3" rtl="0" algn="ctr">
              <a:lnSpc>
                <a:spcPct val="100000"/>
              </a:lnSpc>
              <a:spcBef>
                <a:spcPts val="1600"/>
              </a:spcBef>
              <a:spcAft>
                <a:spcPts val="0"/>
              </a:spcAft>
              <a:buSzPts val="1400"/>
              <a:buChar char="●"/>
              <a:defRPr/>
            </a:lvl4pPr>
            <a:lvl5pPr lvl="4" rtl="0" algn="ctr">
              <a:lnSpc>
                <a:spcPct val="100000"/>
              </a:lnSpc>
              <a:spcBef>
                <a:spcPts val="1600"/>
              </a:spcBef>
              <a:spcAft>
                <a:spcPts val="0"/>
              </a:spcAft>
              <a:buSzPts val="1400"/>
              <a:buChar char="○"/>
              <a:defRPr/>
            </a:lvl5pPr>
            <a:lvl6pPr lvl="5" rtl="0" algn="ctr">
              <a:lnSpc>
                <a:spcPct val="100000"/>
              </a:lnSpc>
              <a:spcBef>
                <a:spcPts val="1600"/>
              </a:spcBef>
              <a:spcAft>
                <a:spcPts val="0"/>
              </a:spcAft>
              <a:buSzPts val="1400"/>
              <a:buChar char="■"/>
              <a:defRPr/>
            </a:lvl6pPr>
            <a:lvl7pPr lvl="6" rtl="0" algn="ctr">
              <a:lnSpc>
                <a:spcPct val="100000"/>
              </a:lnSpc>
              <a:spcBef>
                <a:spcPts val="1600"/>
              </a:spcBef>
              <a:spcAft>
                <a:spcPts val="0"/>
              </a:spcAft>
              <a:buSzPts val="1400"/>
              <a:buChar char="●"/>
              <a:defRPr/>
            </a:lvl7pPr>
            <a:lvl8pPr lvl="7" rtl="0" algn="ctr">
              <a:lnSpc>
                <a:spcPct val="100000"/>
              </a:lnSpc>
              <a:spcBef>
                <a:spcPts val="1600"/>
              </a:spcBef>
              <a:spcAft>
                <a:spcPts val="0"/>
              </a:spcAft>
              <a:buSzPts val="1400"/>
              <a:buChar char="○"/>
              <a:defRPr/>
            </a:lvl8pPr>
            <a:lvl9pPr lvl="8" rtl="0" algn="ctr">
              <a:lnSpc>
                <a:spcPct val="100000"/>
              </a:lnSpc>
              <a:spcBef>
                <a:spcPts val="1600"/>
              </a:spcBef>
              <a:spcAft>
                <a:spcPts val="1600"/>
              </a:spcAft>
              <a:buSzPts val="1400"/>
              <a:buChar char="■"/>
              <a:defRPr/>
            </a:lvl9pPr>
          </a:lstStyle>
          <a:p/>
        </p:txBody>
      </p:sp>
      <p:sp>
        <p:nvSpPr>
          <p:cNvPr id="250" name="Google Shape;250;p18"/>
          <p:cNvSpPr txBox="1"/>
          <p:nvPr>
            <p:ph idx="8" type="title"/>
          </p:nvPr>
        </p:nvSpPr>
        <p:spPr>
          <a:xfrm>
            <a:off x="720000" y="1367375"/>
            <a:ext cx="7704000" cy="477600"/>
          </a:xfrm>
          <a:prstGeom prst="rect">
            <a:avLst/>
          </a:prstGeom>
          <a:noFill/>
          <a:ln cap="flat" cmpd="sng" w="9525">
            <a:solidFill>
              <a:schemeClr val="accent2"/>
            </a:solidFill>
            <a:prstDash val="solid"/>
            <a:round/>
            <a:headEnd len="sm" w="sm" type="none"/>
            <a:tailEnd len="sm" w="sm" type="none"/>
          </a:ln>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51" name="Google Shape;251;p18"/>
          <p:cNvSpPr txBox="1"/>
          <p:nvPr>
            <p:ph idx="9"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252" name="Shape 252"/>
        <p:cNvGrpSpPr/>
        <p:nvPr/>
      </p:nvGrpSpPr>
      <p:grpSpPr>
        <a:xfrm>
          <a:off x="0" y="0"/>
          <a:ext cx="0" cy="0"/>
          <a:chOff x="0" y="0"/>
          <a:chExt cx="0" cy="0"/>
        </a:xfrm>
      </p:grpSpPr>
      <p:pic>
        <p:nvPicPr>
          <p:cNvPr id="253" name="Google Shape;253;p19"/>
          <p:cNvPicPr preferRelativeResize="0"/>
          <p:nvPr/>
        </p:nvPicPr>
        <p:blipFill>
          <a:blip r:embed="rId2">
            <a:alphaModFix amt="25000"/>
          </a:blip>
          <a:stretch>
            <a:fillRect/>
          </a:stretch>
        </p:blipFill>
        <p:spPr>
          <a:xfrm>
            <a:off x="0" y="0"/>
            <a:ext cx="9144003" cy="5143501"/>
          </a:xfrm>
          <a:prstGeom prst="rect">
            <a:avLst/>
          </a:prstGeom>
          <a:noFill/>
          <a:ln>
            <a:noFill/>
          </a:ln>
        </p:spPr>
      </p:pic>
      <p:sp>
        <p:nvSpPr>
          <p:cNvPr id="254" name="Google Shape;254;p19"/>
          <p:cNvSpPr/>
          <p:nvPr/>
        </p:nvSpPr>
        <p:spPr>
          <a:xfrm>
            <a:off x="325000" y="301350"/>
            <a:ext cx="8494200" cy="4540800"/>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9"/>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256" name="Google Shape;256;p19"/>
          <p:cNvSpPr txBox="1"/>
          <p:nvPr>
            <p:ph idx="2" type="title"/>
          </p:nvPr>
        </p:nvSpPr>
        <p:spPr>
          <a:xfrm>
            <a:off x="720000" y="1820375"/>
            <a:ext cx="2305500" cy="4776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57" name="Google Shape;257;p19"/>
          <p:cNvSpPr txBox="1"/>
          <p:nvPr>
            <p:ph idx="1" type="subTitle"/>
          </p:nvPr>
        </p:nvSpPr>
        <p:spPr>
          <a:xfrm>
            <a:off x="720000" y="2254500"/>
            <a:ext cx="2305500" cy="63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58" name="Google Shape;258;p19"/>
          <p:cNvSpPr txBox="1"/>
          <p:nvPr>
            <p:ph idx="3" type="title"/>
          </p:nvPr>
        </p:nvSpPr>
        <p:spPr>
          <a:xfrm>
            <a:off x="3419271" y="1820375"/>
            <a:ext cx="2305500" cy="4776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59" name="Google Shape;259;p19"/>
          <p:cNvSpPr txBox="1"/>
          <p:nvPr>
            <p:ph idx="4" type="subTitle"/>
          </p:nvPr>
        </p:nvSpPr>
        <p:spPr>
          <a:xfrm>
            <a:off x="3419271" y="2254500"/>
            <a:ext cx="2305500" cy="63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0" name="Google Shape;260;p19"/>
          <p:cNvSpPr txBox="1"/>
          <p:nvPr>
            <p:ph idx="5" type="title"/>
          </p:nvPr>
        </p:nvSpPr>
        <p:spPr>
          <a:xfrm>
            <a:off x="720000" y="3534875"/>
            <a:ext cx="2305500" cy="4776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61" name="Google Shape;261;p19"/>
          <p:cNvSpPr txBox="1"/>
          <p:nvPr>
            <p:ph idx="6" type="subTitle"/>
          </p:nvPr>
        </p:nvSpPr>
        <p:spPr>
          <a:xfrm>
            <a:off x="720000" y="3969000"/>
            <a:ext cx="2305500" cy="63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2" name="Google Shape;262;p19"/>
          <p:cNvSpPr txBox="1"/>
          <p:nvPr>
            <p:ph idx="7" type="title"/>
          </p:nvPr>
        </p:nvSpPr>
        <p:spPr>
          <a:xfrm>
            <a:off x="3419271" y="3534875"/>
            <a:ext cx="2305500" cy="4776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63" name="Google Shape;263;p19"/>
          <p:cNvSpPr txBox="1"/>
          <p:nvPr>
            <p:ph idx="8" type="subTitle"/>
          </p:nvPr>
        </p:nvSpPr>
        <p:spPr>
          <a:xfrm>
            <a:off x="3419271" y="3969000"/>
            <a:ext cx="2305500" cy="63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4" name="Google Shape;264;p19"/>
          <p:cNvSpPr txBox="1"/>
          <p:nvPr>
            <p:ph idx="9" type="title"/>
          </p:nvPr>
        </p:nvSpPr>
        <p:spPr>
          <a:xfrm>
            <a:off x="6118549" y="1820375"/>
            <a:ext cx="2305500" cy="4776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65" name="Google Shape;265;p19"/>
          <p:cNvSpPr txBox="1"/>
          <p:nvPr>
            <p:ph idx="13" type="subTitle"/>
          </p:nvPr>
        </p:nvSpPr>
        <p:spPr>
          <a:xfrm>
            <a:off x="6118550" y="2254500"/>
            <a:ext cx="2305500" cy="63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6" name="Google Shape;266;p19"/>
          <p:cNvSpPr txBox="1"/>
          <p:nvPr>
            <p:ph idx="14" type="title"/>
          </p:nvPr>
        </p:nvSpPr>
        <p:spPr>
          <a:xfrm>
            <a:off x="6118549" y="3534875"/>
            <a:ext cx="2305500" cy="4776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67" name="Google Shape;267;p19"/>
          <p:cNvSpPr txBox="1"/>
          <p:nvPr>
            <p:ph idx="15" type="subTitle"/>
          </p:nvPr>
        </p:nvSpPr>
        <p:spPr>
          <a:xfrm>
            <a:off x="6118550" y="3969000"/>
            <a:ext cx="2305500" cy="63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268" name="Google Shape;268;p19"/>
          <p:cNvGrpSpPr/>
          <p:nvPr/>
        </p:nvGrpSpPr>
        <p:grpSpPr>
          <a:xfrm>
            <a:off x="1006527" y="1323213"/>
            <a:ext cx="5994875" cy="1981725"/>
            <a:chOff x="1006527" y="1323213"/>
            <a:chExt cx="5994875" cy="1981725"/>
          </a:xfrm>
        </p:grpSpPr>
        <p:sp>
          <p:nvSpPr>
            <p:cNvPr id="269" name="Google Shape;269;p19"/>
            <p:cNvSpPr/>
            <p:nvPr/>
          </p:nvSpPr>
          <p:spPr>
            <a:xfrm rot="-2700000">
              <a:off x="3176761" y="3018511"/>
              <a:ext cx="199828" cy="199828"/>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9"/>
            <p:cNvSpPr/>
            <p:nvPr/>
          </p:nvSpPr>
          <p:spPr>
            <a:xfrm rot="-2700000">
              <a:off x="3052741" y="2666889"/>
              <a:ext cx="131522" cy="131522"/>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9"/>
            <p:cNvSpPr/>
            <p:nvPr/>
          </p:nvSpPr>
          <p:spPr>
            <a:xfrm rot="-2700000">
              <a:off x="2590771" y="3086182"/>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
            <p:cNvSpPr/>
            <p:nvPr/>
          </p:nvSpPr>
          <p:spPr>
            <a:xfrm rot="-2700000">
              <a:off x="5664021" y="1342807"/>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9"/>
            <p:cNvSpPr/>
            <p:nvPr/>
          </p:nvSpPr>
          <p:spPr>
            <a:xfrm rot="-2700000">
              <a:off x="6222171" y="1450120"/>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9"/>
            <p:cNvSpPr/>
            <p:nvPr/>
          </p:nvSpPr>
          <p:spPr>
            <a:xfrm rot="-2700000">
              <a:off x="5877336" y="2867036"/>
              <a:ext cx="199828" cy="199828"/>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9"/>
            <p:cNvSpPr/>
            <p:nvPr/>
          </p:nvSpPr>
          <p:spPr>
            <a:xfrm rot="-2700000">
              <a:off x="4355091" y="1431677"/>
              <a:ext cx="131522" cy="131522"/>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9"/>
            <p:cNvSpPr/>
            <p:nvPr/>
          </p:nvSpPr>
          <p:spPr>
            <a:xfrm rot="-2700000">
              <a:off x="1033766" y="1431664"/>
              <a:ext cx="131522" cy="131522"/>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9"/>
            <p:cNvSpPr/>
            <p:nvPr/>
          </p:nvSpPr>
          <p:spPr>
            <a:xfrm rot="-2700000">
              <a:off x="1322871" y="1370407"/>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9"/>
            <p:cNvSpPr/>
            <p:nvPr/>
          </p:nvSpPr>
          <p:spPr>
            <a:xfrm rot="-2700000">
              <a:off x="4051596" y="1583907"/>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9"/>
            <p:cNvSpPr/>
            <p:nvPr/>
          </p:nvSpPr>
          <p:spPr>
            <a:xfrm rot="-2700000">
              <a:off x="6842641" y="3146177"/>
              <a:ext cx="131522" cy="131522"/>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280" name="Shape 280"/>
        <p:cNvGrpSpPr/>
        <p:nvPr/>
      </p:nvGrpSpPr>
      <p:grpSpPr>
        <a:xfrm>
          <a:off x="0" y="0"/>
          <a:ext cx="0" cy="0"/>
          <a:chOff x="0" y="0"/>
          <a:chExt cx="0" cy="0"/>
        </a:xfrm>
      </p:grpSpPr>
      <p:pic>
        <p:nvPicPr>
          <p:cNvPr id="281" name="Google Shape;281;p20"/>
          <p:cNvPicPr preferRelativeResize="0"/>
          <p:nvPr/>
        </p:nvPicPr>
        <p:blipFill>
          <a:blip r:embed="rId2">
            <a:alphaModFix amt="25000"/>
          </a:blip>
          <a:stretch>
            <a:fillRect/>
          </a:stretch>
        </p:blipFill>
        <p:spPr>
          <a:xfrm>
            <a:off x="0" y="0"/>
            <a:ext cx="9144003" cy="5143501"/>
          </a:xfrm>
          <a:prstGeom prst="rect">
            <a:avLst/>
          </a:prstGeom>
          <a:noFill/>
          <a:ln>
            <a:noFill/>
          </a:ln>
        </p:spPr>
      </p:pic>
      <p:sp>
        <p:nvSpPr>
          <p:cNvPr id="282" name="Google Shape;282;p20"/>
          <p:cNvSpPr/>
          <p:nvPr/>
        </p:nvSpPr>
        <p:spPr>
          <a:xfrm>
            <a:off x="325000" y="301350"/>
            <a:ext cx="8494200" cy="4540800"/>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0"/>
          <p:cNvSpPr txBox="1"/>
          <p:nvPr>
            <p:ph hasCustomPrompt="1" type="title"/>
          </p:nvPr>
        </p:nvSpPr>
        <p:spPr>
          <a:xfrm rot="-255">
            <a:off x="2547129" y="857608"/>
            <a:ext cx="4049700" cy="991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84" name="Google Shape;284;p20"/>
          <p:cNvSpPr txBox="1"/>
          <p:nvPr>
            <p:ph idx="1" type="subTitle"/>
          </p:nvPr>
        </p:nvSpPr>
        <p:spPr>
          <a:xfrm>
            <a:off x="2547163" y="1853438"/>
            <a:ext cx="40497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85" name="Google Shape;285;p20"/>
          <p:cNvSpPr txBox="1"/>
          <p:nvPr>
            <p:ph hasCustomPrompt="1" idx="2" type="title"/>
          </p:nvPr>
        </p:nvSpPr>
        <p:spPr>
          <a:xfrm>
            <a:off x="2547141" y="2844953"/>
            <a:ext cx="4049700" cy="991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86" name="Google Shape;286;p20"/>
          <p:cNvSpPr txBox="1"/>
          <p:nvPr>
            <p:ph idx="3" type="subTitle"/>
          </p:nvPr>
        </p:nvSpPr>
        <p:spPr>
          <a:xfrm>
            <a:off x="2547125" y="3840838"/>
            <a:ext cx="40497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287" name="Google Shape;287;p20"/>
          <p:cNvGrpSpPr/>
          <p:nvPr/>
        </p:nvGrpSpPr>
        <p:grpSpPr>
          <a:xfrm>
            <a:off x="719989" y="540000"/>
            <a:ext cx="7837800" cy="4204800"/>
            <a:chOff x="719989" y="540000"/>
            <a:chExt cx="7837800" cy="4204800"/>
          </a:xfrm>
        </p:grpSpPr>
        <p:sp>
          <p:nvSpPr>
            <p:cNvPr id="288" name="Google Shape;288;p20"/>
            <p:cNvSpPr/>
            <p:nvPr/>
          </p:nvSpPr>
          <p:spPr>
            <a:xfrm rot="-2700000">
              <a:off x="2305911" y="1986886"/>
              <a:ext cx="199828" cy="199828"/>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0"/>
            <p:cNvSpPr/>
            <p:nvPr/>
          </p:nvSpPr>
          <p:spPr>
            <a:xfrm rot="-2700000">
              <a:off x="2221459" y="2457545"/>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0"/>
            <p:cNvSpPr/>
            <p:nvPr/>
          </p:nvSpPr>
          <p:spPr>
            <a:xfrm rot="-2700000">
              <a:off x="6810886" y="4164361"/>
              <a:ext cx="199828" cy="199828"/>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0"/>
            <p:cNvSpPr/>
            <p:nvPr/>
          </p:nvSpPr>
          <p:spPr>
            <a:xfrm rot="-2700000">
              <a:off x="7348159" y="4393845"/>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0"/>
            <p:cNvSpPr/>
            <p:nvPr/>
          </p:nvSpPr>
          <p:spPr>
            <a:xfrm rot="-2700000">
              <a:off x="7481959" y="2299570"/>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0"/>
            <p:cNvSpPr/>
            <p:nvPr/>
          </p:nvSpPr>
          <p:spPr>
            <a:xfrm rot="-2700000">
              <a:off x="8226159" y="2524445"/>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0"/>
            <p:cNvSpPr/>
            <p:nvPr/>
          </p:nvSpPr>
          <p:spPr>
            <a:xfrm rot="-2700000">
              <a:off x="8443584" y="1372945"/>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0"/>
            <p:cNvSpPr/>
            <p:nvPr/>
          </p:nvSpPr>
          <p:spPr>
            <a:xfrm rot="-2700000">
              <a:off x="2753811" y="4503586"/>
              <a:ext cx="199828" cy="199828"/>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0"/>
            <p:cNvSpPr/>
            <p:nvPr/>
          </p:nvSpPr>
          <p:spPr>
            <a:xfrm rot="-2700000">
              <a:off x="3358434" y="4481795"/>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0"/>
            <p:cNvSpPr/>
            <p:nvPr/>
          </p:nvSpPr>
          <p:spPr>
            <a:xfrm rot="-2700000">
              <a:off x="1580634" y="2113895"/>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0"/>
            <p:cNvSpPr/>
            <p:nvPr/>
          </p:nvSpPr>
          <p:spPr>
            <a:xfrm rot="-2700000">
              <a:off x="739584" y="4016145"/>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0"/>
            <p:cNvSpPr/>
            <p:nvPr/>
          </p:nvSpPr>
          <p:spPr>
            <a:xfrm rot="-2700000">
              <a:off x="1035884" y="4260045"/>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0"/>
            <p:cNvSpPr/>
            <p:nvPr/>
          </p:nvSpPr>
          <p:spPr>
            <a:xfrm rot="-2700000">
              <a:off x="4178059" y="559595"/>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0"/>
            <p:cNvSpPr/>
            <p:nvPr/>
          </p:nvSpPr>
          <p:spPr>
            <a:xfrm rot="-2700000">
              <a:off x="4743109" y="693395"/>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0"/>
            <p:cNvSpPr/>
            <p:nvPr/>
          </p:nvSpPr>
          <p:spPr>
            <a:xfrm rot="-2700000">
              <a:off x="7788809" y="2071545"/>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pic>
        <p:nvPicPr>
          <p:cNvPr id="22" name="Google Shape;22;p3"/>
          <p:cNvPicPr preferRelativeResize="0"/>
          <p:nvPr/>
        </p:nvPicPr>
        <p:blipFill>
          <a:blip r:embed="rId2">
            <a:alphaModFix amt="25000"/>
          </a:blip>
          <a:stretch>
            <a:fillRect/>
          </a:stretch>
        </p:blipFill>
        <p:spPr>
          <a:xfrm>
            <a:off x="0" y="0"/>
            <a:ext cx="9144003" cy="5143501"/>
          </a:xfrm>
          <a:prstGeom prst="rect">
            <a:avLst/>
          </a:prstGeom>
          <a:noFill/>
          <a:ln>
            <a:noFill/>
          </a:ln>
        </p:spPr>
      </p:pic>
      <p:sp>
        <p:nvSpPr>
          <p:cNvPr id="23" name="Google Shape;23;p3"/>
          <p:cNvSpPr/>
          <p:nvPr/>
        </p:nvSpPr>
        <p:spPr>
          <a:xfrm>
            <a:off x="325000" y="301350"/>
            <a:ext cx="8494200" cy="4540800"/>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txBox="1"/>
          <p:nvPr>
            <p:ph type="title"/>
          </p:nvPr>
        </p:nvSpPr>
        <p:spPr>
          <a:xfrm>
            <a:off x="720000" y="2603700"/>
            <a:ext cx="4360200" cy="841800"/>
          </a:xfrm>
          <a:prstGeom prst="rect">
            <a:avLst/>
          </a:prstGeom>
        </p:spPr>
        <p:txBody>
          <a:bodyPr anchorCtr="0" anchor="t" bIns="91425" lIns="91425" spcFirstLastPara="1" rIns="91425" wrap="square" tIns="91425">
            <a:noAutofit/>
          </a:bodyPr>
          <a:lstStyle>
            <a:lvl1pPr lvl="0" algn="ctr">
              <a:spcBef>
                <a:spcPts val="0"/>
              </a:spcBef>
              <a:spcAft>
                <a:spcPts val="0"/>
              </a:spcAft>
              <a:buSzPts val="3600"/>
              <a:buNone/>
              <a:defRPr sz="4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5" name="Google Shape;25;p3"/>
          <p:cNvSpPr txBox="1"/>
          <p:nvPr>
            <p:ph hasCustomPrompt="1" idx="2" type="title"/>
          </p:nvPr>
        </p:nvSpPr>
        <p:spPr>
          <a:xfrm>
            <a:off x="2124950" y="1173862"/>
            <a:ext cx="1550100" cy="1300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6000"/>
              <a:buNone/>
              <a:defRPr sz="7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6" name="Google Shape;26;p3"/>
          <p:cNvSpPr txBox="1"/>
          <p:nvPr>
            <p:ph idx="1" type="subTitle"/>
          </p:nvPr>
        </p:nvSpPr>
        <p:spPr>
          <a:xfrm rot="560">
            <a:off x="1056950" y="3575438"/>
            <a:ext cx="3686400" cy="393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27" name="Google Shape;27;p3"/>
          <p:cNvGrpSpPr/>
          <p:nvPr/>
        </p:nvGrpSpPr>
        <p:grpSpPr>
          <a:xfrm>
            <a:off x="1095501" y="844425"/>
            <a:ext cx="4375700" cy="3636750"/>
            <a:chOff x="1095501" y="844425"/>
            <a:chExt cx="4375700" cy="3636750"/>
          </a:xfrm>
        </p:grpSpPr>
        <p:sp>
          <p:nvSpPr>
            <p:cNvPr id="28" name="Google Shape;28;p3"/>
            <p:cNvSpPr/>
            <p:nvPr/>
          </p:nvSpPr>
          <p:spPr>
            <a:xfrm rot="-2700000">
              <a:off x="5229986" y="885811"/>
              <a:ext cx="199828" cy="199828"/>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2700000">
              <a:off x="5145534" y="1356470"/>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rot="-2700000">
              <a:off x="2568409" y="4118895"/>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rot="-2700000">
              <a:off x="2954284" y="4366970"/>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2700000">
              <a:off x="1136886" y="1829836"/>
              <a:ext cx="199828" cy="199828"/>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rot="-2700000">
              <a:off x="1348734" y="1563195"/>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2700000">
              <a:off x="4534011" y="1133861"/>
              <a:ext cx="199828" cy="199828"/>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TITLE_AND_TWO_COLUMNS_1">
    <p:spTree>
      <p:nvGrpSpPr>
        <p:cNvPr id="303" name="Shape 303"/>
        <p:cNvGrpSpPr/>
        <p:nvPr/>
      </p:nvGrpSpPr>
      <p:grpSpPr>
        <a:xfrm>
          <a:off x="0" y="0"/>
          <a:ext cx="0" cy="0"/>
          <a:chOff x="0" y="0"/>
          <a:chExt cx="0" cy="0"/>
        </a:xfrm>
      </p:grpSpPr>
      <p:pic>
        <p:nvPicPr>
          <p:cNvPr id="304" name="Google Shape;304;p21"/>
          <p:cNvPicPr preferRelativeResize="0"/>
          <p:nvPr/>
        </p:nvPicPr>
        <p:blipFill>
          <a:blip r:embed="rId2">
            <a:alphaModFix amt="25000"/>
          </a:blip>
          <a:stretch>
            <a:fillRect/>
          </a:stretch>
        </p:blipFill>
        <p:spPr>
          <a:xfrm>
            <a:off x="0" y="0"/>
            <a:ext cx="9144003" cy="5143501"/>
          </a:xfrm>
          <a:prstGeom prst="rect">
            <a:avLst/>
          </a:prstGeom>
          <a:noFill/>
          <a:ln>
            <a:noFill/>
          </a:ln>
        </p:spPr>
      </p:pic>
      <p:sp>
        <p:nvSpPr>
          <p:cNvPr id="305" name="Google Shape;305;p21"/>
          <p:cNvSpPr/>
          <p:nvPr/>
        </p:nvSpPr>
        <p:spPr>
          <a:xfrm>
            <a:off x="325000" y="301350"/>
            <a:ext cx="8494200" cy="4540800"/>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1"/>
          <p:cNvSpPr txBox="1"/>
          <p:nvPr>
            <p:ph idx="1" type="subTitle"/>
          </p:nvPr>
        </p:nvSpPr>
        <p:spPr>
          <a:xfrm>
            <a:off x="1290775" y="4206300"/>
            <a:ext cx="2907600" cy="3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07" name="Google Shape;307;p21"/>
          <p:cNvSpPr txBox="1"/>
          <p:nvPr>
            <p:ph idx="2" type="subTitle"/>
          </p:nvPr>
        </p:nvSpPr>
        <p:spPr>
          <a:xfrm>
            <a:off x="4945650" y="4206300"/>
            <a:ext cx="2907600" cy="3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08" name="Google Shape;308;p21"/>
          <p:cNvSpPr txBox="1"/>
          <p:nvPr>
            <p:ph hasCustomPrompt="1" type="title"/>
          </p:nvPr>
        </p:nvSpPr>
        <p:spPr>
          <a:xfrm>
            <a:off x="1290775" y="3211425"/>
            <a:ext cx="2907600" cy="1099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09" name="Google Shape;309;p21"/>
          <p:cNvSpPr txBox="1"/>
          <p:nvPr>
            <p:ph hasCustomPrompt="1" idx="3" type="title"/>
          </p:nvPr>
        </p:nvSpPr>
        <p:spPr>
          <a:xfrm>
            <a:off x="4945650" y="3211425"/>
            <a:ext cx="2907600" cy="1099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10" name="Google Shape;310;p21"/>
          <p:cNvSpPr txBox="1"/>
          <p:nvPr>
            <p:ph idx="4"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grpSp>
        <p:nvGrpSpPr>
          <p:cNvPr id="311" name="Google Shape;311;p21"/>
          <p:cNvGrpSpPr/>
          <p:nvPr/>
        </p:nvGrpSpPr>
        <p:grpSpPr>
          <a:xfrm>
            <a:off x="720002" y="1979675"/>
            <a:ext cx="7837800" cy="1635975"/>
            <a:chOff x="720002" y="1979675"/>
            <a:chExt cx="7837800" cy="1635975"/>
          </a:xfrm>
        </p:grpSpPr>
        <p:sp>
          <p:nvSpPr>
            <p:cNvPr id="312" name="Google Shape;312;p21"/>
            <p:cNvSpPr/>
            <p:nvPr/>
          </p:nvSpPr>
          <p:spPr>
            <a:xfrm rot="-2700000">
              <a:off x="4527036" y="2605061"/>
              <a:ext cx="199828" cy="199828"/>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1"/>
            <p:cNvSpPr/>
            <p:nvPr/>
          </p:nvSpPr>
          <p:spPr>
            <a:xfrm rot="-2700000">
              <a:off x="4403016" y="2253439"/>
              <a:ext cx="131522" cy="131522"/>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1"/>
            <p:cNvSpPr/>
            <p:nvPr/>
          </p:nvSpPr>
          <p:spPr>
            <a:xfrm rot="-2700000">
              <a:off x="7924196" y="2702120"/>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1"/>
            <p:cNvSpPr/>
            <p:nvPr/>
          </p:nvSpPr>
          <p:spPr>
            <a:xfrm rot="-2700000">
              <a:off x="8234271" y="3501445"/>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1"/>
            <p:cNvSpPr/>
            <p:nvPr/>
          </p:nvSpPr>
          <p:spPr>
            <a:xfrm rot="-2700000">
              <a:off x="1233296" y="1999270"/>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1"/>
            <p:cNvSpPr/>
            <p:nvPr/>
          </p:nvSpPr>
          <p:spPr>
            <a:xfrm rot="-2700000">
              <a:off x="739596" y="2524445"/>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1"/>
            <p:cNvSpPr/>
            <p:nvPr/>
          </p:nvSpPr>
          <p:spPr>
            <a:xfrm rot="-2700000">
              <a:off x="1049561" y="2471836"/>
              <a:ext cx="199828" cy="199828"/>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1"/>
            <p:cNvSpPr/>
            <p:nvPr/>
          </p:nvSpPr>
          <p:spPr>
            <a:xfrm rot="-2700000">
              <a:off x="8443596" y="2895070"/>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1"/>
            <p:cNvSpPr/>
            <p:nvPr/>
          </p:nvSpPr>
          <p:spPr>
            <a:xfrm rot="-2700000">
              <a:off x="8137786" y="2060686"/>
              <a:ext cx="199828" cy="199828"/>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321" name="Shape 321"/>
        <p:cNvGrpSpPr/>
        <p:nvPr/>
      </p:nvGrpSpPr>
      <p:grpSpPr>
        <a:xfrm>
          <a:off x="0" y="0"/>
          <a:ext cx="0" cy="0"/>
          <a:chOff x="0" y="0"/>
          <a:chExt cx="0" cy="0"/>
        </a:xfrm>
      </p:grpSpPr>
      <p:pic>
        <p:nvPicPr>
          <p:cNvPr id="322" name="Google Shape;322;p22"/>
          <p:cNvPicPr preferRelativeResize="0"/>
          <p:nvPr/>
        </p:nvPicPr>
        <p:blipFill>
          <a:blip r:embed="rId2">
            <a:alphaModFix amt="25000"/>
          </a:blip>
          <a:stretch>
            <a:fillRect/>
          </a:stretch>
        </p:blipFill>
        <p:spPr>
          <a:xfrm>
            <a:off x="0" y="0"/>
            <a:ext cx="9144003" cy="5143501"/>
          </a:xfrm>
          <a:prstGeom prst="rect">
            <a:avLst/>
          </a:prstGeom>
          <a:noFill/>
          <a:ln>
            <a:noFill/>
          </a:ln>
        </p:spPr>
      </p:pic>
      <p:sp>
        <p:nvSpPr>
          <p:cNvPr id="323" name="Google Shape;323;p22"/>
          <p:cNvSpPr/>
          <p:nvPr/>
        </p:nvSpPr>
        <p:spPr>
          <a:xfrm>
            <a:off x="325000" y="301350"/>
            <a:ext cx="8494200" cy="4540800"/>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2"/>
          <p:cNvSpPr txBox="1"/>
          <p:nvPr>
            <p:ph type="ctrTitle"/>
          </p:nvPr>
        </p:nvSpPr>
        <p:spPr>
          <a:xfrm>
            <a:off x="720000" y="540000"/>
            <a:ext cx="4651200" cy="11265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5200"/>
              <a:buNone/>
              <a:defRPr sz="6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25" name="Google Shape;325;p22"/>
          <p:cNvSpPr txBox="1"/>
          <p:nvPr>
            <p:ph idx="1" type="subTitle"/>
          </p:nvPr>
        </p:nvSpPr>
        <p:spPr>
          <a:xfrm>
            <a:off x="1152850" y="2344814"/>
            <a:ext cx="3785400" cy="122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
        <p:nvSpPr>
          <p:cNvPr id="326" name="Google Shape;326;p22"/>
          <p:cNvSpPr txBox="1"/>
          <p:nvPr>
            <p:ph idx="2" type="subTitle"/>
          </p:nvPr>
        </p:nvSpPr>
        <p:spPr>
          <a:xfrm rot="-1073">
            <a:off x="1123225" y="4184202"/>
            <a:ext cx="3844800" cy="418800"/>
          </a:xfrm>
          <a:prstGeom prst="rect">
            <a:avLst/>
          </a:prstGeom>
          <a:noFill/>
          <a:ln cap="flat" cmpd="sng" w="9525">
            <a:solidFill>
              <a:schemeClr val="accent2"/>
            </a:solidFill>
            <a:prstDash val="dot"/>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100"/>
              <a:buNone/>
              <a:defRPr/>
            </a:lvl1pPr>
            <a:lvl2pPr lvl="1" rtl="0" algn="ctr">
              <a:lnSpc>
                <a:spcPct val="100000"/>
              </a:lnSpc>
              <a:spcBef>
                <a:spcPts val="0"/>
              </a:spcBef>
              <a:spcAft>
                <a:spcPts val="0"/>
              </a:spcAft>
              <a:buClr>
                <a:schemeClr val="dk1"/>
              </a:buClr>
              <a:buSzPts val="1100"/>
              <a:buNone/>
              <a:defRPr sz="1100">
                <a:solidFill>
                  <a:schemeClr val="dk1"/>
                </a:solidFill>
              </a:defRPr>
            </a:lvl2pPr>
            <a:lvl3pPr lvl="2" rtl="0" algn="ctr">
              <a:lnSpc>
                <a:spcPct val="100000"/>
              </a:lnSpc>
              <a:spcBef>
                <a:spcPts val="0"/>
              </a:spcBef>
              <a:spcAft>
                <a:spcPts val="0"/>
              </a:spcAft>
              <a:buClr>
                <a:schemeClr val="dk1"/>
              </a:buClr>
              <a:buSzPts val="1100"/>
              <a:buNone/>
              <a:defRPr sz="1100">
                <a:solidFill>
                  <a:schemeClr val="dk1"/>
                </a:solidFill>
              </a:defRPr>
            </a:lvl3pPr>
            <a:lvl4pPr lvl="3" rtl="0" algn="ctr">
              <a:lnSpc>
                <a:spcPct val="100000"/>
              </a:lnSpc>
              <a:spcBef>
                <a:spcPts val="0"/>
              </a:spcBef>
              <a:spcAft>
                <a:spcPts val="0"/>
              </a:spcAft>
              <a:buClr>
                <a:schemeClr val="dk1"/>
              </a:buClr>
              <a:buSzPts val="1100"/>
              <a:buNone/>
              <a:defRPr sz="1100">
                <a:solidFill>
                  <a:schemeClr val="dk1"/>
                </a:solidFill>
              </a:defRPr>
            </a:lvl4pPr>
            <a:lvl5pPr lvl="4" rtl="0" algn="ctr">
              <a:lnSpc>
                <a:spcPct val="100000"/>
              </a:lnSpc>
              <a:spcBef>
                <a:spcPts val="0"/>
              </a:spcBef>
              <a:spcAft>
                <a:spcPts val="0"/>
              </a:spcAft>
              <a:buClr>
                <a:schemeClr val="dk1"/>
              </a:buClr>
              <a:buSzPts val="1100"/>
              <a:buNone/>
              <a:defRPr sz="1100">
                <a:solidFill>
                  <a:schemeClr val="dk1"/>
                </a:solidFill>
              </a:defRPr>
            </a:lvl5pPr>
            <a:lvl6pPr lvl="5" rtl="0" algn="ctr">
              <a:lnSpc>
                <a:spcPct val="100000"/>
              </a:lnSpc>
              <a:spcBef>
                <a:spcPts val="0"/>
              </a:spcBef>
              <a:spcAft>
                <a:spcPts val="0"/>
              </a:spcAft>
              <a:buClr>
                <a:schemeClr val="dk1"/>
              </a:buClr>
              <a:buSzPts val="1100"/>
              <a:buNone/>
              <a:defRPr sz="1100">
                <a:solidFill>
                  <a:schemeClr val="dk1"/>
                </a:solidFill>
              </a:defRPr>
            </a:lvl6pPr>
            <a:lvl7pPr lvl="6" rtl="0" algn="ctr">
              <a:lnSpc>
                <a:spcPct val="100000"/>
              </a:lnSpc>
              <a:spcBef>
                <a:spcPts val="0"/>
              </a:spcBef>
              <a:spcAft>
                <a:spcPts val="0"/>
              </a:spcAft>
              <a:buClr>
                <a:schemeClr val="dk1"/>
              </a:buClr>
              <a:buSzPts val="1100"/>
              <a:buNone/>
              <a:defRPr sz="1100">
                <a:solidFill>
                  <a:schemeClr val="dk1"/>
                </a:solidFill>
              </a:defRPr>
            </a:lvl7pPr>
            <a:lvl8pPr lvl="7" rtl="0" algn="ctr">
              <a:lnSpc>
                <a:spcPct val="100000"/>
              </a:lnSpc>
              <a:spcBef>
                <a:spcPts val="0"/>
              </a:spcBef>
              <a:spcAft>
                <a:spcPts val="0"/>
              </a:spcAft>
              <a:buClr>
                <a:schemeClr val="dk1"/>
              </a:buClr>
              <a:buSzPts val="1100"/>
              <a:buNone/>
              <a:defRPr sz="1100">
                <a:solidFill>
                  <a:schemeClr val="dk1"/>
                </a:solidFill>
              </a:defRPr>
            </a:lvl8pPr>
            <a:lvl9pPr lvl="8" rtl="0" algn="ctr">
              <a:lnSpc>
                <a:spcPct val="100000"/>
              </a:lnSpc>
              <a:spcBef>
                <a:spcPts val="0"/>
              </a:spcBef>
              <a:spcAft>
                <a:spcPts val="0"/>
              </a:spcAft>
              <a:buClr>
                <a:schemeClr val="dk1"/>
              </a:buClr>
              <a:buSzPts val="1100"/>
              <a:buNone/>
              <a:defRPr sz="1100">
                <a:solidFill>
                  <a:schemeClr val="dk1"/>
                </a:solidFill>
              </a:defRPr>
            </a:lvl9pPr>
          </a:lstStyle>
          <a:p/>
        </p:txBody>
      </p:sp>
      <p:sp>
        <p:nvSpPr>
          <p:cNvPr id="327" name="Google Shape;327;p22"/>
          <p:cNvSpPr txBox="1"/>
          <p:nvPr/>
        </p:nvSpPr>
        <p:spPr>
          <a:xfrm>
            <a:off x="1437300" y="3431948"/>
            <a:ext cx="3216600" cy="7473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100">
                <a:solidFill>
                  <a:schemeClr val="lt2"/>
                </a:solidFill>
                <a:latin typeface="Barlow"/>
                <a:ea typeface="Barlow"/>
                <a:cs typeface="Barlow"/>
                <a:sym typeface="Barlow"/>
              </a:rPr>
              <a:t>CREDITS:</a:t>
            </a:r>
            <a:r>
              <a:rPr lang="en" sz="1100">
                <a:solidFill>
                  <a:schemeClr val="lt2"/>
                </a:solidFill>
                <a:latin typeface="Barlow"/>
                <a:ea typeface="Barlow"/>
                <a:cs typeface="Barlow"/>
                <a:sym typeface="Barlow"/>
              </a:rPr>
              <a:t> This presentation template was created by </a:t>
            </a:r>
            <a:r>
              <a:rPr b="1" lang="en" sz="1100">
                <a:solidFill>
                  <a:schemeClr val="lt2"/>
                </a:solidFill>
                <a:uFill>
                  <a:noFill/>
                </a:uFill>
                <a:latin typeface="Barlow"/>
                <a:ea typeface="Barlow"/>
                <a:cs typeface="Barlow"/>
                <a:sym typeface="Barlow"/>
                <a:hlinkClick r:id="rId3">
                  <a:extLst>
                    <a:ext uri="{A12FA001-AC4F-418D-AE19-62706E023703}">
                      <ahyp:hlinkClr val="tx"/>
                    </a:ext>
                  </a:extLst>
                </a:hlinkClick>
              </a:rPr>
              <a:t>Slidesgo</a:t>
            </a:r>
            <a:r>
              <a:rPr b="1" lang="en" sz="1100">
                <a:solidFill>
                  <a:schemeClr val="lt2"/>
                </a:solidFill>
                <a:latin typeface="Barlow"/>
                <a:ea typeface="Barlow"/>
                <a:cs typeface="Barlow"/>
                <a:sym typeface="Barlow"/>
              </a:rPr>
              <a:t>,</a:t>
            </a:r>
            <a:r>
              <a:rPr lang="en" sz="1100">
                <a:solidFill>
                  <a:schemeClr val="lt2"/>
                </a:solidFill>
                <a:latin typeface="Barlow"/>
                <a:ea typeface="Barlow"/>
                <a:cs typeface="Barlow"/>
                <a:sym typeface="Barlow"/>
              </a:rPr>
              <a:t> including icons by </a:t>
            </a:r>
            <a:r>
              <a:rPr b="1" lang="en" sz="1100">
                <a:solidFill>
                  <a:schemeClr val="lt2"/>
                </a:solidFill>
                <a:uFill>
                  <a:noFill/>
                </a:uFill>
                <a:latin typeface="Barlow"/>
                <a:ea typeface="Barlow"/>
                <a:cs typeface="Barlow"/>
                <a:sym typeface="Barlow"/>
                <a:hlinkClick r:id="rId4">
                  <a:extLst>
                    <a:ext uri="{A12FA001-AC4F-418D-AE19-62706E023703}">
                      <ahyp:hlinkClr val="tx"/>
                    </a:ext>
                  </a:extLst>
                </a:hlinkClick>
              </a:rPr>
              <a:t>Flaticon</a:t>
            </a:r>
            <a:r>
              <a:rPr b="1" lang="en" sz="1100">
                <a:solidFill>
                  <a:schemeClr val="lt2"/>
                </a:solidFill>
                <a:latin typeface="Barlow"/>
                <a:ea typeface="Barlow"/>
                <a:cs typeface="Barlow"/>
                <a:sym typeface="Barlow"/>
              </a:rPr>
              <a:t>,</a:t>
            </a:r>
            <a:r>
              <a:rPr lang="en" sz="1100">
                <a:solidFill>
                  <a:schemeClr val="lt2"/>
                </a:solidFill>
                <a:latin typeface="Barlow"/>
                <a:ea typeface="Barlow"/>
                <a:cs typeface="Barlow"/>
                <a:sym typeface="Barlow"/>
              </a:rPr>
              <a:t> and infographics &amp; images by </a:t>
            </a:r>
            <a:r>
              <a:rPr b="1" lang="en" sz="1100">
                <a:solidFill>
                  <a:schemeClr val="lt2"/>
                </a:solidFill>
                <a:uFill>
                  <a:noFill/>
                </a:uFill>
                <a:latin typeface="Barlow"/>
                <a:ea typeface="Barlow"/>
                <a:cs typeface="Barlow"/>
                <a:sym typeface="Barlow"/>
                <a:hlinkClick r:id="rId5">
                  <a:extLst>
                    <a:ext uri="{A12FA001-AC4F-418D-AE19-62706E023703}">
                      <ahyp:hlinkClr val="tx"/>
                    </a:ext>
                  </a:extLst>
                </a:hlinkClick>
              </a:rPr>
              <a:t>Freepik</a:t>
            </a:r>
            <a:endParaRPr b="1" sz="1100">
              <a:solidFill>
                <a:schemeClr val="lt2"/>
              </a:solidFill>
              <a:latin typeface="Barlow"/>
              <a:ea typeface="Barlow"/>
              <a:cs typeface="Barlow"/>
              <a:sym typeface="Barlow"/>
            </a:endParaRPr>
          </a:p>
        </p:txBody>
      </p:sp>
      <p:grpSp>
        <p:nvGrpSpPr>
          <p:cNvPr id="328" name="Google Shape;328;p22"/>
          <p:cNvGrpSpPr/>
          <p:nvPr/>
        </p:nvGrpSpPr>
        <p:grpSpPr>
          <a:xfrm>
            <a:off x="5413527" y="1043475"/>
            <a:ext cx="3144275" cy="2949325"/>
            <a:chOff x="5413527" y="1043475"/>
            <a:chExt cx="3144275" cy="2949325"/>
          </a:xfrm>
        </p:grpSpPr>
        <p:sp>
          <p:nvSpPr>
            <p:cNvPr id="329" name="Google Shape;329;p22"/>
            <p:cNvSpPr/>
            <p:nvPr/>
          </p:nvSpPr>
          <p:spPr>
            <a:xfrm rot="-2700000">
              <a:off x="8224711" y="2766211"/>
              <a:ext cx="199828" cy="199828"/>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2"/>
            <p:cNvSpPr/>
            <p:nvPr/>
          </p:nvSpPr>
          <p:spPr>
            <a:xfrm rot="-2700000">
              <a:off x="5661366" y="1911589"/>
              <a:ext cx="131522" cy="131522"/>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2"/>
            <p:cNvSpPr/>
            <p:nvPr/>
          </p:nvSpPr>
          <p:spPr>
            <a:xfrm rot="-2700000">
              <a:off x="6046421" y="2945970"/>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2"/>
            <p:cNvSpPr/>
            <p:nvPr/>
          </p:nvSpPr>
          <p:spPr>
            <a:xfrm rot="-2700000">
              <a:off x="5433121" y="3359420"/>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2"/>
            <p:cNvSpPr/>
            <p:nvPr/>
          </p:nvSpPr>
          <p:spPr>
            <a:xfrm rot="-2700000">
              <a:off x="5861511" y="1084861"/>
              <a:ext cx="199828" cy="199828"/>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2"/>
            <p:cNvSpPr/>
            <p:nvPr/>
          </p:nvSpPr>
          <p:spPr>
            <a:xfrm rot="-2700000">
              <a:off x="5785611" y="3751586"/>
              <a:ext cx="199828" cy="199828"/>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2"/>
            <p:cNvSpPr/>
            <p:nvPr/>
          </p:nvSpPr>
          <p:spPr>
            <a:xfrm rot="-2700000">
              <a:off x="8443596" y="2029495"/>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2"/>
            <p:cNvSpPr/>
            <p:nvPr/>
          </p:nvSpPr>
          <p:spPr>
            <a:xfrm rot="-2700000">
              <a:off x="8135141" y="1507739"/>
              <a:ext cx="131522" cy="131522"/>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337" name="Shape 337"/>
        <p:cNvGrpSpPr/>
        <p:nvPr/>
      </p:nvGrpSpPr>
      <p:grpSpPr>
        <a:xfrm>
          <a:off x="0" y="0"/>
          <a:ext cx="0" cy="0"/>
          <a:chOff x="0" y="0"/>
          <a:chExt cx="0" cy="0"/>
        </a:xfrm>
      </p:grpSpPr>
      <p:pic>
        <p:nvPicPr>
          <p:cNvPr id="338" name="Google Shape;338;p23"/>
          <p:cNvPicPr preferRelativeResize="0"/>
          <p:nvPr/>
        </p:nvPicPr>
        <p:blipFill>
          <a:blip r:embed="rId2">
            <a:alphaModFix amt="25000"/>
          </a:blip>
          <a:stretch>
            <a:fillRect/>
          </a:stretch>
        </p:blipFill>
        <p:spPr>
          <a:xfrm>
            <a:off x="0" y="0"/>
            <a:ext cx="9144003" cy="5143501"/>
          </a:xfrm>
          <a:prstGeom prst="rect">
            <a:avLst/>
          </a:prstGeom>
          <a:noFill/>
          <a:ln>
            <a:noFill/>
          </a:ln>
        </p:spPr>
      </p:pic>
      <p:sp>
        <p:nvSpPr>
          <p:cNvPr id="339" name="Google Shape;339;p23"/>
          <p:cNvSpPr/>
          <p:nvPr/>
        </p:nvSpPr>
        <p:spPr>
          <a:xfrm>
            <a:off x="325000" y="301350"/>
            <a:ext cx="8494200" cy="4540800"/>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340" name="Shape 340"/>
        <p:cNvGrpSpPr/>
        <p:nvPr/>
      </p:nvGrpSpPr>
      <p:grpSpPr>
        <a:xfrm>
          <a:off x="0" y="0"/>
          <a:ext cx="0" cy="0"/>
          <a:chOff x="0" y="0"/>
          <a:chExt cx="0" cy="0"/>
        </a:xfrm>
      </p:grpSpPr>
      <p:pic>
        <p:nvPicPr>
          <p:cNvPr id="341" name="Google Shape;341;p24"/>
          <p:cNvPicPr preferRelativeResize="0"/>
          <p:nvPr/>
        </p:nvPicPr>
        <p:blipFill>
          <a:blip r:embed="rId2">
            <a:alphaModFix amt="25000"/>
          </a:blip>
          <a:stretch>
            <a:fillRect/>
          </a:stretch>
        </p:blipFill>
        <p:spPr>
          <a:xfrm>
            <a:off x="0" y="0"/>
            <a:ext cx="9144003" cy="5143501"/>
          </a:xfrm>
          <a:prstGeom prst="rect">
            <a:avLst/>
          </a:prstGeom>
          <a:noFill/>
          <a:ln>
            <a:noFill/>
          </a:ln>
        </p:spPr>
      </p:pic>
      <p:sp>
        <p:nvSpPr>
          <p:cNvPr id="342" name="Google Shape;342;p24"/>
          <p:cNvSpPr/>
          <p:nvPr/>
        </p:nvSpPr>
        <p:spPr>
          <a:xfrm>
            <a:off x="325000" y="301350"/>
            <a:ext cx="8494200" cy="4540800"/>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3" name="Google Shape;343;p24"/>
          <p:cNvGrpSpPr/>
          <p:nvPr/>
        </p:nvGrpSpPr>
        <p:grpSpPr>
          <a:xfrm>
            <a:off x="520676" y="539997"/>
            <a:ext cx="2040291" cy="6519720"/>
            <a:chOff x="1710550" y="-215300"/>
            <a:chExt cx="478425" cy="1528800"/>
          </a:xfrm>
        </p:grpSpPr>
        <p:sp>
          <p:nvSpPr>
            <p:cNvPr id="344" name="Google Shape;344;p24"/>
            <p:cNvSpPr/>
            <p:nvPr/>
          </p:nvSpPr>
          <p:spPr>
            <a:xfrm>
              <a:off x="1935575" y="3800"/>
              <a:ext cx="51025" cy="18125"/>
            </a:xfrm>
            <a:custGeom>
              <a:rect b="b" l="l" r="r" t="t"/>
              <a:pathLst>
                <a:path extrusionOk="0" h="725" w="2041">
                  <a:moveTo>
                    <a:pt x="1978" y="0"/>
                  </a:moveTo>
                  <a:lnTo>
                    <a:pt x="1928" y="16"/>
                  </a:lnTo>
                  <a:cubicBezTo>
                    <a:pt x="1930" y="18"/>
                    <a:pt x="1984" y="187"/>
                    <a:pt x="1852" y="354"/>
                  </a:cubicBezTo>
                  <a:cubicBezTo>
                    <a:pt x="1723" y="511"/>
                    <a:pt x="1420" y="674"/>
                    <a:pt x="700" y="674"/>
                  </a:cubicBezTo>
                  <a:cubicBezTo>
                    <a:pt x="502" y="674"/>
                    <a:pt x="272" y="662"/>
                    <a:pt x="6" y="633"/>
                  </a:cubicBezTo>
                  <a:lnTo>
                    <a:pt x="1" y="685"/>
                  </a:lnTo>
                  <a:cubicBezTo>
                    <a:pt x="257" y="713"/>
                    <a:pt x="479" y="725"/>
                    <a:pt x="675" y="725"/>
                  </a:cubicBezTo>
                  <a:cubicBezTo>
                    <a:pt x="681" y="725"/>
                    <a:pt x="688" y="725"/>
                    <a:pt x="694" y="725"/>
                  </a:cubicBezTo>
                  <a:cubicBezTo>
                    <a:pt x="1439" y="725"/>
                    <a:pt x="1757" y="551"/>
                    <a:pt x="1891" y="385"/>
                  </a:cubicBezTo>
                  <a:cubicBezTo>
                    <a:pt x="2040" y="199"/>
                    <a:pt x="1980" y="8"/>
                    <a:pt x="19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4"/>
            <p:cNvSpPr/>
            <p:nvPr/>
          </p:nvSpPr>
          <p:spPr>
            <a:xfrm>
              <a:off x="1983475" y="-96650"/>
              <a:ext cx="45725" cy="101950"/>
            </a:xfrm>
            <a:custGeom>
              <a:rect b="b" l="l" r="r" t="t"/>
              <a:pathLst>
                <a:path extrusionOk="0" h="4078" w="1829">
                  <a:moveTo>
                    <a:pt x="1195" y="0"/>
                  </a:moveTo>
                  <a:cubicBezTo>
                    <a:pt x="1164" y="0"/>
                    <a:pt x="1133" y="10"/>
                    <a:pt x="1108" y="30"/>
                  </a:cubicBezTo>
                  <a:cubicBezTo>
                    <a:pt x="1114" y="40"/>
                    <a:pt x="1121" y="48"/>
                    <a:pt x="1126" y="55"/>
                  </a:cubicBezTo>
                  <a:cubicBezTo>
                    <a:pt x="1147" y="38"/>
                    <a:pt x="1173" y="29"/>
                    <a:pt x="1199" y="29"/>
                  </a:cubicBezTo>
                  <a:cubicBezTo>
                    <a:pt x="1244" y="29"/>
                    <a:pt x="1291" y="53"/>
                    <a:pt x="1321" y="96"/>
                  </a:cubicBezTo>
                  <a:cubicBezTo>
                    <a:pt x="1369" y="167"/>
                    <a:pt x="1351" y="256"/>
                    <a:pt x="1288" y="292"/>
                  </a:cubicBezTo>
                  <a:cubicBezTo>
                    <a:pt x="1291" y="292"/>
                    <a:pt x="1291" y="294"/>
                    <a:pt x="1291" y="294"/>
                  </a:cubicBezTo>
                  <a:cubicBezTo>
                    <a:pt x="1224" y="344"/>
                    <a:pt x="1202" y="434"/>
                    <a:pt x="1240" y="507"/>
                  </a:cubicBezTo>
                  <a:cubicBezTo>
                    <a:pt x="1270" y="563"/>
                    <a:pt x="1329" y="597"/>
                    <a:pt x="1390" y="597"/>
                  </a:cubicBezTo>
                  <a:cubicBezTo>
                    <a:pt x="1409" y="597"/>
                    <a:pt x="1429" y="594"/>
                    <a:pt x="1448" y="587"/>
                  </a:cubicBezTo>
                  <a:lnTo>
                    <a:pt x="1448" y="588"/>
                  </a:lnTo>
                  <a:cubicBezTo>
                    <a:pt x="1464" y="581"/>
                    <a:pt x="1481" y="577"/>
                    <a:pt x="1498" y="577"/>
                  </a:cubicBezTo>
                  <a:cubicBezTo>
                    <a:pt x="1551" y="577"/>
                    <a:pt x="1604" y="612"/>
                    <a:pt x="1625" y="669"/>
                  </a:cubicBezTo>
                  <a:cubicBezTo>
                    <a:pt x="1653" y="744"/>
                    <a:pt x="1614" y="824"/>
                    <a:pt x="1544" y="846"/>
                  </a:cubicBezTo>
                  <a:lnTo>
                    <a:pt x="1542" y="846"/>
                  </a:lnTo>
                  <a:lnTo>
                    <a:pt x="1542" y="848"/>
                  </a:lnTo>
                  <a:cubicBezTo>
                    <a:pt x="1467" y="880"/>
                    <a:pt x="1425" y="961"/>
                    <a:pt x="1442" y="1037"/>
                  </a:cubicBezTo>
                  <a:cubicBezTo>
                    <a:pt x="1461" y="1109"/>
                    <a:pt x="1528" y="1158"/>
                    <a:pt x="1602" y="1158"/>
                  </a:cubicBezTo>
                  <a:cubicBezTo>
                    <a:pt x="1610" y="1158"/>
                    <a:pt x="1618" y="1158"/>
                    <a:pt x="1626" y="1157"/>
                  </a:cubicBezTo>
                  <a:lnTo>
                    <a:pt x="1626" y="1160"/>
                  </a:lnTo>
                  <a:cubicBezTo>
                    <a:pt x="1634" y="1158"/>
                    <a:pt x="1643" y="1157"/>
                    <a:pt x="1651" y="1157"/>
                  </a:cubicBezTo>
                  <a:cubicBezTo>
                    <a:pt x="1714" y="1157"/>
                    <a:pt x="1772" y="1207"/>
                    <a:pt x="1779" y="1275"/>
                  </a:cubicBezTo>
                  <a:cubicBezTo>
                    <a:pt x="1788" y="1354"/>
                    <a:pt x="1734" y="1420"/>
                    <a:pt x="1660" y="1426"/>
                  </a:cubicBezTo>
                  <a:lnTo>
                    <a:pt x="1660" y="1428"/>
                  </a:lnTo>
                  <a:cubicBezTo>
                    <a:pt x="1578" y="1441"/>
                    <a:pt x="1519" y="1509"/>
                    <a:pt x="1519" y="1588"/>
                  </a:cubicBezTo>
                  <a:cubicBezTo>
                    <a:pt x="1520" y="1669"/>
                    <a:pt x="1585" y="1736"/>
                    <a:pt x="1669" y="1744"/>
                  </a:cubicBezTo>
                  <a:lnTo>
                    <a:pt x="1669" y="1746"/>
                  </a:lnTo>
                  <a:lnTo>
                    <a:pt x="1670" y="1746"/>
                  </a:lnTo>
                  <a:cubicBezTo>
                    <a:pt x="1744" y="1749"/>
                    <a:pt x="1802" y="1815"/>
                    <a:pt x="1794" y="1892"/>
                  </a:cubicBezTo>
                  <a:cubicBezTo>
                    <a:pt x="1788" y="1964"/>
                    <a:pt x="1731" y="2013"/>
                    <a:pt x="1666" y="2013"/>
                  </a:cubicBezTo>
                  <a:cubicBezTo>
                    <a:pt x="1659" y="2013"/>
                    <a:pt x="1652" y="2012"/>
                    <a:pt x="1645" y="2011"/>
                  </a:cubicBezTo>
                  <a:lnTo>
                    <a:pt x="1644" y="2011"/>
                  </a:lnTo>
                  <a:lnTo>
                    <a:pt x="1644" y="2014"/>
                  </a:lnTo>
                  <a:cubicBezTo>
                    <a:pt x="1640" y="2014"/>
                    <a:pt x="1635" y="2013"/>
                    <a:pt x="1631" y="2013"/>
                  </a:cubicBezTo>
                  <a:cubicBezTo>
                    <a:pt x="1552" y="2013"/>
                    <a:pt x="1486" y="2063"/>
                    <a:pt x="1470" y="2136"/>
                  </a:cubicBezTo>
                  <a:cubicBezTo>
                    <a:pt x="1455" y="2208"/>
                    <a:pt x="1498" y="2280"/>
                    <a:pt x="1567" y="2313"/>
                  </a:cubicBezTo>
                  <a:lnTo>
                    <a:pt x="1567" y="2317"/>
                  </a:lnTo>
                  <a:cubicBezTo>
                    <a:pt x="1640" y="2338"/>
                    <a:pt x="1681" y="2413"/>
                    <a:pt x="1656" y="2487"/>
                  </a:cubicBezTo>
                  <a:cubicBezTo>
                    <a:pt x="1638" y="2544"/>
                    <a:pt x="1586" y="2578"/>
                    <a:pt x="1532" y="2578"/>
                  </a:cubicBezTo>
                  <a:cubicBezTo>
                    <a:pt x="1516" y="2578"/>
                    <a:pt x="1500" y="2575"/>
                    <a:pt x="1485" y="2569"/>
                  </a:cubicBezTo>
                  <a:lnTo>
                    <a:pt x="1485" y="2571"/>
                  </a:lnTo>
                  <a:cubicBezTo>
                    <a:pt x="1469" y="2566"/>
                    <a:pt x="1452" y="2564"/>
                    <a:pt x="1436" y="2564"/>
                  </a:cubicBezTo>
                  <a:cubicBezTo>
                    <a:pt x="1374" y="2564"/>
                    <a:pt x="1316" y="2597"/>
                    <a:pt x="1291" y="2654"/>
                  </a:cubicBezTo>
                  <a:cubicBezTo>
                    <a:pt x="1257" y="2728"/>
                    <a:pt x="1288" y="2816"/>
                    <a:pt x="1360" y="2861"/>
                  </a:cubicBezTo>
                  <a:cubicBezTo>
                    <a:pt x="1360" y="2861"/>
                    <a:pt x="1358" y="2862"/>
                    <a:pt x="1360" y="2862"/>
                  </a:cubicBezTo>
                  <a:cubicBezTo>
                    <a:pt x="1425" y="2895"/>
                    <a:pt x="1448" y="2980"/>
                    <a:pt x="1399" y="3048"/>
                  </a:cubicBezTo>
                  <a:cubicBezTo>
                    <a:pt x="1374" y="3091"/>
                    <a:pt x="1330" y="3115"/>
                    <a:pt x="1285" y="3115"/>
                  </a:cubicBezTo>
                  <a:cubicBezTo>
                    <a:pt x="1261" y="3115"/>
                    <a:pt x="1236" y="3107"/>
                    <a:pt x="1214" y="3092"/>
                  </a:cubicBezTo>
                  <a:cubicBezTo>
                    <a:pt x="1212" y="3092"/>
                    <a:pt x="1212" y="3093"/>
                    <a:pt x="1212" y="3093"/>
                  </a:cubicBezTo>
                  <a:cubicBezTo>
                    <a:pt x="1186" y="3079"/>
                    <a:pt x="1157" y="3072"/>
                    <a:pt x="1129" y="3072"/>
                  </a:cubicBezTo>
                  <a:cubicBezTo>
                    <a:pt x="1080" y="3072"/>
                    <a:pt x="1033" y="3093"/>
                    <a:pt x="1002" y="3133"/>
                  </a:cubicBezTo>
                  <a:cubicBezTo>
                    <a:pt x="953" y="3196"/>
                    <a:pt x="961" y="3292"/>
                    <a:pt x="1022" y="3351"/>
                  </a:cubicBezTo>
                  <a:cubicBezTo>
                    <a:pt x="1078" y="3400"/>
                    <a:pt x="1081" y="3488"/>
                    <a:pt x="1027" y="3545"/>
                  </a:cubicBezTo>
                  <a:cubicBezTo>
                    <a:pt x="999" y="3574"/>
                    <a:pt x="962" y="3588"/>
                    <a:pt x="927" y="3588"/>
                  </a:cubicBezTo>
                  <a:cubicBezTo>
                    <a:pt x="892" y="3588"/>
                    <a:pt x="857" y="3574"/>
                    <a:pt x="833" y="3547"/>
                  </a:cubicBezTo>
                  <a:cubicBezTo>
                    <a:pt x="833" y="3548"/>
                    <a:pt x="831" y="3548"/>
                    <a:pt x="831" y="3548"/>
                  </a:cubicBezTo>
                  <a:cubicBezTo>
                    <a:pt x="799" y="3520"/>
                    <a:pt x="758" y="3505"/>
                    <a:pt x="718" y="3505"/>
                  </a:cubicBezTo>
                  <a:cubicBezTo>
                    <a:pt x="681" y="3505"/>
                    <a:pt x="645" y="3517"/>
                    <a:pt x="616" y="3541"/>
                  </a:cubicBezTo>
                  <a:cubicBezTo>
                    <a:pt x="551" y="3593"/>
                    <a:pt x="535" y="3688"/>
                    <a:pt x="581" y="3760"/>
                  </a:cubicBezTo>
                  <a:lnTo>
                    <a:pt x="579" y="3762"/>
                  </a:lnTo>
                  <a:cubicBezTo>
                    <a:pt x="623" y="3822"/>
                    <a:pt x="604" y="3909"/>
                    <a:pt x="535" y="3953"/>
                  </a:cubicBezTo>
                  <a:cubicBezTo>
                    <a:pt x="509" y="3970"/>
                    <a:pt x="480" y="3978"/>
                    <a:pt x="452" y="3978"/>
                  </a:cubicBezTo>
                  <a:cubicBezTo>
                    <a:pt x="406" y="3978"/>
                    <a:pt x="363" y="3956"/>
                    <a:pt x="342" y="3915"/>
                  </a:cubicBezTo>
                  <a:cubicBezTo>
                    <a:pt x="342" y="3917"/>
                    <a:pt x="339" y="3917"/>
                    <a:pt x="339" y="3917"/>
                  </a:cubicBezTo>
                  <a:cubicBezTo>
                    <a:pt x="307" y="3870"/>
                    <a:pt x="255" y="3845"/>
                    <a:pt x="201" y="3845"/>
                  </a:cubicBezTo>
                  <a:cubicBezTo>
                    <a:pt x="175" y="3845"/>
                    <a:pt x="149" y="3850"/>
                    <a:pt x="124" y="3862"/>
                  </a:cubicBezTo>
                  <a:cubicBezTo>
                    <a:pt x="43" y="3900"/>
                    <a:pt x="0" y="3993"/>
                    <a:pt x="33" y="4077"/>
                  </a:cubicBezTo>
                  <a:lnTo>
                    <a:pt x="59" y="4065"/>
                  </a:lnTo>
                  <a:cubicBezTo>
                    <a:pt x="33" y="3996"/>
                    <a:pt x="70" y="3918"/>
                    <a:pt x="137" y="3886"/>
                  </a:cubicBezTo>
                  <a:cubicBezTo>
                    <a:pt x="159" y="3875"/>
                    <a:pt x="182" y="3870"/>
                    <a:pt x="204" y="3870"/>
                  </a:cubicBezTo>
                  <a:cubicBezTo>
                    <a:pt x="253" y="3870"/>
                    <a:pt x="299" y="3894"/>
                    <a:pt x="324" y="3939"/>
                  </a:cubicBezTo>
                  <a:cubicBezTo>
                    <a:pt x="324" y="3937"/>
                    <a:pt x="327" y="3937"/>
                    <a:pt x="327" y="3937"/>
                  </a:cubicBezTo>
                  <a:cubicBezTo>
                    <a:pt x="355" y="3980"/>
                    <a:pt x="403" y="4004"/>
                    <a:pt x="455" y="4004"/>
                  </a:cubicBezTo>
                  <a:cubicBezTo>
                    <a:pt x="487" y="4004"/>
                    <a:pt x="520" y="3995"/>
                    <a:pt x="551" y="3975"/>
                  </a:cubicBezTo>
                  <a:cubicBezTo>
                    <a:pt x="635" y="3922"/>
                    <a:pt x="657" y="3821"/>
                    <a:pt x="609" y="3752"/>
                  </a:cubicBezTo>
                  <a:lnTo>
                    <a:pt x="610" y="3749"/>
                  </a:lnTo>
                  <a:cubicBezTo>
                    <a:pt x="569" y="3690"/>
                    <a:pt x="581" y="3607"/>
                    <a:pt x="637" y="3562"/>
                  </a:cubicBezTo>
                  <a:cubicBezTo>
                    <a:pt x="662" y="3541"/>
                    <a:pt x="693" y="3530"/>
                    <a:pt x="725" y="3530"/>
                  </a:cubicBezTo>
                  <a:cubicBezTo>
                    <a:pt x="762" y="3530"/>
                    <a:pt x="799" y="3545"/>
                    <a:pt x="827" y="3575"/>
                  </a:cubicBezTo>
                  <a:cubicBezTo>
                    <a:pt x="828" y="3575"/>
                    <a:pt x="828" y="3572"/>
                    <a:pt x="828" y="3572"/>
                  </a:cubicBezTo>
                  <a:cubicBezTo>
                    <a:pt x="856" y="3600"/>
                    <a:pt x="894" y="3614"/>
                    <a:pt x="933" y="3614"/>
                  </a:cubicBezTo>
                  <a:cubicBezTo>
                    <a:pt x="974" y="3614"/>
                    <a:pt x="1017" y="3597"/>
                    <a:pt x="1050" y="3563"/>
                  </a:cubicBezTo>
                  <a:cubicBezTo>
                    <a:pt x="1115" y="3495"/>
                    <a:pt x="1111" y="3392"/>
                    <a:pt x="1049" y="3335"/>
                  </a:cubicBezTo>
                  <a:lnTo>
                    <a:pt x="1049" y="3333"/>
                  </a:lnTo>
                  <a:cubicBezTo>
                    <a:pt x="993" y="3285"/>
                    <a:pt x="986" y="3202"/>
                    <a:pt x="1028" y="3148"/>
                  </a:cubicBezTo>
                  <a:cubicBezTo>
                    <a:pt x="1054" y="3114"/>
                    <a:pt x="1094" y="3096"/>
                    <a:pt x="1135" y="3096"/>
                  </a:cubicBezTo>
                  <a:cubicBezTo>
                    <a:pt x="1162" y="3096"/>
                    <a:pt x="1189" y="3104"/>
                    <a:pt x="1212" y="3120"/>
                  </a:cubicBezTo>
                  <a:lnTo>
                    <a:pt x="1214" y="3120"/>
                  </a:lnTo>
                  <a:cubicBezTo>
                    <a:pt x="1217" y="3120"/>
                    <a:pt x="1217" y="3118"/>
                    <a:pt x="1217" y="3118"/>
                  </a:cubicBezTo>
                  <a:cubicBezTo>
                    <a:pt x="1240" y="3132"/>
                    <a:pt x="1266" y="3139"/>
                    <a:pt x="1292" y="3139"/>
                  </a:cubicBezTo>
                  <a:cubicBezTo>
                    <a:pt x="1344" y="3139"/>
                    <a:pt x="1397" y="3112"/>
                    <a:pt x="1427" y="3061"/>
                  </a:cubicBezTo>
                  <a:cubicBezTo>
                    <a:pt x="1476" y="2981"/>
                    <a:pt x="1448" y="2886"/>
                    <a:pt x="1374" y="2843"/>
                  </a:cubicBezTo>
                  <a:lnTo>
                    <a:pt x="1374" y="2841"/>
                  </a:lnTo>
                  <a:cubicBezTo>
                    <a:pt x="1310" y="2809"/>
                    <a:pt x="1283" y="2730"/>
                    <a:pt x="1313" y="2666"/>
                  </a:cubicBezTo>
                  <a:cubicBezTo>
                    <a:pt x="1333" y="2619"/>
                    <a:pt x="1382" y="2591"/>
                    <a:pt x="1435" y="2591"/>
                  </a:cubicBezTo>
                  <a:cubicBezTo>
                    <a:pt x="1452" y="2591"/>
                    <a:pt x="1469" y="2594"/>
                    <a:pt x="1485" y="2600"/>
                  </a:cubicBezTo>
                  <a:lnTo>
                    <a:pt x="1485" y="2599"/>
                  </a:lnTo>
                  <a:cubicBezTo>
                    <a:pt x="1501" y="2604"/>
                    <a:pt x="1517" y="2606"/>
                    <a:pt x="1533" y="2606"/>
                  </a:cubicBezTo>
                  <a:cubicBezTo>
                    <a:pt x="1597" y="2606"/>
                    <a:pt x="1658" y="2565"/>
                    <a:pt x="1681" y="2497"/>
                  </a:cubicBezTo>
                  <a:cubicBezTo>
                    <a:pt x="1706" y="2416"/>
                    <a:pt x="1666" y="2338"/>
                    <a:pt x="1595" y="2305"/>
                  </a:cubicBezTo>
                  <a:lnTo>
                    <a:pt x="1595" y="2303"/>
                  </a:lnTo>
                  <a:cubicBezTo>
                    <a:pt x="1523" y="2283"/>
                    <a:pt x="1482" y="2214"/>
                    <a:pt x="1497" y="2146"/>
                  </a:cubicBezTo>
                  <a:cubicBezTo>
                    <a:pt x="1510" y="2084"/>
                    <a:pt x="1566" y="2039"/>
                    <a:pt x="1631" y="2039"/>
                  </a:cubicBezTo>
                  <a:cubicBezTo>
                    <a:pt x="1638" y="2039"/>
                    <a:pt x="1645" y="2039"/>
                    <a:pt x="1651" y="2040"/>
                  </a:cubicBezTo>
                  <a:lnTo>
                    <a:pt x="1651" y="2039"/>
                  </a:lnTo>
                  <a:cubicBezTo>
                    <a:pt x="1656" y="2039"/>
                    <a:pt x="1661" y="2040"/>
                    <a:pt x="1665" y="2040"/>
                  </a:cubicBezTo>
                  <a:cubicBezTo>
                    <a:pt x="1742" y="2040"/>
                    <a:pt x="1809" y="1982"/>
                    <a:pt x="1818" y="1898"/>
                  </a:cubicBezTo>
                  <a:cubicBezTo>
                    <a:pt x="1828" y="1805"/>
                    <a:pt x="1762" y="1730"/>
                    <a:pt x="1676" y="1724"/>
                  </a:cubicBezTo>
                  <a:lnTo>
                    <a:pt x="1676" y="1722"/>
                  </a:lnTo>
                  <a:cubicBezTo>
                    <a:pt x="1603" y="1719"/>
                    <a:pt x="1545" y="1660"/>
                    <a:pt x="1544" y="1590"/>
                  </a:cubicBezTo>
                  <a:cubicBezTo>
                    <a:pt x="1544" y="1521"/>
                    <a:pt x="1600" y="1459"/>
                    <a:pt x="1673" y="1454"/>
                  </a:cubicBezTo>
                  <a:lnTo>
                    <a:pt x="1673" y="1451"/>
                  </a:lnTo>
                  <a:cubicBezTo>
                    <a:pt x="1756" y="1440"/>
                    <a:pt x="1816" y="1363"/>
                    <a:pt x="1806" y="1273"/>
                  </a:cubicBezTo>
                  <a:cubicBezTo>
                    <a:pt x="1795" y="1188"/>
                    <a:pt x="1728" y="1131"/>
                    <a:pt x="1652" y="1131"/>
                  </a:cubicBezTo>
                  <a:cubicBezTo>
                    <a:pt x="1643" y="1131"/>
                    <a:pt x="1635" y="1132"/>
                    <a:pt x="1626" y="1133"/>
                  </a:cubicBezTo>
                  <a:cubicBezTo>
                    <a:pt x="1618" y="1135"/>
                    <a:pt x="1610" y="1136"/>
                    <a:pt x="1602" y="1136"/>
                  </a:cubicBezTo>
                  <a:cubicBezTo>
                    <a:pt x="1540" y="1136"/>
                    <a:pt x="1483" y="1093"/>
                    <a:pt x="1469" y="1032"/>
                  </a:cubicBezTo>
                  <a:cubicBezTo>
                    <a:pt x="1453" y="964"/>
                    <a:pt x="1492" y="890"/>
                    <a:pt x="1563" y="868"/>
                  </a:cubicBezTo>
                  <a:lnTo>
                    <a:pt x="1563" y="867"/>
                  </a:lnTo>
                  <a:cubicBezTo>
                    <a:pt x="1640" y="837"/>
                    <a:pt x="1682" y="747"/>
                    <a:pt x="1648" y="660"/>
                  </a:cubicBezTo>
                  <a:cubicBezTo>
                    <a:pt x="1623" y="591"/>
                    <a:pt x="1561" y="550"/>
                    <a:pt x="1497" y="550"/>
                  </a:cubicBezTo>
                  <a:cubicBezTo>
                    <a:pt x="1478" y="550"/>
                    <a:pt x="1460" y="553"/>
                    <a:pt x="1442" y="560"/>
                  </a:cubicBezTo>
                  <a:lnTo>
                    <a:pt x="1442" y="559"/>
                  </a:lnTo>
                  <a:cubicBezTo>
                    <a:pt x="1424" y="567"/>
                    <a:pt x="1406" y="570"/>
                    <a:pt x="1388" y="570"/>
                  </a:cubicBezTo>
                  <a:cubicBezTo>
                    <a:pt x="1337" y="570"/>
                    <a:pt x="1289" y="542"/>
                    <a:pt x="1263" y="494"/>
                  </a:cubicBezTo>
                  <a:cubicBezTo>
                    <a:pt x="1229" y="431"/>
                    <a:pt x="1249" y="350"/>
                    <a:pt x="1313" y="310"/>
                  </a:cubicBezTo>
                  <a:lnTo>
                    <a:pt x="1314" y="310"/>
                  </a:lnTo>
                  <a:cubicBezTo>
                    <a:pt x="1313" y="310"/>
                    <a:pt x="1313" y="309"/>
                    <a:pt x="1313" y="309"/>
                  </a:cubicBezTo>
                  <a:cubicBezTo>
                    <a:pt x="1380" y="263"/>
                    <a:pt x="1398" y="163"/>
                    <a:pt x="1344" y="82"/>
                  </a:cubicBezTo>
                  <a:cubicBezTo>
                    <a:pt x="1307" y="29"/>
                    <a:pt x="1250" y="0"/>
                    <a:pt x="11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4"/>
            <p:cNvSpPr/>
            <p:nvPr/>
          </p:nvSpPr>
          <p:spPr>
            <a:xfrm>
              <a:off x="1797775" y="413900"/>
              <a:ext cx="254450" cy="887375"/>
            </a:xfrm>
            <a:custGeom>
              <a:rect b="b" l="l" r="r" t="t"/>
              <a:pathLst>
                <a:path extrusionOk="0" h="35495" w="10178">
                  <a:moveTo>
                    <a:pt x="8795" y="0"/>
                  </a:moveTo>
                  <a:lnTo>
                    <a:pt x="1093" y="362"/>
                  </a:lnTo>
                  <a:cubicBezTo>
                    <a:pt x="614" y="1362"/>
                    <a:pt x="68" y="3206"/>
                    <a:pt x="68" y="3206"/>
                  </a:cubicBezTo>
                  <a:cubicBezTo>
                    <a:pt x="0" y="6629"/>
                    <a:pt x="1365" y="19137"/>
                    <a:pt x="1365" y="19137"/>
                  </a:cubicBezTo>
                  <a:lnTo>
                    <a:pt x="1930" y="20264"/>
                  </a:lnTo>
                  <a:lnTo>
                    <a:pt x="2527" y="35418"/>
                  </a:lnTo>
                  <a:lnTo>
                    <a:pt x="3757" y="35494"/>
                  </a:lnTo>
                  <a:cubicBezTo>
                    <a:pt x="2971" y="26231"/>
                    <a:pt x="4670" y="7176"/>
                    <a:pt x="4670" y="7176"/>
                  </a:cubicBezTo>
                  <a:lnTo>
                    <a:pt x="5670" y="7147"/>
                  </a:lnTo>
                  <a:lnTo>
                    <a:pt x="5670" y="7147"/>
                  </a:lnTo>
                  <a:cubicBezTo>
                    <a:pt x="5158" y="13547"/>
                    <a:pt x="5670" y="35341"/>
                    <a:pt x="5670" y="35341"/>
                  </a:cubicBezTo>
                  <a:lnTo>
                    <a:pt x="6797" y="35457"/>
                  </a:lnTo>
                  <a:cubicBezTo>
                    <a:pt x="6694" y="28480"/>
                    <a:pt x="7530" y="20351"/>
                    <a:pt x="7530" y="20351"/>
                  </a:cubicBezTo>
                  <a:lnTo>
                    <a:pt x="8129" y="18866"/>
                  </a:lnTo>
                  <a:lnTo>
                    <a:pt x="10178" y="5708"/>
                  </a:lnTo>
                  <a:lnTo>
                    <a:pt x="879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4"/>
            <p:cNvSpPr/>
            <p:nvPr/>
          </p:nvSpPr>
          <p:spPr>
            <a:xfrm>
              <a:off x="1799250" y="488150"/>
              <a:ext cx="2125" cy="65675"/>
            </a:xfrm>
            <a:custGeom>
              <a:rect b="b" l="l" r="r" t="t"/>
              <a:pathLst>
                <a:path extrusionOk="0" h="2627" w="85">
                  <a:moveTo>
                    <a:pt x="84" y="0"/>
                  </a:moveTo>
                  <a:cubicBezTo>
                    <a:pt x="39" y="149"/>
                    <a:pt x="11" y="242"/>
                    <a:pt x="11" y="242"/>
                  </a:cubicBezTo>
                  <a:cubicBezTo>
                    <a:pt x="0" y="815"/>
                    <a:pt x="30" y="1642"/>
                    <a:pt x="84" y="2626"/>
                  </a:cubicBezTo>
                  <a:lnTo>
                    <a:pt x="84"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4"/>
            <p:cNvSpPr/>
            <p:nvPr/>
          </p:nvSpPr>
          <p:spPr>
            <a:xfrm>
              <a:off x="1816725" y="427175"/>
              <a:ext cx="6550" cy="381850"/>
            </a:xfrm>
            <a:custGeom>
              <a:rect b="b" l="l" r="r" t="t"/>
              <a:pathLst>
                <a:path extrusionOk="0" h="15274" w="262">
                  <a:moveTo>
                    <a:pt x="261" y="1"/>
                  </a:moveTo>
                  <a:cubicBezTo>
                    <a:pt x="175" y="195"/>
                    <a:pt x="86" y="413"/>
                    <a:pt x="1" y="637"/>
                  </a:cubicBezTo>
                  <a:lnTo>
                    <a:pt x="1" y="12614"/>
                  </a:lnTo>
                  <a:cubicBezTo>
                    <a:pt x="91" y="13564"/>
                    <a:pt x="180" y="14468"/>
                    <a:pt x="261" y="15274"/>
                  </a:cubicBezTo>
                  <a:lnTo>
                    <a:pt x="261"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4"/>
            <p:cNvSpPr/>
            <p:nvPr/>
          </p:nvSpPr>
          <p:spPr>
            <a:xfrm>
              <a:off x="1838625" y="422100"/>
              <a:ext cx="6550" cy="496725"/>
            </a:xfrm>
            <a:custGeom>
              <a:rect b="b" l="l" r="r" t="t"/>
              <a:pathLst>
                <a:path extrusionOk="0" h="19869" w="262">
                  <a:moveTo>
                    <a:pt x="262" y="1"/>
                  </a:moveTo>
                  <a:lnTo>
                    <a:pt x="1" y="14"/>
                  </a:lnTo>
                  <a:lnTo>
                    <a:pt x="1" y="19347"/>
                  </a:lnTo>
                  <a:lnTo>
                    <a:pt x="262" y="19868"/>
                  </a:lnTo>
                  <a:lnTo>
                    <a:pt x="262"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4"/>
            <p:cNvSpPr/>
            <p:nvPr/>
          </p:nvSpPr>
          <p:spPr>
            <a:xfrm>
              <a:off x="1860550" y="421075"/>
              <a:ext cx="6525" cy="878725"/>
            </a:xfrm>
            <a:custGeom>
              <a:rect b="b" l="l" r="r" t="t"/>
              <a:pathLst>
                <a:path extrusionOk="0" h="35149" w="261">
                  <a:moveTo>
                    <a:pt x="261" y="0"/>
                  </a:moveTo>
                  <a:lnTo>
                    <a:pt x="0" y="12"/>
                  </a:lnTo>
                  <a:lnTo>
                    <a:pt x="0" y="34659"/>
                  </a:lnTo>
                  <a:lnTo>
                    <a:pt x="18" y="35134"/>
                  </a:lnTo>
                  <a:lnTo>
                    <a:pt x="261" y="35148"/>
                  </a:lnTo>
                  <a:lnTo>
                    <a:pt x="261"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4"/>
            <p:cNvSpPr/>
            <p:nvPr/>
          </p:nvSpPr>
          <p:spPr>
            <a:xfrm>
              <a:off x="1882375" y="420050"/>
              <a:ext cx="6575" cy="881150"/>
            </a:xfrm>
            <a:custGeom>
              <a:rect b="b" l="l" r="r" t="t"/>
              <a:pathLst>
                <a:path extrusionOk="0" h="35246" w="263">
                  <a:moveTo>
                    <a:pt x="263" y="0"/>
                  </a:moveTo>
                  <a:lnTo>
                    <a:pt x="1" y="13"/>
                  </a:lnTo>
                  <a:lnTo>
                    <a:pt x="1" y="35228"/>
                  </a:lnTo>
                  <a:lnTo>
                    <a:pt x="263" y="35245"/>
                  </a:lnTo>
                  <a:lnTo>
                    <a:pt x="263" y="33569"/>
                  </a:lnTo>
                  <a:cubicBezTo>
                    <a:pt x="118" y="30718"/>
                    <a:pt x="148" y="27243"/>
                    <a:pt x="263" y="23756"/>
                  </a:cubicBezTo>
                  <a:lnTo>
                    <a:pt x="263"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4"/>
            <p:cNvSpPr/>
            <p:nvPr/>
          </p:nvSpPr>
          <p:spPr>
            <a:xfrm>
              <a:off x="1904275" y="419050"/>
              <a:ext cx="6575" cy="305900"/>
            </a:xfrm>
            <a:custGeom>
              <a:rect b="b" l="l" r="r" t="t"/>
              <a:pathLst>
                <a:path extrusionOk="0" h="12236" w="263">
                  <a:moveTo>
                    <a:pt x="263" y="0"/>
                  </a:moveTo>
                  <a:lnTo>
                    <a:pt x="1" y="12"/>
                  </a:lnTo>
                  <a:lnTo>
                    <a:pt x="1" y="12235"/>
                  </a:lnTo>
                  <a:cubicBezTo>
                    <a:pt x="98" y="10841"/>
                    <a:pt x="191" y="9649"/>
                    <a:pt x="263" y="8755"/>
                  </a:cubicBezTo>
                  <a:lnTo>
                    <a:pt x="263"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4"/>
            <p:cNvSpPr/>
            <p:nvPr/>
          </p:nvSpPr>
          <p:spPr>
            <a:xfrm>
              <a:off x="1926175" y="417975"/>
              <a:ext cx="6600" cy="175100"/>
            </a:xfrm>
            <a:custGeom>
              <a:rect b="b" l="l" r="r" t="t"/>
              <a:pathLst>
                <a:path extrusionOk="0" h="7004" w="264">
                  <a:moveTo>
                    <a:pt x="263" y="1"/>
                  </a:moveTo>
                  <a:lnTo>
                    <a:pt x="1" y="11"/>
                  </a:lnTo>
                  <a:lnTo>
                    <a:pt x="1" y="7003"/>
                  </a:lnTo>
                  <a:lnTo>
                    <a:pt x="263" y="6996"/>
                  </a:lnTo>
                  <a:lnTo>
                    <a:pt x="263"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4"/>
            <p:cNvSpPr/>
            <p:nvPr/>
          </p:nvSpPr>
          <p:spPr>
            <a:xfrm>
              <a:off x="1948100" y="416900"/>
              <a:ext cx="6575" cy="882150"/>
            </a:xfrm>
            <a:custGeom>
              <a:rect b="b" l="l" r="r" t="t"/>
              <a:pathLst>
                <a:path extrusionOk="0" h="35286" w="263">
                  <a:moveTo>
                    <a:pt x="262" y="1"/>
                  </a:moveTo>
                  <a:lnTo>
                    <a:pt x="0" y="14"/>
                  </a:lnTo>
                  <a:lnTo>
                    <a:pt x="0" y="35258"/>
                  </a:lnTo>
                  <a:lnTo>
                    <a:pt x="262" y="35286"/>
                  </a:lnTo>
                  <a:lnTo>
                    <a:pt x="262"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4"/>
            <p:cNvSpPr/>
            <p:nvPr/>
          </p:nvSpPr>
          <p:spPr>
            <a:xfrm>
              <a:off x="1970000" y="415850"/>
              <a:ext cx="6575" cy="738600"/>
            </a:xfrm>
            <a:custGeom>
              <a:rect b="b" l="l" r="r" t="t"/>
              <a:pathLst>
                <a:path extrusionOk="0" h="29544" w="263">
                  <a:moveTo>
                    <a:pt x="263" y="0"/>
                  </a:moveTo>
                  <a:lnTo>
                    <a:pt x="0" y="13"/>
                  </a:lnTo>
                  <a:lnTo>
                    <a:pt x="0" y="29543"/>
                  </a:lnTo>
                  <a:cubicBezTo>
                    <a:pt x="70" y="27850"/>
                    <a:pt x="165" y="26240"/>
                    <a:pt x="263" y="24851"/>
                  </a:cubicBezTo>
                  <a:lnTo>
                    <a:pt x="263"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4"/>
            <p:cNvSpPr/>
            <p:nvPr/>
          </p:nvSpPr>
          <p:spPr>
            <a:xfrm>
              <a:off x="1991875" y="414850"/>
              <a:ext cx="6575" cy="493375"/>
            </a:xfrm>
            <a:custGeom>
              <a:rect b="b" l="l" r="r" t="t"/>
              <a:pathLst>
                <a:path extrusionOk="0" h="19735" w="263">
                  <a:moveTo>
                    <a:pt x="262" y="0"/>
                  </a:moveTo>
                  <a:lnTo>
                    <a:pt x="0" y="14"/>
                  </a:lnTo>
                  <a:lnTo>
                    <a:pt x="0" y="19734"/>
                  </a:lnTo>
                  <a:lnTo>
                    <a:pt x="262" y="19085"/>
                  </a:lnTo>
                  <a:lnTo>
                    <a:pt x="262"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4"/>
            <p:cNvSpPr/>
            <p:nvPr/>
          </p:nvSpPr>
          <p:spPr>
            <a:xfrm>
              <a:off x="2013775" y="413925"/>
              <a:ext cx="6575" cy="389425"/>
            </a:xfrm>
            <a:custGeom>
              <a:rect b="b" l="l" r="r" t="t"/>
              <a:pathLst>
                <a:path extrusionOk="0" h="15577" w="263">
                  <a:moveTo>
                    <a:pt x="155" y="1"/>
                  </a:moveTo>
                  <a:lnTo>
                    <a:pt x="0" y="8"/>
                  </a:lnTo>
                  <a:lnTo>
                    <a:pt x="0" y="15577"/>
                  </a:lnTo>
                  <a:lnTo>
                    <a:pt x="263" y="13898"/>
                  </a:lnTo>
                  <a:lnTo>
                    <a:pt x="263" y="444"/>
                  </a:lnTo>
                  <a:lnTo>
                    <a:pt x="155"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4"/>
            <p:cNvSpPr/>
            <p:nvPr/>
          </p:nvSpPr>
          <p:spPr>
            <a:xfrm>
              <a:off x="2035675" y="488450"/>
              <a:ext cx="6575" cy="174275"/>
            </a:xfrm>
            <a:custGeom>
              <a:rect b="b" l="l" r="r" t="t"/>
              <a:pathLst>
                <a:path extrusionOk="0" h="6971" w="263">
                  <a:moveTo>
                    <a:pt x="1" y="0"/>
                  </a:moveTo>
                  <a:lnTo>
                    <a:pt x="1" y="6970"/>
                  </a:lnTo>
                  <a:lnTo>
                    <a:pt x="263" y="5292"/>
                  </a:lnTo>
                  <a:lnTo>
                    <a:pt x="263" y="1078"/>
                  </a:lnTo>
                  <a:lnTo>
                    <a:pt x="1"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4"/>
            <p:cNvSpPr/>
            <p:nvPr/>
          </p:nvSpPr>
          <p:spPr>
            <a:xfrm>
              <a:off x="1870775" y="546125"/>
              <a:ext cx="107825" cy="755150"/>
            </a:xfrm>
            <a:custGeom>
              <a:rect b="b" l="l" r="r" t="t"/>
              <a:pathLst>
                <a:path extrusionOk="0" h="30206" w="4313">
                  <a:moveTo>
                    <a:pt x="155" y="1"/>
                  </a:moveTo>
                  <a:lnTo>
                    <a:pt x="286" y="30174"/>
                  </a:lnTo>
                  <a:lnTo>
                    <a:pt x="787" y="30205"/>
                  </a:lnTo>
                  <a:cubicBezTo>
                    <a:pt x="1" y="20942"/>
                    <a:pt x="1700" y="1887"/>
                    <a:pt x="1700" y="1887"/>
                  </a:cubicBezTo>
                  <a:lnTo>
                    <a:pt x="2700" y="1858"/>
                  </a:lnTo>
                  <a:lnTo>
                    <a:pt x="2700" y="1858"/>
                  </a:lnTo>
                  <a:cubicBezTo>
                    <a:pt x="2267" y="7264"/>
                    <a:pt x="2566" y="23652"/>
                    <a:pt x="2669" y="28613"/>
                  </a:cubicBezTo>
                  <a:lnTo>
                    <a:pt x="4313" y="798"/>
                  </a:lnTo>
                  <a:lnTo>
                    <a:pt x="155"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4"/>
            <p:cNvSpPr/>
            <p:nvPr/>
          </p:nvSpPr>
          <p:spPr>
            <a:xfrm>
              <a:off x="1776900" y="19100"/>
              <a:ext cx="274050" cy="483575"/>
            </a:xfrm>
            <a:custGeom>
              <a:rect b="b" l="l" r="r" t="t"/>
              <a:pathLst>
                <a:path extrusionOk="0" h="19343" w="10962">
                  <a:moveTo>
                    <a:pt x="6158" y="0"/>
                  </a:moveTo>
                  <a:cubicBezTo>
                    <a:pt x="2045" y="0"/>
                    <a:pt x="0" y="2903"/>
                    <a:pt x="0" y="2903"/>
                  </a:cubicBezTo>
                  <a:lnTo>
                    <a:pt x="1846" y="9441"/>
                  </a:lnTo>
                  <a:cubicBezTo>
                    <a:pt x="821" y="12538"/>
                    <a:pt x="1111" y="18455"/>
                    <a:pt x="1111" y="18455"/>
                  </a:cubicBezTo>
                  <a:lnTo>
                    <a:pt x="10891" y="19343"/>
                  </a:lnTo>
                  <a:lnTo>
                    <a:pt x="10961" y="1183"/>
                  </a:lnTo>
                  <a:cubicBezTo>
                    <a:pt x="9130" y="323"/>
                    <a:pt x="7529" y="0"/>
                    <a:pt x="61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4"/>
            <p:cNvSpPr/>
            <p:nvPr/>
          </p:nvSpPr>
          <p:spPr>
            <a:xfrm>
              <a:off x="1710550" y="91200"/>
              <a:ext cx="101600" cy="502825"/>
            </a:xfrm>
            <a:custGeom>
              <a:rect b="b" l="l" r="r" t="t"/>
              <a:pathLst>
                <a:path extrusionOk="0" h="20113" w="4064">
                  <a:moveTo>
                    <a:pt x="2681" y="0"/>
                  </a:moveTo>
                  <a:cubicBezTo>
                    <a:pt x="2681" y="0"/>
                    <a:pt x="1" y="7271"/>
                    <a:pt x="1503" y="20112"/>
                  </a:cubicBezTo>
                  <a:lnTo>
                    <a:pt x="2322" y="20074"/>
                  </a:lnTo>
                  <a:cubicBezTo>
                    <a:pt x="2322" y="20074"/>
                    <a:pt x="503" y="11013"/>
                    <a:pt x="3756" y="3913"/>
                  </a:cubicBezTo>
                  <a:cubicBezTo>
                    <a:pt x="3756" y="3913"/>
                    <a:pt x="4064" y="790"/>
                    <a:pt x="26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4"/>
            <p:cNvSpPr/>
            <p:nvPr/>
          </p:nvSpPr>
          <p:spPr>
            <a:xfrm>
              <a:off x="2015550" y="-120025"/>
              <a:ext cx="173425" cy="301350"/>
            </a:xfrm>
            <a:custGeom>
              <a:rect b="b" l="l" r="r" t="t"/>
              <a:pathLst>
                <a:path extrusionOk="0" h="12054" w="6937">
                  <a:moveTo>
                    <a:pt x="103" y="1"/>
                  </a:moveTo>
                  <a:lnTo>
                    <a:pt x="0" y="821"/>
                  </a:lnTo>
                  <a:cubicBezTo>
                    <a:pt x="3722" y="4610"/>
                    <a:pt x="5548" y="10823"/>
                    <a:pt x="5548" y="10823"/>
                  </a:cubicBezTo>
                  <a:cubicBezTo>
                    <a:pt x="3328" y="9627"/>
                    <a:pt x="1402" y="6744"/>
                    <a:pt x="1402" y="6744"/>
                  </a:cubicBezTo>
                  <a:lnTo>
                    <a:pt x="1136" y="9775"/>
                  </a:lnTo>
                  <a:cubicBezTo>
                    <a:pt x="3563" y="11966"/>
                    <a:pt x="6436" y="12054"/>
                    <a:pt x="6878" y="12054"/>
                  </a:cubicBezTo>
                  <a:cubicBezTo>
                    <a:pt x="6916" y="12054"/>
                    <a:pt x="6936" y="12053"/>
                    <a:pt x="6936" y="12053"/>
                  </a:cubicBezTo>
                  <a:cubicBezTo>
                    <a:pt x="4922" y="5223"/>
                    <a:pt x="103" y="1"/>
                    <a:pt x="1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4"/>
            <p:cNvSpPr/>
            <p:nvPr/>
          </p:nvSpPr>
          <p:spPr>
            <a:xfrm>
              <a:off x="1930725" y="1274025"/>
              <a:ext cx="133325" cy="32325"/>
            </a:xfrm>
            <a:custGeom>
              <a:rect b="b" l="l" r="r" t="t"/>
              <a:pathLst>
                <a:path extrusionOk="0" h="1293" w="5333">
                  <a:moveTo>
                    <a:pt x="1527" y="1"/>
                  </a:moveTo>
                  <a:cubicBezTo>
                    <a:pt x="339" y="114"/>
                    <a:pt x="30" y="1176"/>
                    <a:pt x="0" y="1292"/>
                  </a:cubicBezTo>
                  <a:lnTo>
                    <a:pt x="5333" y="1292"/>
                  </a:lnTo>
                  <a:lnTo>
                    <a:pt x="15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4"/>
            <p:cNvSpPr/>
            <p:nvPr/>
          </p:nvSpPr>
          <p:spPr>
            <a:xfrm>
              <a:off x="1933725" y="1276950"/>
              <a:ext cx="128775" cy="29400"/>
            </a:xfrm>
            <a:custGeom>
              <a:rect b="b" l="l" r="r" t="t"/>
              <a:pathLst>
                <a:path extrusionOk="0" h="1176" w="5151">
                  <a:moveTo>
                    <a:pt x="1344" y="0"/>
                  </a:moveTo>
                  <a:cubicBezTo>
                    <a:pt x="418" y="162"/>
                    <a:pt x="48" y="1052"/>
                    <a:pt x="1" y="1172"/>
                  </a:cubicBezTo>
                  <a:lnTo>
                    <a:pt x="5140" y="1172"/>
                  </a:lnTo>
                  <a:lnTo>
                    <a:pt x="4278" y="934"/>
                  </a:lnTo>
                  <a:cubicBezTo>
                    <a:pt x="3977" y="1022"/>
                    <a:pt x="3624" y="1074"/>
                    <a:pt x="3244" y="1074"/>
                  </a:cubicBezTo>
                  <a:cubicBezTo>
                    <a:pt x="3242" y="1074"/>
                    <a:pt x="3240" y="1074"/>
                    <a:pt x="3238" y="1074"/>
                  </a:cubicBezTo>
                  <a:cubicBezTo>
                    <a:pt x="2170" y="1074"/>
                    <a:pt x="1307" y="675"/>
                    <a:pt x="1304" y="178"/>
                  </a:cubicBezTo>
                  <a:cubicBezTo>
                    <a:pt x="1304" y="118"/>
                    <a:pt x="1317" y="59"/>
                    <a:pt x="1344" y="0"/>
                  </a:cubicBezTo>
                  <a:close/>
                  <a:moveTo>
                    <a:pt x="5140" y="1172"/>
                  </a:moveTo>
                  <a:lnTo>
                    <a:pt x="5151" y="1175"/>
                  </a:lnTo>
                  <a:lnTo>
                    <a:pt x="5151" y="1172"/>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4"/>
            <p:cNvSpPr/>
            <p:nvPr/>
          </p:nvSpPr>
          <p:spPr>
            <a:xfrm>
              <a:off x="2013800" y="1289950"/>
              <a:ext cx="4525" cy="6700"/>
            </a:xfrm>
            <a:custGeom>
              <a:rect b="b" l="l" r="r" t="t"/>
              <a:pathLst>
                <a:path extrusionOk="0" h="268" w="181">
                  <a:moveTo>
                    <a:pt x="80" y="0"/>
                  </a:moveTo>
                  <a:lnTo>
                    <a:pt x="13" y="193"/>
                  </a:lnTo>
                  <a:cubicBezTo>
                    <a:pt x="1" y="224"/>
                    <a:pt x="14" y="258"/>
                    <a:pt x="42" y="265"/>
                  </a:cubicBezTo>
                  <a:cubicBezTo>
                    <a:pt x="47" y="267"/>
                    <a:pt x="52" y="267"/>
                    <a:pt x="56" y="267"/>
                  </a:cubicBezTo>
                  <a:cubicBezTo>
                    <a:pt x="80" y="267"/>
                    <a:pt x="103" y="250"/>
                    <a:pt x="111" y="224"/>
                  </a:cubicBezTo>
                  <a:lnTo>
                    <a:pt x="181" y="31"/>
                  </a:lnTo>
                  <a:lnTo>
                    <a:pt x="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4"/>
            <p:cNvSpPr/>
            <p:nvPr/>
          </p:nvSpPr>
          <p:spPr>
            <a:xfrm>
              <a:off x="2007475" y="1287850"/>
              <a:ext cx="4450" cy="6700"/>
            </a:xfrm>
            <a:custGeom>
              <a:rect b="b" l="l" r="r" t="t"/>
              <a:pathLst>
                <a:path extrusionOk="0" h="268" w="178">
                  <a:moveTo>
                    <a:pt x="80" y="0"/>
                  </a:moveTo>
                  <a:lnTo>
                    <a:pt x="11" y="194"/>
                  </a:lnTo>
                  <a:cubicBezTo>
                    <a:pt x="1" y="225"/>
                    <a:pt x="14" y="258"/>
                    <a:pt x="40" y="265"/>
                  </a:cubicBezTo>
                  <a:cubicBezTo>
                    <a:pt x="46" y="267"/>
                    <a:pt x="51" y="268"/>
                    <a:pt x="56" y="268"/>
                  </a:cubicBezTo>
                  <a:cubicBezTo>
                    <a:pt x="79" y="268"/>
                    <a:pt x="101" y="251"/>
                    <a:pt x="110" y="225"/>
                  </a:cubicBezTo>
                  <a:lnTo>
                    <a:pt x="177" y="33"/>
                  </a:lnTo>
                  <a:lnTo>
                    <a:pt x="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4"/>
            <p:cNvSpPr/>
            <p:nvPr/>
          </p:nvSpPr>
          <p:spPr>
            <a:xfrm>
              <a:off x="2001175" y="1285775"/>
              <a:ext cx="4475" cy="6700"/>
            </a:xfrm>
            <a:custGeom>
              <a:rect b="b" l="l" r="r" t="t"/>
              <a:pathLst>
                <a:path extrusionOk="0" h="268" w="179">
                  <a:moveTo>
                    <a:pt x="79" y="1"/>
                  </a:moveTo>
                  <a:lnTo>
                    <a:pt x="11" y="194"/>
                  </a:lnTo>
                  <a:cubicBezTo>
                    <a:pt x="1" y="226"/>
                    <a:pt x="13" y="257"/>
                    <a:pt x="42" y="266"/>
                  </a:cubicBezTo>
                  <a:cubicBezTo>
                    <a:pt x="47" y="267"/>
                    <a:pt x="52" y="268"/>
                    <a:pt x="57" y="268"/>
                  </a:cubicBezTo>
                  <a:cubicBezTo>
                    <a:pt x="80" y="268"/>
                    <a:pt x="102" y="251"/>
                    <a:pt x="111" y="226"/>
                  </a:cubicBezTo>
                  <a:lnTo>
                    <a:pt x="179" y="32"/>
                  </a:lnTo>
                  <a:lnTo>
                    <a:pt x="7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4"/>
            <p:cNvSpPr/>
            <p:nvPr/>
          </p:nvSpPr>
          <p:spPr>
            <a:xfrm>
              <a:off x="1994825" y="1283750"/>
              <a:ext cx="4425" cy="6700"/>
            </a:xfrm>
            <a:custGeom>
              <a:rect b="b" l="l" r="r" t="t"/>
              <a:pathLst>
                <a:path extrusionOk="0" h="268" w="177">
                  <a:moveTo>
                    <a:pt x="80" y="1"/>
                  </a:moveTo>
                  <a:lnTo>
                    <a:pt x="10" y="194"/>
                  </a:lnTo>
                  <a:cubicBezTo>
                    <a:pt x="0" y="226"/>
                    <a:pt x="15" y="257"/>
                    <a:pt x="41" y="266"/>
                  </a:cubicBezTo>
                  <a:cubicBezTo>
                    <a:pt x="46" y="267"/>
                    <a:pt x="51" y="268"/>
                    <a:pt x="56" y="268"/>
                  </a:cubicBezTo>
                  <a:cubicBezTo>
                    <a:pt x="78" y="268"/>
                    <a:pt x="102" y="251"/>
                    <a:pt x="109" y="226"/>
                  </a:cubicBezTo>
                  <a:lnTo>
                    <a:pt x="177" y="35"/>
                  </a:lnTo>
                  <a:lnTo>
                    <a:pt x="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4"/>
            <p:cNvSpPr/>
            <p:nvPr/>
          </p:nvSpPr>
          <p:spPr>
            <a:xfrm>
              <a:off x="1988475" y="1281700"/>
              <a:ext cx="4450" cy="6700"/>
            </a:xfrm>
            <a:custGeom>
              <a:rect b="b" l="l" r="r" t="t"/>
              <a:pathLst>
                <a:path extrusionOk="0" h="268" w="178">
                  <a:moveTo>
                    <a:pt x="79" y="0"/>
                  </a:moveTo>
                  <a:lnTo>
                    <a:pt x="11" y="193"/>
                  </a:lnTo>
                  <a:cubicBezTo>
                    <a:pt x="1" y="224"/>
                    <a:pt x="13" y="255"/>
                    <a:pt x="40" y="265"/>
                  </a:cubicBezTo>
                  <a:cubicBezTo>
                    <a:pt x="45" y="267"/>
                    <a:pt x="50" y="267"/>
                    <a:pt x="55" y="267"/>
                  </a:cubicBezTo>
                  <a:cubicBezTo>
                    <a:pt x="78" y="267"/>
                    <a:pt x="101" y="250"/>
                    <a:pt x="108" y="224"/>
                  </a:cubicBezTo>
                  <a:lnTo>
                    <a:pt x="177" y="31"/>
                  </a:lnTo>
                  <a:lnTo>
                    <a:pt x="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4"/>
            <p:cNvSpPr/>
            <p:nvPr/>
          </p:nvSpPr>
          <p:spPr>
            <a:xfrm>
              <a:off x="1982150" y="1279675"/>
              <a:ext cx="4450" cy="6700"/>
            </a:xfrm>
            <a:custGeom>
              <a:rect b="b" l="l" r="r" t="t"/>
              <a:pathLst>
                <a:path extrusionOk="0" h="268" w="178">
                  <a:moveTo>
                    <a:pt x="78" y="0"/>
                  </a:moveTo>
                  <a:lnTo>
                    <a:pt x="11" y="193"/>
                  </a:lnTo>
                  <a:cubicBezTo>
                    <a:pt x="0" y="224"/>
                    <a:pt x="14" y="256"/>
                    <a:pt x="42" y="265"/>
                  </a:cubicBezTo>
                  <a:cubicBezTo>
                    <a:pt x="47" y="267"/>
                    <a:pt x="51" y="268"/>
                    <a:pt x="56" y="268"/>
                  </a:cubicBezTo>
                  <a:cubicBezTo>
                    <a:pt x="79" y="268"/>
                    <a:pt x="101" y="251"/>
                    <a:pt x="109" y="224"/>
                  </a:cubicBezTo>
                  <a:lnTo>
                    <a:pt x="177" y="31"/>
                  </a:lnTo>
                  <a:lnTo>
                    <a:pt x="7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4"/>
            <p:cNvSpPr/>
            <p:nvPr/>
          </p:nvSpPr>
          <p:spPr>
            <a:xfrm>
              <a:off x="1930725" y="1306275"/>
              <a:ext cx="32925" cy="7225"/>
            </a:xfrm>
            <a:custGeom>
              <a:rect b="b" l="l" r="r" t="t"/>
              <a:pathLst>
                <a:path extrusionOk="0" h="289" w="1317">
                  <a:moveTo>
                    <a:pt x="0" y="1"/>
                  </a:moveTo>
                  <a:lnTo>
                    <a:pt x="0" y="288"/>
                  </a:lnTo>
                  <a:lnTo>
                    <a:pt x="1317" y="288"/>
                  </a:lnTo>
                  <a:lnTo>
                    <a:pt x="13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4"/>
            <p:cNvSpPr/>
            <p:nvPr/>
          </p:nvSpPr>
          <p:spPr>
            <a:xfrm>
              <a:off x="1969600" y="1306275"/>
              <a:ext cx="94450" cy="7225"/>
            </a:xfrm>
            <a:custGeom>
              <a:rect b="b" l="l" r="r" t="t"/>
              <a:pathLst>
                <a:path extrusionOk="0" h="289" w="3778">
                  <a:moveTo>
                    <a:pt x="0" y="1"/>
                  </a:moveTo>
                  <a:lnTo>
                    <a:pt x="0" y="288"/>
                  </a:lnTo>
                  <a:lnTo>
                    <a:pt x="3778" y="288"/>
                  </a:lnTo>
                  <a:lnTo>
                    <a:pt x="377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4"/>
            <p:cNvSpPr/>
            <p:nvPr/>
          </p:nvSpPr>
          <p:spPr>
            <a:xfrm>
              <a:off x="1771925" y="1272900"/>
              <a:ext cx="127925" cy="32275"/>
            </a:xfrm>
            <a:custGeom>
              <a:rect b="b" l="l" r="r" t="t"/>
              <a:pathLst>
                <a:path extrusionOk="0" h="1291" w="5117">
                  <a:moveTo>
                    <a:pt x="3651" y="0"/>
                  </a:moveTo>
                  <a:lnTo>
                    <a:pt x="1" y="1290"/>
                  </a:lnTo>
                  <a:lnTo>
                    <a:pt x="5117" y="1290"/>
                  </a:lnTo>
                  <a:cubicBezTo>
                    <a:pt x="5087" y="1175"/>
                    <a:pt x="4793" y="112"/>
                    <a:pt x="36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4"/>
            <p:cNvSpPr/>
            <p:nvPr/>
          </p:nvSpPr>
          <p:spPr>
            <a:xfrm>
              <a:off x="1773475" y="1275850"/>
              <a:ext cx="123475" cy="29325"/>
            </a:xfrm>
            <a:custGeom>
              <a:rect b="b" l="l" r="r" t="t"/>
              <a:pathLst>
                <a:path extrusionOk="0" h="1173" w="4939">
                  <a:moveTo>
                    <a:pt x="3653" y="0"/>
                  </a:moveTo>
                  <a:lnTo>
                    <a:pt x="3653" y="0"/>
                  </a:lnTo>
                  <a:cubicBezTo>
                    <a:pt x="3676" y="59"/>
                    <a:pt x="3689" y="118"/>
                    <a:pt x="3689" y="178"/>
                  </a:cubicBezTo>
                  <a:cubicBezTo>
                    <a:pt x="3686" y="675"/>
                    <a:pt x="2857" y="1074"/>
                    <a:pt x="1835" y="1074"/>
                  </a:cubicBezTo>
                  <a:cubicBezTo>
                    <a:pt x="1833" y="1074"/>
                    <a:pt x="1831" y="1074"/>
                    <a:pt x="1829" y="1074"/>
                  </a:cubicBezTo>
                  <a:cubicBezTo>
                    <a:pt x="1463" y="1074"/>
                    <a:pt x="1124" y="1022"/>
                    <a:pt x="837" y="934"/>
                  </a:cubicBezTo>
                  <a:lnTo>
                    <a:pt x="0" y="1172"/>
                  </a:lnTo>
                  <a:lnTo>
                    <a:pt x="4938" y="1172"/>
                  </a:lnTo>
                  <a:cubicBezTo>
                    <a:pt x="4894" y="1053"/>
                    <a:pt x="4539" y="162"/>
                    <a:pt x="3653"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4"/>
            <p:cNvSpPr/>
            <p:nvPr/>
          </p:nvSpPr>
          <p:spPr>
            <a:xfrm>
              <a:off x="1815875" y="1288750"/>
              <a:ext cx="4275" cy="6725"/>
            </a:xfrm>
            <a:custGeom>
              <a:rect b="b" l="l" r="r" t="t"/>
              <a:pathLst>
                <a:path extrusionOk="0" h="269" w="171">
                  <a:moveTo>
                    <a:pt x="95" y="1"/>
                  </a:moveTo>
                  <a:lnTo>
                    <a:pt x="1" y="33"/>
                  </a:lnTo>
                  <a:lnTo>
                    <a:pt x="66" y="226"/>
                  </a:lnTo>
                  <a:cubicBezTo>
                    <a:pt x="73" y="251"/>
                    <a:pt x="95" y="269"/>
                    <a:pt x="117" y="269"/>
                  </a:cubicBezTo>
                  <a:cubicBezTo>
                    <a:pt x="122" y="269"/>
                    <a:pt x="127" y="268"/>
                    <a:pt x="132" y="266"/>
                  </a:cubicBezTo>
                  <a:cubicBezTo>
                    <a:pt x="157" y="259"/>
                    <a:pt x="170" y="226"/>
                    <a:pt x="160" y="195"/>
                  </a:cubicBezTo>
                  <a:lnTo>
                    <a:pt x="9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4"/>
            <p:cNvSpPr/>
            <p:nvPr/>
          </p:nvSpPr>
          <p:spPr>
            <a:xfrm>
              <a:off x="1821875" y="1286700"/>
              <a:ext cx="4350" cy="6700"/>
            </a:xfrm>
            <a:custGeom>
              <a:rect b="b" l="l" r="r" t="t"/>
              <a:pathLst>
                <a:path extrusionOk="0" h="268" w="174">
                  <a:moveTo>
                    <a:pt x="98" y="0"/>
                  </a:moveTo>
                  <a:lnTo>
                    <a:pt x="1" y="31"/>
                  </a:lnTo>
                  <a:lnTo>
                    <a:pt x="67" y="226"/>
                  </a:lnTo>
                  <a:cubicBezTo>
                    <a:pt x="76" y="251"/>
                    <a:pt x="96" y="268"/>
                    <a:pt x="119" y="268"/>
                  </a:cubicBezTo>
                  <a:cubicBezTo>
                    <a:pt x="124" y="268"/>
                    <a:pt x="129" y="267"/>
                    <a:pt x="133" y="266"/>
                  </a:cubicBezTo>
                  <a:cubicBezTo>
                    <a:pt x="160" y="258"/>
                    <a:pt x="173" y="226"/>
                    <a:pt x="163" y="193"/>
                  </a:cubicBezTo>
                  <a:lnTo>
                    <a:pt x="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4"/>
            <p:cNvSpPr/>
            <p:nvPr/>
          </p:nvSpPr>
          <p:spPr>
            <a:xfrm>
              <a:off x="1828025" y="1284675"/>
              <a:ext cx="4275" cy="6700"/>
            </a:xfrm>
            <a:custGeom>
              <a:rect b="b" l="l" r="r" t="t"/>
              <a:pathLst>
                <a:path extrusionOk="0" h="268" w="171">
                  <a:moveTo>
                    <a:pt x="95" y="0"/>
                  </a:moveTo>
                  <a:lnTo>
                    <a:pt x="1" y="31"/>
                  </a:lnTo>
                  <a:lnTo>
                    <a:pt x="66" y="226"/>
                  </a:lnTo>
                  <a:cubicBezTo>
                    <a:pt x="74" y="251"/>
                    <a:pt x="96" y="268"/>
                    <a:pt x="118" y="268"/>
                  </a:cubicBezTo>
                  <a:cubicBezTo>
                    <a:pt x="123" y="268"/>
                    <a:pt x="127" y="267"/>
                    <a:pt x="132" y="266"/>
                  </a:cubicBezTo>
                  <a:cubicBezTo>
                    <a:pt x="160" y="257"/>
                    <a:pt x="170" y="226"/>
                    <a:pt x="161" y="193"/>
                  </a:cubicBezTo>
                  <a:lnTo>
                    <a:pt x="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4"/>
            <p:cNvSpPr/>
            <p:nvPr/>
          </p:nvSpPr>
          <p:spPr>
            <a:xfrm>
              <a:off x="1834075" y="1282600"/>
              <a:ext cx="4300" cy="6725"/>
            </a:xfrm>
            <a:custGeom>
              <a:rect b="b" l="l" r="r" t="t"/>
              <a:pathLst>
                <a:path extrusionOk="0" h="269" w="172">
                  <a:moveTo>
                    <a:pt x="96" y="1"/>
                  </a:moveTo>
                  <a:lnTo>
                    <a:pt x="0" y="32"/>
                  </a:lnTo>
                  <a:lnTo>
                    <a:pt x="65" y="225"/>
                  </a:lnTo>
                  <a:cubicBezTo>
                    <a:pt x="74" y="251"/>
                    <a:pt x="96" y="268"/>
                    <a:pt x="118" y="268"/>
                  </a:cubicBezTo>
                  <a:cubicBezTo>
                    <a:pt x="123" y="268"/>
                    <a:pt x="127" y="268"/>
                    <a:pt x="131" y="266"/>
                  </a:cubicBezTo>
                  <a:cubicBezTo>
                    <a:pt x="158" y="256"/>
                    <a:pt x="171" y="225"/>
                    <a:pt x="161" y="194"/>
                  </a:cubicBezTo>
                  <a:lnTo>
                    <a:pt x="9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4"/>
            <p:cNvSpPr/>
            <p:nvPr/>
          </p:nvSpPr>
          <p:spPr>
            <a:xfrm>
              <a:off x="1840150" y="1280550"/>
              <a:ext cx="4300" cy="6675"/>
            </a:xfrm>
            <a:custGeom>
              <a:rect b="b" l="l" r="r" t="t"/>
              <a:pathLst>
                <a:path extrusionOk="0" h="267" w="172">
                  <a:moveTo>
                    <a:pt x="96" y="1"/>
                  </a:moveTo>
                  <a:lnTo>
                    <a:pt x="0" y="33"/>
                  </a:lnTo>
                  <a:lnTo>
                    <a:pt x="65" y="226"/>
                  </a:lnTo>
                  <a:cubicBezTo>
                    <a:pt x="74" y="250"/>
                    <a:pt x="95" y="267"/>
                    <a:pt x="116" y="267"/>
                  </a:cubicBezTo>
                  <a:cubicBezTo>
                    <a:pt x="121" y="267"/>
                    <a:pt x="126" y="266"/>
                    <a:pt x="131" y="264"/>
                  </a:cubicBezTo>
                  <a:cubicBezTo>
                    <a:pt x="158" y="255"/>
                    <a:pt x="171" y="224"/>
                    <a:pt x="161" y="193"/>
                  </a:cubicBezTo>
                  <a:lnTo>
                    <a:pt x="9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4"/>
            <p:cNvSpPr/>
            <p:nvPr/>
          </p:nvSpPr>
          <p:spPr>
            <a:xfrm>
              <a:off x="1846225" y="1278525"/>
              <a:ext cx="4300" cy="6700"/>
            </a:xfrm>
            <a:custGeom>
              <a:rect b="b" l="l" r="r" t="t"/>
              <a:pathLst>
                <a:path extrusionOk="0" h="268" w="172">
                  <a:moveTo>
                    <a:pt x="96" y="1"/>
                  </a:moveTo>
                  <a:lnTo>
                    <a:pt x="0" y="33"/>
                  </a:lnTo>
                  <a:lnTo>
                    <a:pt x="67" y="226"/>
                  </a:lnTo>
                  <a:cubicBezTo>
                    <a:pt x="75" y="250"/>
                    <a:pt x="97" y="268"/>
                    <a:pt x="120" y="268"/>
                  </a:cubicBezTo>
                  <a:cubicBezTo>
                    <a:pt x="124" y="268"/>
                    <a:pt x="128" y="267"/>
                    <a:pt x="133" y="266"/>
                  </a:cubicBezTo>
                  <a:cubicBezTo>
                    <a:pt x="158" y="255"/>
                    <a:pt x="171" y="224"/>
                    <a:pt x="162" y="193"/>
                  </a:cubicBezTo>
                  <a:lnTo>
                    <a:pt x="9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4"/>
            <p:cNvSpPr/>
            <p:nvPr/>
          </p:nvSpPr>
          <p:spPr>
            <a:xfrm>
              <a:off x="1868275" y="1305150"/>
              <a:ext cx="31575" cy="7200"/>
            </a:xfrm>
            <a:custGeom>
              <a:rect b="b" l="l" r="r" t="t"/>
              <a:pathLst>
                <a:path extrusionOk="0" h="288" w="1263">
                  <a:moveTo>
                    <a:pt x="0" y="0"/>
                  </a:moveTo>
                  <a:lnTo>
                    <a:pt x="0" y="287"/>
                  </a:lnTo>
                  <a:lnTo>
                    <a:pt x="1263" y="287"/>
                  </a:lnTo>
                  <a:lnTo>
                    <a:pt x="12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4"/>
            <p:cNvSpPr/>
            <p:nvPr/>
          </p:nvSpPr>
          <p:spPr>
            <a:xfrm>
              <a:off x="1771925" y="1305150"/>
              <a:ext cx="90600" cy="7200"/>
            </a:xfrm>
            <a:custGeom>
              <a:rect b="b" l="l" r="r" t="t"/>
              <a:pathLst>
                <a:path extrusionOk="0" h="288" w="3624">
                  <a:moveTo>
                    <a:pt x="1" y="0"/>
                  </a:moveTo>
                  <a:lnTo>
                    <a:pt x="1" y="287"/>
                  </a:lnTo>
                  <a:lnTo>
                    <a:pt x="3623" y="287"/>
                  </a:lnTo>
                  <a:lnTo>
                    <a:pt x="362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4"/>
            <p:cNvSpPr/>
            <p:nvPr/>
          </p:nvSpPr>
          <p:spPr>
            <a:xfrm>
              <a:off x="1882900" y="990725"/>
              <a:ext cx="20450" cy="187025"/>
            </a:xfrm>
            <a:custGeom>
              <a:rect b="b" l="l" r="r" t="t"/>
              <a:pathLst>
                <a:path extrusionOk="0" h="7481" w="818">
                  <a:moveTo>
                    <a:pt x="271" y="1"/>
                  </a:moveTo>
                  <a:cubicBezTo>
                    <a:pt x="0" y="817"/>
                    <a:pt x="149" y="7480"/>
                    <a:pt x="149" y="7480"/>
                  </a:cubicBezTo>
                  <a:cubicBezTo>
                    <a:pt x="367" y="6768"/>
                    <a:pt x="479" y="6053"/>
                    <a:pt x="479" y="6053"/>
                  </a:cubicBezTo>
                  <a:cubicBezTo>
                    <a:pt x="817" y="4061"/>
                    <a:pt x="271" y="1"/>
                    <a:pt x="2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4"/>
            <p:cNvSpPr/>
            <p:nvPr/>
          </p:nvSpPr>
          <p:spPr>
            <a:xfrm>
              <a:off x="1920625" y="996800"/>
              <a:ext cx="20450" cy="187025"/>
            </a:xfrm>
            <a:custGeom>
              <a:rect b="b" l="l" r="r" t="t"/>
              <a:pathLst>
                <a:path extrusionOk="0" h="7481" w="818">
                  <a:moveTo>
                    <a:pt x="547" y="1"/>
                  </a:moveTo>
                  <a:cubicBezTo>
                    <a:pt x="547" y="1"/>
                    <a:pt x="1" y="4059"/>
                    <a:pt x="339" y="6053"/>
                  </a:cubicBezTo>
                  <a:cubicBezTo>
                    <a:pt x="339" y="6053"/>
                    <a:pt x="451" y="6768"/>
                    <a:pt x="669" y="7480"/>
                  </a:cubicBezTo>
                  <a:cubicBezTo>
                    <a:pt x="671" y="7480"/>
                    <a:pt x="818" y="817"/>
                    <a:pt x="5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4"/>
            <p:cNvSpPr/>
            <p:nvPr/>
          </p:nvSpPr>
          <p:spPr>
            <a:xfrm>
              <a:off x="1712200" y="32150"/>
              <a:ext cx="262200" cy="561750"/>
            </a:xfrm>
            <a:custGeom>
              <a:rect b="b" l="l" r="r" t="t"/>
              <a:pathLst>
                <a:path extrusionOk="0" h="22470" w="10488">
                  <a:moveTo>
                    <a:pt x="5855" y="0"/>
                  </a:moveTo>
                  <a:cubicBezTo>
                    <a:pt x="3674" y="835"/>
                    <a:pt x="2587" y="2378"/>
                    <a:pt x="2587" y="2378"/>
                  </a:cubicBezTo>
                  <a:lnTo>
                    <a:pt x="2596" y="2408"/>
                  </a:lnTo>
                  <a:cubicBezTo>
                    <a:pt x="2379" y="3028"/>
                    <a:pt x="1" y="10207"/>
                    <a:pt x="1435" y="22470"/>
                  </a:cubicBezTo>
                  <a:lnTo>
                    <a:pt x="2254" y="22432"/>
                  </a:lnTo>
                  <a:cubicBezTo>
                    <a:pt x="2254" y="22432"/>
                    <a:pt x="437" y="13375"/>
                    <a:pt x="3685" y="6275"/>
                  </a:cubicBezTo>
                  <a:lnTo>
                    <a:pt x="4431" y="8914"/>
                  </a:lnTo>
                  <a:cubicBezTo>
                    <a:pt x="3407" y="12011"/>
                    <a:pt x="3697" y="17930"/>
                    <a:pt x="3697" y="17930"/>
                  </a:cubicBezTo>
                  <a:lnTo>
                    <a:pt x="10488" y="18545"/>
                  </a:lnTo>
                  <a:cubicBezTo>
                    <a:pt x="7308" y="16640"/>
                    <a:pt x="5045" y="11667"/>
                    <a:pt x="5045" y="5833"/>
                  </a:cubicBezTo>
                  <a:cubicBezTo>
                    <a:pt x="5045" y="3744"/>
                    <a:pt x="5335" y="1767"/>
                    <a:pt x="5855"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4"/>
            <p:cNvSpPr/>
            <p:nvPr/>
          </p:nvSpPr>
          <p:spPr>
            <a:xfrm>
              <a:off x="1741550" y="227975"/>
              <a:ext cx="6275" cy="364175"/>
            </a:xfrm>
            <a:custGeom>
              <a:rect b="b" l="l" r="r" t="t"/>
              <a:pathLst>
                <a:path extrusionOk="0" h="14567" w="251">
                  <a:moveTo>
                    <a:pt x="251" y="0"/>
                  </a:moveTo>
                  <a:cubicBezTo>
                    <a:pt x="158" y="689"/>
                    <a:pt x="73" y="1439"/>
                    <a:pt x="1" y="2255"/>
                  </a:cubicBezTo>
                  <a:lnTo>
                    <a:pt x="1" y="11985"/>
                  </a:lnTo>
                  <a:cubicBezTo>
                    <a:pt x="67" y="12820"/>
                    <a:pt x="148" y="13678"/>
                    <a:pt x="251" y="14566"/>
                  </a:cubicBezTo>
                  <a:lnTo>
                    <a:pt x="251"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4"/>
            <p:cNvSpPr/>
            <p:nvPr/>
          </p:nvSpPr>
          <p:spPr>
            <a:xfrm>
              <a:off x="1762500" y="119800"/>
              <a:ext cx="6275" cy="220325"/>
            </a:xfrm>
            <a:custGeom>
              <a:rect b="b" l="l" r="r" t="t"/>
              <a:pathLst>
                <a:path extrusionOk="0" h="8813" w="251">
                  <a:moveTo>
                    <a:pt x="251" y="1"/>
                  </a:moveTo>
                  <a:cubicBezTo>
                    <a:pt x="174" y="288"/>
                    <a:pt x="90" y="626"/>
                    <a:pt x="1" y="1018"/>
                  </a:cubicBezTo>
                  <a:lnTo>
                    <a:pt x="1" y="8813"/>
                  </a:lnTo>
                  <a:cubicBezTo>
                    <a:pt x="68" y="8311"/>
                    <a:pt x="149" y="7803"/>
                    <a:pt x="251" y="7295"/>
                  </a:cubicBezTo>
                  <a:lnTo>
                    <a:pt x="251"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4"/>
            <p:cNvSpPr/>
            <p:nvPr/>
          </p:nvSpPr>
          <p:spPr>
            <a:xfrm>
              <a:off x="1762500" y="553425"/>
              <a:ext cx="6025" cy="39650"/>
            </a:xfrm>
            <a:custGeom>
              <a:rect b="b" l="l" r="r" t="t"/>
              <a:pathLst>
                <a:path extrusionOk="0" h="1586" w="241">
                  <a:moveTo>
                    <a:pt x="1" y="0"/>
                  </a:moveTo>
                  <a:lnTo>
                    <a:pt x="1" y="1585"/>
                  </a:lnTo>
                  <a:lnTo>
                    <a:pt x="241" y="1573"/>
                  </a:lnTo>
                  <a:cubicBezTo>
                    <a:pt x="241" y="1573"/>
                    <a:pt x="123" y="989"/>
                    <a:pt x="1"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4"/>
            <p:cNvSpPr/>
            <p:nvPr/>
          </p:nvSpPr>
          <p:spPr>
            <a:xfrm>
              <a:off x="1783450" y="76725"/>
              <a:ext cx="6275" cy="166950"/>
            </a:xfrm>
            <a:custGeom>
              <a:rect b="b" l="l" r="r" t="t"/>
              <a:pathLst>
                <a:path extrusionOk="0" h="6678" w="251">
                  <a:moveTo>
                    <a:pt x="251" y="0"/>
                  </a:moveTo>
                  <a:cubicBezTo>
                    <a:pt x="154" y="98"/>
                    <a:pt x="70" y="186"/>
                    <a:pt x="0" y="264"/>
                  </a:cubicBezTo>
                  <a:lnTo>
                    <a:pt x="0" y="6678"/>
                  </a:lnTo>
                  <a:cubicBezTo>
                    <a:pt x="77" y="6427"/>
                    <a:pt x="161" y="6177"/>
                    <a:pt x="251" y="5928"/>
                  </a:cubicBezTo>
                  <a:lnTo>
                    <a:pt x="251"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4"/>
            <p:cNvSpPr/>
            <p:nvPr/>
          </p:nvSpPr>
          <p:spPr>
            <a:xfrm>
              <a:off x="1804400" y="58575"/>
              <a:ext cx="6275" cy="152750"/>
            </a:xfrm>
            <a:custGeom>
              <a:rect b="b" l="l" r="r" t="t"/>
              <a:pathLst>
                <a:path extrusionOk="0" h="6110" w="251">
                  <a:moveTo>
                    <a:pt x="251" y="0"/>
                  </a:moveTo>
                  <a:cubicBezTo>
                    <a:pt x="162" y="67"/>
                    <a:pt x="78" y="132"/>
                    <a:pt x="0" y="196"/>
                  </a:cubicBezTo>
                  <a:lnTo>
                    <a:pt x="0" y="5224"/>
                  </a:lnTo>
                  <a:lnTo>
                    <a:pt x="251" y="6109"/>
                  </a:lnTo>
                  <a:lnTo>
                    <a:pt x="251"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4"/>
            <p:cNvSpPr/>
            <p:nvPr/>
          </p:nvSpPr>
          <p:spPr>
            <a:xfrm>
              <a:off x="1804400" y="311900"/>
              <a:ext cx="6275" cy="168900"/>
            </a:xfrm>
            <a:custGeom>
              <a:rect b="b" l="l" r="r" t="t"/>
              <a:pathLst>
                <a:path extrusionOk="0" h="6756" w="251">
                  <a:moveTo>
                    <a:pt x="251" y="1"/>
                  </a:moveTo>
                  <a:cubicBezTo>
                    <a:pt x="111" y="1017"/>
                    <a:pt x="37" y="2095"/>
                    <a:pt x="0" y="3086"/>
                  </a:cubicBezTo>
                  <a:lnTo>
                    <a:pt x="0" y="6569"/>
                  </a:lnTo>
                  <a:cubicBezTo>
                    <a:pt x="3" y="6673"/>
                    <a:pt x="8" y="6732"/>
                    <a:pt x="8" y="6732"/>
                  </a:cubicBezTo>
                  <a:lnTo>
                    <a:pt x="9" y="6732"/>
                  </a:lnTo>
                  <a:lnTo>
                    <a:pt x="9" y="6734"/>
                  </a:lnTo>
                  <a:lnTo>
                    <a:pt x="251" y="6756"/>
                  </a:lnTo>
                  <a:lnTo>
                    <a:pt x="251"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4"/>
            <p:cNvSpPr/>
            <p:nvPr/>
          </p:nvSpPr>
          <p:spPr>
            <a:xfrm>
              <a:off x="1825300" y="44850"/>
              <a:ext cx="6300" cy="437850"/>
            </a:xfrm>
            <a:custGeom>
              <a:rect b="b" l="l" r="r" t="t"/>
              <a:pathLst>
                <a:path extrusionOk="0" h="17514" w="252">
                  <a:moveTo>
                    <a:pt x="251" y="0"/>
                  </a:moveTo>
                  <a:cubicBezTo>
                    <a:pt x="167" y="49"/>
                    <a:pt x="82" y="97"/>
                    <a:pt x="1" y="147"/>
                  </a:cubicBezTo>
                  <a:lnTo>
                    <a:pt x="1" y="17491"/>
                  </a:lnTo>
                  <a:lnTo>
                    <a:pt x="251" y="17513"/>
                  </a:lnTo>
                  <a:lnTo>
                    <a:pt x="251"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4"/>
            <p:cNvSpPr/>
            <p:nvPr/>
          </p:nvSpPr>
          <p:spPr>
            <a:xfrm>
              <a:off x="1846250" y="34450"/>
              <a:ext cx="6300" cy="450150"/>
            </a:xfrm>
            <a:custGeom>
              <a:rect b="b" l="l" r="r" t="t"/>
              <a:pathLst>
                <a:path extrusionOk="0" h="18006" w="252">
                  <a:moveTo>
                    <a:pt x="251" y="1"/>
                  </a:moveTo>
                  <a:cubicBezTo>
                    <a:pt x="167" y="36"/>
                    <a:pt x="83" y="75"/>
                    <a:pt x="1" y="111"/>
                  </a:cubicBezTo>
                  <a:lnTo>
                    <a:pt x="1" y="17984"/>
                  </a:lnTo>
                  <a:lnTo>
                    <a:pt x="251" y="18006"/>
                  </a:lnTo>
                  <a:lnTo>
                    <a:pt x="251"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4"/>
            <p:cNvSpPr/>
            <p:nvPr/>
          </p:nvSpPr>
          <p:spPr>
            <a:xfrm>
              <a:off x="1867200" y="27025"/>
              <a:ext cx="6300" cy="459500"/>
            </a:xfrm>
            <a:custGeom>
              <a:rect b="b" l="l" r="r" t="t"/>
              <a:pathLst>
                <a:path extrusionOk="0" h="18380" w="252">
                  <a:moveTo>
                    <a:pt x="251" y="0"/>
                  </a:moveTo>
                  <a:cubicBezTo>
                    <a:pt x="166" y="24"/>
                    <a:pt x="83" y="50"/>
                    <a:pt x="1" y="76"/>
                  </a:cubicBezTo>
                  <a:lnTo>
                    <a:pt x="1" y="18357"/>
                  </a:lnTo>
                  <a:lnTo>
                    <a:pt x="251" y="18379"/>
                  </a:lnTo>
                  <a:lnTo>
                    <a:pt x="251"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4"/>
            <p:cNvSpPr/>
            <p:nvPr/>
          </p:nvSpPr>
          <p:spPr>
            <a:xfrm>
              <a:off x="1888150" y="22100"/>
              <a:ext cx="6300" cy="466300"/>
            </a:xfrm>
            <a:custGeom>
              <a:rect b="b" l="l" r="r" t="t"/>
              <a:pathLst>
                <a:path extrusionOk="0" h="18652" w="252">
                  <a:moveTo>
                    <a:pt x="251" y="0"/>
                  </a:moveTo>
                  <a:cubicBezTo>
                    <a:pt x="166" y="15"/>
                    <a:pt x="83" y="32"/>
                    <a:pt x="1" y="50"/>
                  </a:cubicBezTo>
                  <a:lnTo>
                    <a:pt x="1" y="18629"/>
                  </a:lnTo>
                  <a:lnTo>
                    <a:pt x="251" y="18651"/>
                  </a:lnTo>
                  <a:lnTo>
                    <a:pt x="251"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4"/>
            <p:cNvSpPr/>
            <p:nvPr/>
          </p:nvSpPr>
          <p:spPr>
            <a:xfrm>
              <a:off x="1909075" y="19475"/>
              <a:ext cx="6275" cy="470825"/>
            </a:xfrm>
            <a:custGeom>
              <a:rect b="b" l="l" r="r" t="t"/>
              <a:pathLst>
                <a:path extrusionOk="0" h="18833" w="251">
                  <a:moveTo>
                    <a:pt x="251" y="1"/>
                  </a:moveTo>
                  <a:cubicBezTo>
                    <a:pt x="167" y="6"/>
                    <a:pt x="84" y="15"/>
                    <a:pt x="0" y="23"/>
                  </a:cubicBezTo>
                  <a:lnTo>
                    <a:pt x="0" y="18811"/>
                  </a:lnTo>
                  <a:lnTo>
                    <a:pt x="251" y="18833"/>
                  </a:lnTo>
                  <a:lnTo>
                    <a:pt x="251"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4"/>
            <p:cNvSpPr/>
            <p:nvPr/>
          </p:nvSpPr>
          <p:spPr>
            <a:xfrm>
              <a:off x="1930025" y="18925"/>
              <a:ext cx="6275" cy="473300"/>
            </a:xfrm>
            <a:custGeom>
              <a:rect b="b" l="l" r="r" t="t"/>
              <a:pathLst>
                <a:path extrusionOk="0" h="18932" w="251">
                  <a:moveTo>
                    <a:pt x="48" y="0"/>
                  </a:moveTo>
                  <a:cubicBezTo>
                    <a:pt x="32" y="0"/>
                    <a:pt x="16" y="0"/>
                    <a:pt x="0" y="0"/>
                  </a:cubicBezTo>
                  <a:lnTo>
                    <a:pt x="0" y="18909"/>
                  </a:lnTo>
                  <a:lnTo>
                    <a:pt x="250" y="18931"/>
                  </a:lnTo>
                  <a:lnTo>
                    <a:pt x="250" y="3"/>
                  </a:lnTo>
                  <a:cubicBezTo>
                    <a:pt x="184" y="2"/>
                    <a:pt x="115" y="0"/>
                    <a:pt x="48"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4"/>
            <p:cNvSpPr/>
            <p:nvPr/>
          </p:nvSpPr>
          <p:spPr>
            <a:xfrm>
              <a:off x="1950925" y="19800"/>
              <a:ext cx="6275" cy="474300"/>
            </a:xfrm>
            <a:custGeom>
              <a:rect b="b" l="l" r="r" t="t"/>
              <a:pathLst>
                <a:path extrusionOk="0" h="18972" w="251">
                  <a:moveTo>
                    <a:pt x="1" y="1"/>
                  </a:moveTo>
                  <a:lnTo>
                    <a:pt x="1" y="18949"/>
                  </a:lnTo>
                  <a:lnTo>
                    <a:pt x="251" y="18972"/>
                  </a:lnTo>
                  <a:lnTo>
                    <a:pt x="251" y="29"/>
                  </a:lnTo>
                  <a:cubicBezTo>
                    <a:pt x="166" y="18"/>
                    <a:pt x="83" y="8"/>
                    <a:pt x="1"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4"/>
            <p:cNvSpPr/>
            <p:nvPr/>
          </p:nvSpPr>
          <p:spPr>
            <a:xfrm>
              <a:off x="1971850" y="22650"/>
              <a:ext cx="6275" cy="473375"/>
            </a:xfrm>
            <a:custGeom>
              <a:rect b="b" l="l" r="r" t="t"/>
              <a:pathLst>
                <a:path extrusionOk="0" h="18935" w="251">
                  <a:moveTo>
                    <a:pt x="0" y="0"/>
                  </a:moveTo>
                  <a:lnTo>
                    <a:pt x="0" y="18912"/>
                  </a:lnTo>
                  <a:lnTo>
                    <a:pt x="250" y="18934"/>
                  </a:lnTo>
                  <a:lnTo>
                    <a:pt x="250" y="44"/>
                  </a:lnTo>
                  <a:cubicBezTo>
                    <a:pt x="167" y="28"/>
                    <a:pt x="86" y="15"/>
                    <a:pt x="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4"/>
            <p:cNvSpPr/>
            <p:nvPr/>
          </p:nvSpPr>
          <p:spPr>
            <a:xfrm>
              <a:off x="1992800" y="27175"/>
              <a:ext cx="6275" cy="470725"/>
            </a:xfrm>
            <a:custGeom>
              <a:rect b="b" l="l" r="r" t="t"/>
              <a:pathLst>
                <a:path extrusionOk="0" h="18829" w="251">
                  <a:moveTo>
                    <a:pt x="0" y="0"/>
                  </a:moveTo>
                  <a:lnTo>
                    <a:pt x="0" y="18806"/>
                  </a:lnTo>
                  <a:lnTo>
                    <a:pt x="250" y="18828"/>
                  </a:lnTo>
                  <a:lnTo>
                    <a:pt x="250" y="70"/>
                  </a:lnTo>
                  <a:cubicBezTo>
                    <a:pt x="168" y="46"/>
                    <a:pt x="83" y="21"/>
                    <a:pt x="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4"/>
            <p:cNvSpPr/>
            <p:nvPr/>
          </p:nvSpPr>
          <p:spPr>
            <a:xfrm>
              <a:off x="2013725" y="33500"/>
              <a:ext cx="6300" cy="466300"/>
            </a:xfrm>
            <a:custGeom>
              <a:rect b="b" l="l" r="r" t="t"/>
              <a:pathLst>
                <a:path extrusionOk="0" h="18652" w="252">
                  <a:moveTo>
                    <a:pt x="1" y="1"/>
                  </a:moveTo>
                  <a:lnTo>
                    <a:pt x="1" y="18630"/>
                  </a:lnTo>
                  <a:lnTo>
                    <a:pt x="251" y="18652"/>
                  </a:lnTo>
                  <a:lnTo>
                    <a:pt x="251" y="86"/>
                  </a:lnTo>
                  <a:cubicBezTo>
                    <a:pt x="166" y="55"/>
                    <a:pt x="83" y="29"/>
                    <a:pt x="1"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4"/>
            <p:cNvSpPr/>
            <p:nvPr/>
          </p:nvSpPr>
          <p:spPr>
            <a:xfrm>
              <a:off x="2015475" y="-120325"/>
              <a:ext cx="4550" cy="25300"/>
            </a:xfrm>
            <a:custGeom>
              <a:rect b="b" l="l" r="r" t="t"/>
              <a:pathLst>
                <a:path extrusionOk="0" h="1012" w="182">
                  <a:moveTo>
                    <a:pt x="103" y="1"/>
                  </a:moveTo>
                  <a:lnTo>
                    <a:pt x="0" y="821"/>
                  </a:lnTo>
                  <a:cubicBezTo>
                    <a:pt x="62" y="884"/>
                    <a:pt x="121" y="948"/>
                    <a:pt x="181" y="1011"/>
                  </a:cubicBezTo>
                  <a:lnTo>
                    <a:pt x="181" y="86"/>
                  </a:lnTo>
                  <a:cubicBezTo>
                    <a:pt x="131" y="32"/>
                    <a:pt x="103" y="1"/>
                    <a:pt x="103" y="1"/>
                  </a:cubicBezTo>
                  <a:close/>
                </a:path>
              </a:pathLst>
            </a:custGeom>
            <a:solidFill>
              <a:srgbClr val="4A47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4"/>
            <p:cNvSpPr/>
            <p:nvPr/>
          </p:nvSpPr>
          <p:spPr>
            <a:xfrm>
              <a:off x="2034675" y="-100875"/>
              <a:ext cx="6300" cy="29850"/>
            </a:xfrm>
            <a:custGeom>
              <a:rect b="b" l="l" r="r" t="t"/>
              <a:pathLst>
                <a:path extrusionOk="0" h="1194" w="252">
                  <a:moveTo>
                    <a:pt x="1" y="0"/>
                  </a:moveTo>
                  <a:lnTo>
                    <a:pt x="1" y="891"/>
                  </a:lnTo>
                  <a:cubicBezTo>
                    <a:pt x="85" y="991"/>
                    <a:pt x="167" y="1093"/>
                    <a:pt x="251" y="1193"/>
                  </a:cubicBezTo>
                  <a:lnTo>
                    <a:pt x="251" y="310"/>
                  </a:lnTo>
                  <a:cubicBezTo>
                    <a:pt x="163" y="199"/>
                    <a:pt x="79" y="96"/>
                    <a:pt x="1"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4"/>
            <p:cNvSpPr/>
            <p:nvPr/>
          </p:nvSpPr>
          <p:spPr>
            <a:xfrm>
              <a:off x="2034675" y="41300"/>
              <a:ext cx="6300" cy="460425"/>
            </a:xfrm>
            <a:custGeom>
              <a:rect b="b" l="l" r="r" t="t"/>
              <a:pathLst>
                <a:path extrusionOk="0" h="18417" w="252">
                  <a:moveTo>
                    <a:pt x="1" y="1"/>
                  </a:moveTo>
                  <a:lnTo>
                    <a:pt x="1" y="18394"/>
                  </a:lnTo>
                  <a:lnTo>
                    <a:pt x="251" y="18416"/>
                  </a:lnTo>
                  <a:lnTo>
                    <a:pt x="251" y="108"/>
                  </a:lnTo>
                  <a:cubicBezTo>
                    <a:pt x="167" y="71"/>
                    <a:pt x="83" y="33"/>
                    <a:pt x="1"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4"/>
            <p:cNvSpPr/>
            <p:nvPr/>
          </p:nvSpPr>
          <p:spPr>
            <a:xfrm>
              <a:off x="2055600" y="55450"/>
              <a:ext cx="6250" cy="83150"/>
            </a:xfrm>
            <a:custGeom>
              <a:rect b="b" l="l" r="r" t="t"/>
              <a:pathLst>
                <a:path extrusionOk="0" h="3326" w="250">
                  <a:moveTo>
                    <a:pt x="0" y="0"/>
                  </a:moveTo>
                  <a:lnTo>
                    <a:pt x="0" y="3139"/>
                  </a:lnTo>
                  <a:cubicBezTo>
                    <a:pt x="84" y="3202"/>
                    <a:pt x="167" y="3265"/>
                    <a:pt x="249" y="3326"/>
                  </a:cubicBezTo>
                  <a:lnTo>
                    <a:pt x="249" y="338"/>
                  </a:lnTo>
                  <a:cubicBezTo>
                    <a:pt x="152" y="209"/>
                    <a:pt x="67" y="95"/>
                    <a:pt x="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4"/>
            <p:cNvSpPr/>
            <p:nvPr/>
          </p:nvSpPr>
          <p:spPr>
            <a:xfrm>
              <a:off x="2055600" y="-74225"/>
              <a:ext cx="6250" cy="31325"/>
            </a:xfrm>
            <a:custGeom>
              <a:rect b="b" l="l" r="r" t="t"/>
              <a:pathLst>
                <a:path extrusionOk="0" h="1253" w="250">
                  <a:moveTo>
                    <a:pt x="0" y="1"/>
                  </a:moveTo>
                  <a:lnTo>
                    <a:pt x="0" y="897"/>
                  </a:lnTo>
                  <a:cubicBezTo>
                    <a:pt x="86" y="1015"/>
                    <a:pt x="168" y="1133"/>
                    <a:pt x="249" y="1252"/>
                  </a:cubicBezTo>
                  <a:lnTo>
                    <a:pt x="249" y="336"/>
                  </a:lnTo>
                  <a:cubicBezTo>
                    <a:pt x="165" y="220"/>
                    <a:pt x="81" y="108"/>
                    <a:pt x="0"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4"/>
            <p:cNvSpPr/>
            <p:nvPr/>
          </p:nvSpPr>
          <p:spPr>
            <a:xfrm>
              <a:off x="2076550" y="82200"/>
              <a:ext cx="6275" cy="69800"/>
            </a:xfrm>
            <a:custGeom>
              <a:rect b="b" l="l" r="r" t="t"/>
              <a:pathLst>
                <a:path extrusionOk="0" h="2792" w="251">
                  <a:moveTo>
                    <a:pt x="0" y="1"/>
                  </a:moveTo>
                  <a:lnTo>
                    <a:pt x="0" y="2646"/>
                  </a:lnTo>
                  <a:cubicBezTo>
                    <a:pt x="83" y="2697"/>
                    <a:pt x="168" y="2746"/>
                    <a:pt x="251" y="2792"/>
                  </a:cubicBezTo>
                  <a:lnTo>
                    <a:pt x="251" y="291"/>
                  </a:lnTo>
                  <a:cubicBezTo>
                    <a:pt x="164" y="192"/>
                    <a:pt x="80" y="97"/>
                    <a:pt x="0"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4"/>
            <p:cNvSpPr/>
            <p:nvPr/>
          </p:nvSpPr>
          <p:spPr>
            <a:xfrm>
              <a:off x="2076550" y="-45325"/>
              <a:ext cx="6275" cy="35125"/>
            </a:xfrm>
            <a:custGeom>
              <a:rect b="b" l="l" r="r" t="t"/>
              <a:pathLst>
                <a:path extrusionOk="0" h="1405" w="251">
                  <a:moveTo>
                    <a:pt x="0" y="1"/>
                  </a:moveTo>
                  <a:lnTo>
                    <a:pt x="0" y="993"/>
                  </a:lnTo>
                  <a:cubicBezTo>
                    <a:pt x="86" y="1129"/>
                    <a:pt x="170" y="1267"/>
                    <a:pt x="251" y="1404"/>
                  </a:cubicBezTo>
                  <a:lnTo>
                    <a:pt x="251" y="363"/>
                  </a:lnTo>
                  <a:cubicBezTo>
                    <a:pt x="167" y="241"/>
                    <a:pt x="83" y="118"/>
                    <a:pt x="0"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4"/>
            <p:cNvSpPr/>
            <p:nvPr/>
          </p:nvSpPr>
          <p:spPr>
            <a:xfrm>
              <a:off x="2097450" y="-14000"/>
              <a:ext cx="6300" cy="41750"/>
            </a:xfrm>
            <a:custGeom>
              <a:rect b="b" l="l" r="r" t="t"/>
              <a:pathLst>
                <a:path extrusionOk="0" h="1670" w="252">
                  <a:moveTo>
                    <a:pt x="1" y="1"/>
                  </a:moveTo>
                  <a:lnTo>
                    <a:pt x="1" y="1192"/>
                  </a:lnTo>
                  <a:cubicBezTo>
                    <a:pt x="86" y="1353"/>
                    <a:pt x="170" y="1510"/>
                    <a:pt x="251" y="1669"/>
                  </a:cubicBezTo>
                  <a:lnTo>
                    <a:pt x="251" y="398"/>
                  </a:lnTo>
                  <a:cubicBezTo>
                    <a:pt x="167" y="264"/>
                    <a:pt x="83" y="132"/>
                    <a:pt x="1"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4"/>
            <p:cNvSpPr/>
            <p:nvPr/>
          </p:nvSpPr>
          <p:spPr>
            <a:xfrm>
              <a:off x="2097450" y="105300"/>
              <a:ext cx="6300" cy="57050"/>
            </a:xfrm>
            <a:custGeom>
              <a:rect b="b" l="l" r="r" t="t"/>
              <a:pathLst>
                <a:path extrusionOk="0" h="2282" w="252">
                  <a:moveTo>
                    <a:pt x="1" y="0"/>
                  </a:moveTo>
                  <a:lnTo>
                    <a:pt x="1" y="2170"/>
                  </a:lnTo>
                  <a:cubicBezTo>
                    <a:pt x="85" y="2208"/>
                    <a:pt x="167" y="2246"/>
                    <a:pt x="251" y="2281"/>
                  </a:cubicBezTo>
                  <a:lnTo>
                    <a:pt x="251" y="251"/>
                  </a:lnTo>
                  <a:cubicBezTo>
                    <a:pt x="166" y="168"/>
                    <a:pt x="83" y="86"/>
                    <a:pt x="1"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4"/>
            <p:cNvSpPr/>
            <p:nvPr/>
          </p:nvSpPr>
          <p:spPr>
            <a:xfrm>
              <a:off x="2118450" y="20500"/>
              <a:ext cx="6275" cy="51425"/>
            </a:xfrm>
            <a:custGeom>
              <a:rect b="b" l="l" r="r" t="t"/>
              <a:pathLst>
                <a:path extrusionOk="0" h="2057" w="251">
                  <a:moveTo>
                    <a:pt x="0" y="1"/>
                  </a:moveTo>
                  <a:lnTo>
                    <a:pt x="0" y="1498"/>
                  </a:lnTo>
                  <a:cubicBezTo>
                    <a:pt x="86" y="1688"/>
                    <a:pt x="171" y="1874"/>
                    <a:pt x="251" y="2057"/>
                  </a:cubicBezTo>
                  <a:lnTo>
                    <a:pt x="251" y="440"/>
                  </a:lnTo>
                  <a:cubicBezTo>
                    <a:pt x="167" y="291"/>
                    <a:pt x="84" y="144"/>
                    <a:pt x="0"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4"/>
            <p:cNvSpPr/>
            <p:nvPr/>
          </p:nvSpPr>
          <p:spPr>
            <a:xfrm>
              <a:off x="2118450" y="125100"/>
              <a:ext cx="6275" cy="45175"/>
            </a:xfrm>
            <a:custGeom>
              <a:rect b="b" l="l" r="r" t="t"/>
              <a:pathLst>
                <a:path extrusionOk="0" h="1807" w="251">
                  <a:moveTo>
                    <a:pt x="0" y="1"/>
                  </a:moveTo>
                  <a:lnTo>
                    <a:pt x="0" y="1722"/>
                  </a:lnTo>
                  <a:cubicBezTo>
                    <a:pt x="84" y="1752"/>
                    <a:pt x="167" y="1778"/>
                    <a:pt x="251" y="1806"/>
                  </a:cubicBezTo>
                  <a:lnTo>
                    <a:pt x="251" y="208"/>
                  </a:lnTo>
                  <a:cubicBezTo>
                    <a:pt x="165" y="140"/>
                    <a:pt x="83" y="70"/>
                    <a:pt x="0"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4"/>
            <p:cNvSpPr/>
            <p:nvPr/>
          </p:nvSpPr>
          <p:spPr>
            <a:xfrm>
              <a:off x="2139325" y="141275"/>
              <a:ext cx="6275" cy="34650"/>
            </a:xfrm>
            <a:custGeom>
              <a:rect b="b" l="l" r="r" t="t"/>
              <a:pathLst>
                <a:path extrusionOk="0" h="1386" w="251">
                  <a:moveTo>
                    <a:pt x="0" y="0"/>
                  </a:moveTo>
                  <a:lnTo>
                    <a:pt x="0" y="1327"/>
                  </a:lnTo>
                  <a:cubicBezTo>
                    <a:pt x="86" y="1349"/>
                    <a:pt x="170" y="1367"/>
                    <a:pt x="251" y="1386"/>
                  </a:cubicBezTo>
                  <a:lnTo>
                    <a:pt x="251" y="162"/>
                  </a:lnTo>
                  <a:cubicBezTo>
                    <a:pt x="167" y="111"/>
                    <a:pt x="83" y="56"/>
                    <a:pt x="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4"/>
            <p:cNvSpPr/>
            <p:nvPr/>
          </p:nvSpPr>
          <p:spPr>
            <a:xfrm>
              <a:off x="2139325" y="58900"/>
              <a:ext cx="6275" cy="65675"/>
            </a:xfrm>
            <a:custGeom>
              <a:rect b="b" l="l" r="r" t="t"/>
              <a:pathLst>
                <a:path extrusionOk="0" h="2627" w="251">
                  <a:moveTo>
                    <a:pt x="0" y="1"/>
                  </a:moveTo>
                  <a:lnTo>
                    <a:pt x="0" y="1952"/>
                  </a:lnTo>
                  <a:cubicBezTo>
                    <a:pt x="94" y="2198"/>
                    <a:pt x="178" y="2426"/>
                    <a:pt x="251" y="2626"/>
                  </a:cubicBezTo>
                  <a:lnTo>
                    <a:pt x="251" y="500"/>
                  </a:lnTo>
                  <a:cubicBezTo>
                    <a:pt x="168" y="332"/>
                    <a:pt x="86" y="166"/>
                    <a:pt x="0"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4"/>
            <p:cNvSpPr/>
            <p:nvPr/>
          </p:nvSpPr>
          <p:spPr>
            <a:xfrm>
              <a:off x="2160275" y="102975"/>
              <a:ext cx="6275" cy="76600"/>
            </a:xfrm>
            <a:custGeom>
              <a:rect b="b" l="l" r="r" t="t"/>
              <a:pathLst>
                <a:path extrusionOk="0" h="3064" w="251">
                  <a:moveTo>
                    <a:pt x="0" y="0"/>
                  </a:moveTo>
                  <a:lnTo>
                    <a:pt x="0" y="3028"/>
                  </a:lnTo>
                  <a:cubicBezTo>
                    <a:pt x="87" y="3042"/>
                    <a:pt x="171" y="3053"/>
                    <a:pt x="251" y="3064"/>
                  </a:cubicBezTo>
                  <a:lnTo>
                    <a:pt x="251" y="591"/>
                  </a:lnTo>
                  <a:cubicBezTo>
                    <a:pt x="168" y="392"/>
                    <a:pt x="84" y="195"/>
                    <a:pt x="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4"/>
            <p:cNvSpPr/>
            <p:nvPr/>
          </p:nvSpPr>
          <p:spPr>
            <a:xfrm>
              <a:off x="2181225" y="157100"/>
              <a:ext cx="6275" cy="24000"/>
            </a:xfrm>
            <a:custGeom>
              <a:rect b="b" l="l" r="r" t="t"/>
              <a:pathLst>
                <a:path extrusionOk="0" h="960" w="251">
                  <a:moveTo>
                    <a:pt x="0" y="0"/>
                  </a:moveTo>
                  <a:lnTo>
                    <a:pt x="0" y="952"/>
                  </a:lnTo>
                  <a:cubicBezTo>
                    <a:pt x="114" y="958"/>
                    <a:pt x="199" y="959"/>
                    <a:pt x="250" y="959"/>
                  </a:cubicBezTo>
                  <a:lnTo>
                    <a:pt x="250" y="775"/>
                  </a:lnTo>
                  <a:cubicBezTo>
                    <a:pt x="171" y="513"/>
                    <a:pt x="86" y="255"/>
                    <a:pt x="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4"/>
            <p:cNvSpPr/>
            <p:nvPr/>
          </p:nvSpPr>
          <p:spPr>
            <a:xfrm>
              <a:off x="2008650" y="48550"/>
              <a:ext cx="41975" cy="454125"/>
            </a:xfrm>
            <a:custGeom>
              <a:rect b="b" l="l" r="r" t="t"/>
              <a:pathLst>
                <a:path extrusionOk="0" h="18165" w="1679">
                  <a:moveTo>
                    <a:pt x="1678" y="1"/>
                  </a:moveTo>
                  <a:lnTo>
                    <a:pt x="1" y="18063"/>
                  </a:lnTo>
                  <a:lnTo>
                    <a:pt x="1621" y="18165"/>
                  </a:lnTo>
                  <a:lnTo>
                    <a:pt x="1678"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4"/>
            <p:cNvSpPr/>
            <p:nvPr/>
          </p:nvSpPr>
          <p:spPr>
            <a:xfrm>
              <a:off x="1933525" y="288825"/>
              <a:ext cx="16250" cy="16225"/>
            </a:xfrm>
            <a:custGeom>
              <a:rect b="b" l="l" r="r" t="t"/>
              <a:pathLst>
                <a:path extrusionOk="0" h="649" w="650">
                  <a:moveTo>
                    <a:pt x="328" y="0"/>
                  </a:moveTo>
                  <a:cubicBezTo>
                    <a:pt x="327" y="0"/>
                    <a:pt x="326" y="0"/>
                    <a:pt x="326" y="0"/>
                  </a:cubicBezTo>
                  <a:cubicBezTo>
                    <a:pt x="146" y="0"/>
                    <a:pt x="0" y="146"/>
                    <a:pt x="0" y="324"/>
                  </a:cubicBezTo>
                  <a:cubicBezTo>
                    <a:pt x="0" y="504"/>
                    <a:pt x="146" y="648"/>
                    <a:pt x="326" y="648"/>
                  </a:cubicBezTo>
                  <a:cubicBezTo>
                    <a:pt x="505" y="648"/>
                    <a:pt x="649" y="504"/>
                    <a:pt x="649" y="324"/>
                  </a:cubicBezTo>
                  <a:cubicBezTo>
                    <a:pt x="649" y="146"/>
                    <a:pt x="507" y="0"/>
                    <a:pt x="3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4"/>
            <p:cNvSpPr/>
            <p:nvPr/>
          </p:nvSpPr>
          <p:spPr>
            <a:xfrm>
              <a:off x="1934850" y="372175"/>
              <a:ext cx="16225" cy="16225"/>
            </a:xfrm>
            <a:custGeom>
              <a:rect b="b" l="l" r="r" t="t"/>
              <a:pathLst>
                <a:path extrusionOk="0" h="649" w="649">
                  <a:moveTo>
                    <a:pt x="327" y="1"/>
                  </a:moveTo>
                  <a:cubicBezTo>
                    <a:pt x="326" y="1"/>
                    <a:pt x="325" y="1"/>
                    <a:pt x="324" y="1"/>
                  </a:cubicBezTo>
                  <a:cubicBezTo>
                    <a:pt x="146" y="1"/>
                    <a:pt x="0" y="146"/>
                    <a:pt x="0" y="325"/>
                  </a:cubicBezTo>
                  <a:cubicBezTo>
                    <a:pt x="0" y="503"/>
                    <a:pt x="144" y="649"/>
                    <a:pt x="324" y="649"/>
                  </a:cubicBezTo>
                  <a:cubicBezTo>
                    <a:pt x="504" y="649"/>
                    <a:pt x="648" y="503"/>
                    <a:pt x="648" y="325"/>
                  </a:cubicBezTo>
                  <a:cubicBezTo>
                    <a:pt x="648" y="146"/>
                    <a:pt x="505" y="1"/>
                    <a:pt x="32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4"/>
            <p:cNvSpPr/>
            <p:nvPr/>
          </p:nvSpPr>
          <p:spPr>
            <a:xfrm>
              <a:off x="1735225" y="584425"/>
              <a:ext cx="61675" cy="61150"/>
            </a:xfrm>
            <a:custGeom>
              <a:rect b="b" l="l" r="r" t="t"/>
              <a:pathLst>
                <a:path extrusionOk="0" h="2446" w="2467">
                  <a:moveTo>
                    <a:pt x="1273" y="0"/>
                  </a:moveTo>
                  <a:lnTo>
                    <a:pt x="501" y="317"/>
                  </a:lnTo>
                  <a:cubicBezTo>
                    <a:pt x="501" y="317"/>
                    <a:pt x="0" y="1952"/>
                    <a:pt x="526" y="2370"/>
                  </a:cubicBezTo>
                  <a:lnTo>
                    <a:pt x="906" y="2445"/>
                  </a:lnTo>
                  <a:lnTo>
                    <a:pt x="1122" y="2232"/>
                  </a:lnTo>
                  <a:lnTo>
                    <a:pt x="1342" y="2317"/>
                  </a:lnTo>
                  <a:lnTo>
                    <a:pt x="1592" y="2086"/>
                  </a:lnTo>
                  <a:lnTo>
                    <a:pt x="1924" y="2177"/>
                  </a:lnTo>
                  <a:lnTo>
                    <a:pt x="2156" y="1819"/>
                  </a:lnTo>
                  <a:lnTo>
                    <a:pt x="2436" y="1857"/>
                  </a:lnTo>
                  <a:lnTo>
                    <a:pt x="2467" y="1541"/>
                  </a:lnTo>
                  <a:lnTo>
                    <a:pt x="1273" y="0"/>
                  </a:lnTo>
                  <a:close/>
                </a:path>
              </a:pathLst>
            </a:custGeom>
            <a:solidFill>
              <a:srgbClr val="F7CD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4"/>
            <p:cNvSpPr/>
            <p:nvPr/>
          </p:nvSpPr>
          <p:spPr>
            <a:xfrm>
              <a:off x="1889250" y="20725"/>
              <a:ext cx="58025" cy="233600"/>
            </a:xfrm>
            <a:custGeom>
              <a:rect b="b" l="l" r="r" t="t"/>
              <a:pathLst>
                <a:path extrusionOk="0" h="9344" w="2321">
                  <a:moveTo>
                    <a:pt x="1472" y="0"/>
                  </a:moveTo>
                  <a:cubicBezTo>
                    <a:pt x="1119" y="0"/>
                    <a:pt x="638" y="36"/>
                    <a:pt x="1" y="148"/>
                  </a:cubicBezTo>
                  <a:lnTo>
                    <a:pt x="2166" y="9343"/>
                  </a:lnTo>
                  <a:lnTo>
                    <a:pt x="2320" y="110"/>
                  </a:lnTo>
                  <a:cubicBezTo>
                    <a:pt x="2318" y="110"/>
                    <a:pt x="2090" y="0"/>
                    <a:pt x="1472" y="0"/>
                  </a:cubicBezTo>
                  <a:close/>
                </a:path>
              </a:pathLst>
            </a:custGeom>
            <a:solidFill>
              <a:srgbClr val="9DE2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4"/>
            <p:cNvSpPr/>
            <p:nvPr/>
          </p:nvSpPr>
          <p:spPr>
            <a:xfrm>
              <a:off x="1975625" y="-155375"/>
              <a:ext cx="58175" cy="60825"/>
            </a:xfrm>
            <a:custGeom>
              <a:rect b="b" l="l" r="r" t="t"/>
              <a:pathLst>
                <a:path extrusionOk="0" h="2433" w="2327">
                  <a:moveTo>
                    <a:pt x="1207" y="1"/>
                  </a:moveTo>
                  <a:cubicBezTo>
                    <a:pt x="789" y="1"/>
                    <a:pt x="465" y="189"/>
                    <a:pt x="465" y="189"/>
                  </a:cubicBezTo>
                  <a:lnTo>
                    <a:pt x="761" y="983"/>
                  </a:lnTo>
                  <a:cubicBezTo>
                    <a:pt x="946" y="1167"/>
                    <a:pt x="932" y="1379"/>
                    <a:pt x="865" y="1556"/>
                  </a:cubicBezTo>
                  <a:lnTo>
                    <a:pt x="357" y="1045"/>
                  </a:lnTo>
                  <a:cubicBezTo>
                    <a:pt x="314" y="937"/>
                    <a:pt x="244" y="906"/>
                    <a:pt x="178" y="906"/>
                  </a:cubicBezTo>
                  <a:cubicBezTo>
                    <a:pt x="86" y="906"/>
                    <a:pt x="1" y="965"/>
                    <a:pt x="1" y="965"/>
                  </a:cubicBezTo>
                  <a:lnTo>
                    <a:pt x="655" y="1899"/>
                  </a:lnTo>
                  <a:lnTo>
                    <a:pt x="1762" y="2432"/>
                  </a:lnTo>
                  <a:lnTo>
                    <a:pt x="2326" y="2232"/>
                  </a:lnTo>
                  <a:lnTo>
                    <a:pt x="2208" y="479"/>
                  </a:lnTo>
                  <a:cubicBezTo>
                    <a:pt x="1887" y="107"/>
                    <a:pt x="1521" y="1"/>
                    <a:pt x="1207" y="1"/>
                  </a:cubicBezTo>
                  <a:close/>
                </a:path>
              </a:pathLst>
            </a:custGeom>
            <a:solidFill>
              <a:srgbClr val="EFB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4"/>
            <p:cNvSpPr/>
            <p:nvPr/>
          </p:nvSpPr>
          <p:spPr>
            <a:xfrm>
              <a:off x="1890225" y="-117300"/>
              <a:ext cx="76100" cy="149875"/>
            </a:xfrm>
            <a:custGeom>
              <a:rect b="b" l="l" r="r" t="t"/>
              <a:pathLst>
                <a:path extrusionOk="0" h="5995" w="3044">
                  <a:moveTo>
                    <a:pt x="0" y="1"/>
                  </a:moveTo>
                  <a:cubicBezTo>
                    <a:pt x="0" y="1"/>
                    <a:pt x="0" y="1"/>
                    <a:pt x="0" y="1"/>
                  </a:cubicBezTo>
                  <a:lnTo>
                    <a:pt x="0" y="1"/>
                  </a:lnTo>
                  <a:cubicBezTo>
                    <a:pt x="0" y="1"/>
                    <a:pt x="0" y="1"/>
                    <a:pt x="0" y="1"/>
                  </a:cubicBezTo>
                  <a:close/>
                  <a:moveTo>
                    <a:pt x="0" y="1"/>
                  </a:moveTo>
                  <a:cubicBezTo>
                    <a:pt x="354" y="2950"/>
                    <a:pt x="65" y="5684"/>
                    <a:pt x="65" y="5684"/>
                  </a:cubicBezTo>
                  <a:cubicBezTo>
                    <a:pt x="423" y="5918"/>
                    <a:pt x="778" y="5994"/>
                    <a:pt x="1088" y="5994"/>
                  </a:cubicBezTo>
                  <a:cubicBezTo>
                    <a:pt x="1665" y="5994"/>
                    <a:pt x="2087" y="5731"/>
                    <a:pt x="2087" y="5731"/>
                  </a:cubicBezTo>
                  <a:cubicBezTo>
                    <a:pt x="2196" y="5050"/>
                    <a:pt x="2644" y="4424"/>
                    <a:pt x="2644" y="4424"/>
                  </a:cubicBezTo>
                  <a:cubicBezTo>
                    <a:pt x="3044" y="2719"/>
                    <a:pt x="2" y="4"/>
                    <a:pt x="0" y="1"/>
                  </a:cubicBezTo>
                  <a:close/>
                </a:path>
              </a:pathLst>
            </a:custGeom>
            <a:solidFill>
              <a:srgbClr val="EFB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4"/>
            <p:cNvSpPr/>
            <p:nvPr/>
          </p:nvSpPr>
          <p:spPr>
            <a:xfrm>
              <a:off x="1890175" y="-117300"/>
              <a:ext cx="72600" cy="149825"/>
            </a:xfrm>
            <a:custGeom>
              <a:rect b="b" l="l" r="r" t="t"/>
              <a:pathLst>
                <a:path extrusionOk="0" h="5993" w="2904">
                  <a:moveTo>
                    <a:pt x="67" y="5682"/>
                  </a:moveTo>
                  <a:cubicBezTo>
                    <a:pt x="67" y="5682"/>
                    <a:pt x="67" y="5682"/>
                    <a:pt x="67" y="5682"/>
                  </a:cubicBezTo>
                  <a:cubicBezTo>
                    <a:pt x="67" y="5682"/>
                    <a:pt x="67" y="5682"/>
                    <a:pt x="67" y="5682"/>
                  </a:cubicBezTo>
                  <a:lnTo>
                    <a:pt x="67" y="5682"/>
                  </a:lnTo>
                  <a:cubicBezTo>
                    <a:pt x="67" y="5682"/>
                    <a:pt x="67" y="5682"/>
                    <a:pt x="67" y="5682"/>
                  </a:cubicBezTo>
                  <a:close/>
                  <a:moveTo>
                    <a:pt x="1" y="1"/>
                  </a:moveTo>
                  <a:lnTo>
                    <a:pt x="1" y="1"/>
                  </a:lnTo>
                  <a:cubicBezTo>
                    <a:pt x="354" y="2947"/>
                    <a:pt x="67" y="5681"/>
                    <a:pt x="67" y="5682"/>
                  </a:cubicBezTo>
                  <a:lnTo>
                    <a:pt x="67" y="5682"/>
                  </a:lnTo>
                  <a:cubicBezTo>
                    <a:pt x="425" y="5917"/>
                    <a:pt x="780" y="5993"/>
                    <a:pt x="1090" y="5993"/>
                  </a:cubicBezTo>
                  <a:cubicBezTo>
                    <a:pt x="1491" y="5993"/>
                    <a:pt x="1817" y="5865"/>
                    <a:pt x="1979" y="5788"/>
                  </a:cubicBezTo>
                  <a:cubicBezTo>
                    <a:pt x="1859" y="5679"/>
                    <a:pt x="1467" y="5022"/>
                    <a:pt x="1467" y="4869"/>
                  </a:cubicBezTo>
                  <a:cubicBezTo>
                    <a:pt x="1467" y="4520"/>
                    <a:pt x="1843" y="4236"/>
                    <a:pt x="2305" y="4236"/>
                  </a:cubicBezTo>
                  <a:cubicBezTo>
                    <a:pt x="2435" y="4236"/>
                    <a:pt x="2557" y="4261"/>
                    <a:pt x="2668" y="4301"/>
                  </a:cubicBezTo>
                  <a:cubicBezTo>
                    <a:pt x="2903" y="2591"/>
                    <a:pt x="1" y="1"/>
                    <a:pt x="1"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4"/>
            <p:cNvSpPr/>
            <p:nvPr/>
          </p:nvSpPr>
          <p:spPr>
            <a:xfrm>
              <a:off x="1890925" y="-192775"/>
              <a:ext cx="128950" cy="195900"/>
            </a:xfrm>
            <a:custGeom>
              <a:rect b="b" l="l" r="r" t="t"/>
              <a:pathLst>
                <a:path extrusionOk="0" h="7836" w="5158">
                  <a:moveTo>
                    <a:pt x="2632" y="1"/>
                  </a:moveTo>
                  <a:lnTo>
                    <a:pt x="999" y="428"/>
                  </a:lnTo>
                  <a:lnTo>
                    <a:pt x="354" y="1061"/>
                  </a:lnTo>
                  <a:lnTo>
                    <a:pt x="0" y="2865"/>
                  </a:lnTo>
                  <a:lnTo>
                    <a:pt x="414" y="5448"/>
                  </a:lnTo>
                  <a:cubicBezTo>
                    <a:pt x="851" y="6678"/>
                    <a:pt x="2144" y="7751"/>
                    <a:pt x="2144" y="7751"/>
                  </a:cubicBezTo>
                  <a:cubicBezTo>
                    <a:pt x="2348" y="7812"/>
                    <a:pt x="2542" y="7835"/>
                    <a:pt x="2719" y="7835"/>
                  </a:cubicBezTo>
                  <a:cubicBezTo>
                    <a:pt x="3248" y="7835"/>
                    <a:pt x="3619" y="7629"/>
                    <a:pt x="3619" y="7629"/>
                  </a:cubicBezTo>
                  <a:lnTo>
                    <a:pt x="4642" y="6435"/>
                  </a:lnTo>
                  <a:cubicBezTo>
                    <a:pt x="4801" y="5581"/>
                    <a:pt x="4825" y="4887"/>
                    <a:pt x="4825" y="4887"/>
                  </a:cubicBezTo>
                  <a:lnTo>
                    <a:pt x="5157" y="4411"/>
                  </a:lnTo>
                  <a:cubicBezTo>
                    <a:pt x="5157" y="2788"/>
                    <a:pt x="5060" y="1179"/>
                    <a:pt x="5060" y="1179"/>
                  </a:cubicBezTo>
                  <a:lnTo>
                    <a:pt x="3729" y="86"/>
                  </a:lnTo>
                  <a:lnTo>
                    <a:pt x="2632" y="1"/>
                  </a:lnTo>
                  <a:close/>
                </a:path>
              </a:pathLst>
            </a:custGeom>
            <a:solidFill>
              <a:srgbClr val="F5CB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4"/>
            <p:cNvSpPr/>
            <p:nvPr/>
          </p:nvSpPr>
          <p:spPr>
            <a:xfrm>
              <a:off x="1970000" y="-122275"/>
              <a:ext cx="33600" cy="56275"/>
            </a:xfrm>
            <a:custGeom>
              <a:rect b="b" l="l" r="r" t="t"/>
              <a:pathLst>
                <a:path extrusionOk="0" h="2251" w="1344">
                  <a:moveTo>
                    <a:pt x="1255" y="1"/>
                  </a:moveTo>
                  <a:lnTo>
                    <a:pt x="699" y="147"/>
                  </a:lnTo>
                  <a:cubicBezTo>
                    <a:pt x="903" y="927"/>
                    <a:pt x="358" y="1496"/>
                    <a:pt x="358" y="1496"/>
                  </a:cubicBezTo>
                  <a:lnTo>
                    <a:pt x="0" y="1789"/>
                  </a:lnTo>
                  <a:lnTo>
                    <a:pt x="173" y="2251"/>
                  </a:lnTo>
                  <a:lnTo>
                    <a:pt x="919" y="2251"/>
                  </a:lnTo>
                  <a:lnTo>
                    <a:pt x="1344" y="1772"/>
                  </a:lnTo>
                  <a:lnTo>
                    <a:pt x="1083" y="506"/>
                  </a:lnTo>
                  <a:lnTo>
                    <a:pt x="1255" y="1"/>
                  </a:lnTo>
                  <a:close/>
                </a:path>
              </a:pathLst>
            </a:custGeom>
            <a:solidFill>
              <a:srgbClr val="EFB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4"/>
            <p:cNvSpPr/>
            <p:nvPr/>
          </p:nvSpPr>
          <p:spPr>
            <a:xfrm>
              <a:off x="1943200" y="-138125"/>
              <a:ext cx="29650" cy="13150"/>
            </a:xfrm>
            <a:custGeom>
              <a:rect b="b" l="l" r="r" t="t"/>
              <a:pathLst>
                <a:path extrusionOk="0" h="526" w="1186">
                  <a:moveTo>
                    <a:pt x="0" y="0"/>
                  </a:moveTo>
                  <a:lnTo>
                    <a:pt x="52" y="526"/>
                  </a:lnTo>
                  <a:lnTo>
                    <a:pt x="1186" y="458"/>
                  </a:lnTo>
                  <a:lnTo>
                    <a:pt x="1178" y="149"/>
                  </a:lnTo>
                  <a:lnTo>
                    <a:pt x="0" y="0"/>
                  </a:lnTo>
                  <a:close/>
                </a:path>
              </a:pathLst>
            </a:custGeom>
            <a:solidFill>
              <a:srgbClr val="D26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4"/>
            <p:cNvSpPr/>
            <p:nvPr/>
          </p:nvSpPr>
          <p:spPr>
            <a:xfrm>
              <a:off x="2005900" y="-136225"/>
              <a:ext cx="16375" cy="9825"/>
            </a:xfrm>
            <a:custGeom>
              <a:rect b="b" l="l" r="r" t="t"/>
              <a:pathLst>
                <a:path extrusionOk="0" h="393" w="655">
                  <a:moveTo>
                    <a:pt x="654" y="1"/>
                  </a:moveTo>
                  <a:lnTo>
                    <a:pt x="12" y="161"/>
                  </a:lnTo>
                  <a:lnTo>
                    <a:pt x="0" y="392"/>
                  </a:lnTo>
                  <a:lnTo>
                    <a:pt x="541" y="364"/>
                  </a:lnTo>
                  <a:lnTo>
                    <a:pt x="654" y="1"/>
                  </a:lnTo>
                  <a:close/>
                </a:path>
              </a:pathLst>
            </a:custGeom>
            <a:solidFill>
              <a:srgbClr val="D26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4"/>
            <p:cNvSpPr/>
            <p:nvPr/>
          </p:nvSpPr>
          <p:spPr>
            <a:xfrm>
              <a:off x="1875025" y="-116700"/>
              <a:ext cx="28975" cy="46700"/>
            </a:xfrm>
            <a:custGeom>
              <a:rect b="b" l="l" r="r" t="t"/>
              <a:pathLst>
                <a:path extrusionOk="0" h="1868" w="1159">
                  <a:moveTo>
                    <a:pt x="403" y="1"/>
                  </a:moveTo>
                  <a:cubicBezTo>
                    <a:pt x="0" y="1"/>
                    <a:pt x="19" y="485"/>
                    <a:pt x="19" y="485"/>
                  </a:cubicBezTo>
                  <a:cubicBezTo>
                    <a:pt x="19" y="485"/>
                    <a:pt x="19" y="485"/>
                    <a:pt x="19" y="485"/>
                  </a:cubicBezTo>
                  <a:lnTo>
                    <a:pt x="415" y="1636"/>
                  </a:lnTo>
                  <a:cubicBezTo>
                    <a:pt x="497" y="1813"/>
                    <a:pt x="623" y="1868"/>
                    <a:pt x="747" y="1868"/>
                  </a:cubicBezTo>
                  <a:cubicBezTo>
                    <a:pt x="954" y="1868"/>
                    <a:pt x="1159" y="1716"/>
                    <a:pt x="1159" y="1716"/>
                  </a:cubicBezTo>
                  <a:lnTo>
                    <a:pt x="769" y="96"/>
                  </a:lnTo>
                  <a:cubicBezTo>
                    <a:pt x="619" y="28"/>
                    <a:pt x="499" y="1"/>
                    <a:pt x="403" y="1"/>
                  </a:cubicBezTo>
                  <a:close/>
                </a:path>
              </a:pathLst>
            </a:custGeom>
            <a:solidFill>
              <a:srgbClr val="EFB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4"/>
            <p:cNvSpPr/>
            <p:nvPr/>
          </p:nvSpPr>
          <p:spPr>
            <a:xfrm>
              <a:off x="1959875" y="-43000"/>
              <a:ext cx="27275" cy="6875"/>
            </a:xfrm>
            <a:custGeom>
              <a:rect b="b" l="l" r="r" t="t"/>
              <a:pathLst>
                <a:path extrusionOk="0" h="275" w="1091">
                  <a:moveTo>
                    <a:pt x="0" y="0"/>
                  </a:moveTo>
                  <a:lnTo>
                    <a:pt x="154" y="274"/>
                  </a:lnTo>
                  <a:lnTo>
                    <a:pt x="1090" y="240"/>
                  </a:lnTo>
                  <a:lnTo>
                    <a:pt x="1090" y="115"/>
                  </a:lnTo>
                  <a:lnTo>
                    <a:pt x="0" y="0"/>
                  </a:lnTo>
                  <a:close/>
                </a:path>
              </a:pathLst>
            </a:custGeom>
            <a:solidFill>
              <a:srgbClr val="EFB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4"/>
            <p:cNvSpPr/>
            <p:nvPr/>
          </p:nvSpPr>
          <p:spPr>
            <a:xfrm>
              <a:off x="1941625" y="-117850"/>
              <a:ext cx="28175" cy="9450"/>
            </a:xfrm>
            <a:custGeom>
              <a:rect b="b" l="l" r="r" t="t"/>
              <a:pathLst>
                <a:path extrusionOk="0" h="378" w="1127">
                  <a:moveTo>
                    <a:pt x="825" y="0"/>
                  </a:moveTo>
                  <a:cubicBezTo>
                    <a:pt x="278" y="0"/>
                    <a:pt x="0" y="377"/>
                    <a:pt x="0" y="377"/>
                  </a:cubicBezTo>
                  <a:lnTo>
                    <a:pt x="1127" y="354"/>
                  </a:lnTo>
                  <a:cubicBezTo>
                    <a:pt x="1127" y="49"/>
                    <a:pt x="825" y="0"/>
                    <a:pt x="8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4"/>
            <p:cNvSpPr/>
            <p:nvPr/>
          </p:nvSpPr>
          <p:spPr>
            <a:xfrm>
              <a:off x="1954900" y="-117850"/>
              <a:ext cx="14900" cy="9200"/>
            </a:xfrm>
            <a:custGeom>
              <a:rect b="b" l="l" r="r" t="t"/>
              <a:pathLst>
                <a:path extrusionOk="0" h="368" w="596">
                  <a:moveTo>
                    <a:pt x="294" y="0"/>
                  </a:moveTo>
                  <a:cubicBezTo>
                    <a:pt x="229" y="0"/>
                    <a:pt x="167" y="6"/>
                    <a:pt x="110" y="15"/>
                  </a:cubicBezTo>
                  <a:lnTo>
                    <a:pt x="1" y="367"/>
                  </a:lnTo>
                  <a:lnTo>
                    <a:pt x="1" y="367"/>
                  </a:lnTo>
                  <a:lnTo>
                    <a:pt x="596" y="354"/>
                  </a:lnTo>
                  <a:cubicBezTo>
                    <a:pt x="594" y="49"/>
                    <a:pt x="294" y="0"/>
                    <a:pt x="294" y="0"/>
                  </a:cubicBez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4"/>
            <p:cNvSpPr/>
            <p:nvPr/>
          </p:nvSpPr>
          <p:spPr>
            <a:xfrm>
              <a:off x="1941400" y="-117925"/>
              <a:ext cx="26200" cy="9525"/>
            </a:xfrm>
            <a:custGeom>
              <a:rect b="b" l="l" r="r" t="t"/>
              <a:pathLst>
                <a:path extrusionOk="0" h="381" w="1048">
                  <a:moveTo>
                    <a:pt x="831" y="1"/>
                  </a:moveTo>
                  <a:cubicBezTo>
                    <a:pt x="283" y="1"/>
                    <a:pt x="0" y="380"/>
                    <a:pt x="0" y="380"/>
                  </a:cubicBezTo>
                  <a:lnTo>
                    <a:pt x="89" y="380"/>
                  </a:lnTo>
                  <a:cubicBezTo>
                    <a:pt x="153" y="305"/>
                    <a:pt x="371" y="18"/>
                    <a:pt x="847" y="18"/>
                  </a:cubicBezTo>
                  <a:cubicBezTo>
                    <a:pt x="847" y="18"/>
                    <a:pt x="960" y="37"/>
                    <a:pt x="1047" y="121"/>
                  </a:cubicBezTo>
                  <a:cubicBezTo>
                    <a:pt x="959" y="21"/>
                    <a:pt x="831" y="1"/>
                    <a:pt x="831" y="1"/>
                  </a:cubicBezTo>
                  <a:close/>
                </a:path>
              </a:pathLst>
            </a:custGeom>
            <a:solidFill>
              <a:srgbClr val="EFB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4"/>
            <p:cNvSpPr/>
            <p:nvPr/>
          </p:nvSpPr>
          <p:spPr>
            <a:xfrm>
              <a:off x="1954450" y="-113975"/>
              <a:ext cx="3250" cy="3150"/>
            </a:xfrm>
            <a:custGeom>
              <a:rect b="b" l="l" r="r" t="t"/>
              <a:pathLst>
                <a:path extrusionOk="0" h="126" w="130">
                  <a:moveTo>
                    <a:pt x="66" y="0"/>
                  </a:moveTo>
                  <a:cubicBezTo>
                    <a:pt x="30" y="0"/>
                    <a:pt x="1" y="28"/>
                    <a:pt x="1" y="63"/>
                  </a:cubicBezTo>
                  <a:cubicBezTo>
                    <a:pt x="1" y="97"/>
                    <a:pt x="30" y="125"/>
                    <a:pt x="66" y="125"/>
                  </a:cubicBezTo>
                  <a:cubicBezTo>
                    <a:pt x="100" y="125"/>
                    <a:pt x="129" y="97"/>
                    <a:pt x="129" y="63"/>
                  </a:cubicBezTo>
                  <a:cubicBezTo>
                    <a:pt x="129" y="28"/>
                    <a:pt x="100" y="0"/>
                    <a:pt x="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4"/>
            <p:cNvSpPr/>
            <p:nvPr/>
          </p:nvSpPr>
          <p:spPr>
            <a:xfrm>
              <a:off x="1999050" y="-117300"/>
              <a:ext cx="17875" cy="8100"/>
            </a:xfrm>
            <a:custGeom>
              <a:rect b="b" l="l" r="r" t="t"/>
              <a:pathLst>
                <a:path extrusionOk="0" h="324" w="715">
                  <a:moveTo>
                    <a:pt x="523" y="1"/>
                  </a:moveTo>
                  <a:cubicBezTo>
                    <a:pt x="177" y="1"/>
                    <a:pt x="0" y="323"/>
                    <a:pt x="0" y="323"/>
                  </a:cubicBezTo>
                  <a:lnTo>
                    <a:pt x="715" y="302"/>
                  </a:lnTo>
                  <a:cubicBezTo>
                    <a:pt x="715" y="40"/>
                    <a:pt x="523" y="1"/>
                    <a:pt x="5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4"/>
            <p:cNvSpPr/>
            <p:nvPr/>
          </p:nvSpPr>
          <p:spPr>
            <a:xfrm>
              <a:off x="2007475" y="-117300"/>
              <a:ext cx="9450" cy="7875"/>
            </a:xfrm>
            <a:custGeom>
              <a:rect b="b" l="l" r="r" t="t"/>
              <a:pathLst>
                <a:path extrusionOk="0" h="315" w="378">
                  <a:moveTo>
                    <a:pt x="186" y="1"/>
                  </a:moveTo>
                  <a:cubicBezTo>
                    <a:pt x="143" y="1"/>
                    <a:pt x="105" y="6"/>
                    <a:pt x="68" y="14"/>
                  </a:cubicBezTo>
                  <a:lnTo>
                    <a:pt x="1" y="314"/>
                  </a:lnTo>
                  <a:lnTo>
                    <a:pt x="378" y="302"/>
                  </a:lnTo>
                  <a:cubicBezTo>
                    <a:pt x="378" y="40"/>
                    <a:pt x="186" y="1"/>
                    <a:pt x="186" y="1"/>
                  </a:cubicBez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4"/>
            <p:cNvSpPr/>
            <p:nvPr/>
          </p:nvSpPr>
          <p:spPr>
            <a:xfrm>
              <a:off x="1998900" y="-117375"/>
              <a:ext cx="16675" cy="8175"/>
            </a:xfrm>
            <a:custGeom>
              <a:rect b="b" l="l" r="r" t="t"/>
              <a:pathLst>
                <a:path extrusionOk="0" h="327" w="667">
                  <a:moveTo>
                    <a:pt x="528" y="1"/>
                  </a:moveTo>
                  <a:cubicBezTo>
                    <a:pt x="182" y="1"/>
                    <a:pt x="1" y="326"/>
                    <a:pt x="1" y="326"/>
                  </a:cubicBezTo>
                  <a:lnTo>
                    <a:pt x="56" y="326"/>
                  </a:lnTo>
                  <a:cubicBezTo>
                    <a:pt x="96" y="261"/>
                    <a:pt x="236" y="15"/>
                    <a:pt x="538" y="15"/>
                  </a:cubicBezTo>
                  <a:cubicBezTo>
                    <a:pt x="538" y="15"/>
                    <a:pt x="610" y="32"/>
                    <a:pt x="666" y="104"/>
                  </a:cubicBezTo>
                  <a:cubicBezTo>
                    <a:pt x="609" y="18"/>
                    <a:pt x="528" y="1"/>
                    <a:pt x="528" y="1"/>
                  </a:cubicBezTo>
                  <a:close/>
                </a:path>
              </a:pathLst>
            </a:custGeom>
            <a:solidFill>
              <a:srgbClr val="EFB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4"/>
            <p:cNvSpPr/>
            <p:nvPr/>
          </p:nvSpPr>
          <p:spPr>
            <a:xfrm>
              <a:off x="2007225" y="-113975"/>
              <a:ext cx="2075" cy="2700"/>
            </a:xfrm>
            <a:custGeom>
              <a:rect b="b" l="l" r="r" t="t"/>
              <a:pathLst>
                <a:path extrusionOk="0" h="108" w="83">
                  <a:moveTo>
                    <a:pt x="42" y="0"/>
                  </a:moveTo>
                  <a:cubicBezTo>
                    <a:pt x="19" y="0"/>
                    <a:pt x="0" y="24"/>
                    <a:pt x="0" y="53"/>
                  </a:cubicBezTo>
                  <a:cubicBezTo>
                    <a:pt x="0" y="83"/>
                    <a:pt x="19" y="108"/>
                    <a:pt x="42" y="108"/>
                  </a:cubicBezTo>
                  <a:cubicBezTo>
                    <a:pt x="64" y="108"/>
                    <a:pt x="83" y="83"/>
                    <a:pt x="83" y="53"/>
                  </a:cubicBezTo>
                  <a:cubicBezTo>
                    <a:pt x="83" y="24"/>
                    <a:pt x="64" y="0"/>
                    <a:pt x="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4"/>
            <p:cNvSpPr/>
            <p:nvPr/>
          </p:nvSpPr>
          <p:spPr>
            <a:xfrm>
              <a:off x="1890925" y="-187775"/>
              <a:ext cx="84325" cy="190875"/>
            </a:xfrm>
            <a:custGeom>
              <a:rect b="b" l="l" r="r" t="t"/>
              <a:pathLst>
                <a:path extrusionOk="0" h="7635" w="3373">
                  <a:moveTo>
                    <a:pt x="1865" y="1"/>
                  </a:moveTo>
                  <a:lnTo>
                    <a:pt x="997" y="228"/>
                  </a:lnTo>
                  <a:lnTo>
                    <a:pt x="351" y="861"/>
                  </a:lnTo>
                  <a:lnTo>
                    <a:pt x="0" y="2665"/>
                  </a:lnTo>
                  <a:lnTo>
                    <a:pt x="414" y="5248"/>
                  </a:lnTo>
                  <a:cubicBezTo>
                    <a:pt x="851" y="6478"/>
                    <a:pt x="2144" y="7550"/>
                    <a:pt x="2144" y="7550"/>
                  </a:cubicBezTo>
                  <a:cubicBezTo>
                    <a:pt x="2349" y="7611"/>
                    <a:pt x="2544" y="7634"/>
                    <a:pt x="2721" y="7634"/>
                  </a:cubicBezTo>
                  <a:cubicBezTo>
                    <a:pt x="2988" y="7634"/>
                    <a:pt x="3214" y="7582"/>
                    <a:pt x="3373" y="7531"/>
                  </a:cubicBezTo>
                  <a:cubicBezTo>
                    <a:pt x="2115" y="7429"/>
                    <a:pt x="1168" y="5660"/>
                    <a:pt x="1168" y="3322"/>
                  </a:cubicBezTo>
                  <a:cubicBezTo>
                    <a:pt x="1168" y="2067"/>
                    <a:pt x="1401" y="795"/>
                    <a:pt x="1865" y="1"/>
                  </a:cubicBezTo>
                  <a:close/>
                </a:path>
              </a:pathLst>
            </a:custGeom>
            <a:solidFill>
              <a:srgbClr val="EFB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4"/>
            <p:cNvSpPr/>
            <p:nvPr/>
          </p:nvSpPr>
          <p:spPr>
            <a:xfrm>
              <a:off x="1919125" y="-93450"/>
              <a:ext cx="16450" cy="64200"/>
            </a:xfrm>
            <a:custGeom>
              <a:rect b="b" l="l" r="r" t="t"/>
              <a:pathLst>
                <a:path extrusionOk="0" h="2568" w="658">
                  <a:moveTo>
                    <a:pt x="0" y="1"/>
                  </a:moveTo>
                  <a:lnTo>
                    <a:pt x="90" y="1440"/>
                  </a:lnTo>
                  <a:lnTo>
                    <a:pt x="657" y="2568"/>
                  </a:lnTo>
                  <a:lnTo>
                    <a:pt x="488" y="619"/>
                  </a:lnTo>
                  <a:lnTo>
                    <a:pt x="0" y="1"/>
                  </a:lnTo>
                  <a:close/>
                </a:path>
              </a:pathLst>
            </a:custGeom>
            <a:solidFill>
              <a:srgbClr val="EFB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4"/>
            <p:cNvSpPr/>
            <p:nvPr/>
          </p:nvSpPr>
          <p:spPr>
            <a:xfrm>
              <a:off x="1933925" y="-32700"/>
              <a:ext cx="19525" cy="11550"/>
            </a:xfrm>
            <a:custGeom>
              <a:rect b="b" l="l" r="r" t="t"/>
              <a:pathLst>
                <a:path extrusionOk="0" h="462" w="781">
                  <a:moveTo>
                    <a:pt x="0" y="1"/>
                  </a:moveTo>
                  <a:lnTo>
                    <a:pt x="212" y="438"/>
                  </a:lnTo>
                  <a:lnTo>
                    <a:pt x="772" y="462"/>
                  </a:lnTo>
                  <a:lnTo>
                    <a:pt x="781" y="244"/>
                  </a:lnTo>
                  <a:lnTo>
                    <a:pt x="0" y="1"/>
                  </a:lnTo>
                  <a:close/>
                </a:path>
              </a:pathLst>
            </a:custGeom>
            <a:solidFill>
              <a:srgbClr val="EFB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4"/>
            <p:cNvSpPr/>
            <p:nvPr/>
          </p:nvSpPr>
          <p:spPr>
            <a:xfrm>
              <a:off x="1875150" y="-215300"/>
              <a:ext cx="151450" cy="135150"/>
            </a:xfrm>
            <a:custGeom>
              <a:rect b="b" l="l" r="r" t="t"/>
              <a:pathLst>
                <a:path extrusionOk="0" h="5406" w="6058">
                  <a:moveTo>
                    <a:pt x="3425" y="0"/>
                  </a:moveTo>
                  <a:cubicBezTo>
                    <a:pt x="2428" y="0"/>
                    <a:pt x="1537" y="211"/>
                    <a:pt x="1537" y="211"/>
                  </a:cubicBezTo>
                  <a:lnTo>
                    <a:pt x="1" y="1541"/>
                  </a:lnTo>
                  <a:cubicBezTo>
                    <a:pt x="366" y="2868"/>
                    <a:pt x="366" y="3988"/>
                    <a:pt x="366" y="3988"/>
                  </a:cubicBezTo>
                  <a:lnTo>
                    <a:pt x="683" y="4062"/>
                  </a:lnTo>
                  <a:lnTo>
                    <a:pt x="1170" y="4904"/>
                  </a:lnTo>
                  <a:lnTo>
                    <a:pt x="1365" y="4916"/>
                  </a:lnTo>
                  <a:lnTo>
                    <a:pt x="1487" y="5405"/>
                  </a:lnTo>
                  <a:lnTo>
                    <a:pt x="1755" y="5368"/>
                  </a:lnTo>
                  <a:lnTo>
                    <a:pt x="1560" y="3259"/>
                  </a:lnTo>
                  <a:lnTo>
                    <a:pt x="1961" y="2284"/>
                  </a:lnTo>
                  <a:cubicBezTo>
                    <a:pt x="3304" y="1445"/>
                    <a:pt x="4412" y="1395"/>
                    <a:pt x="4412" y="1395"/>
                  </a:cubicBezTo>
                  <a:cubicBezTo>
                    <a:pt x="5095" y="1564"/>
                    <a:pt x="5338" y="1991"/>
                    <a:pt x="5338" y="1991"/>
                  </a:cubicBezTo>
                  <a:lnTo>
                    <a:pt x="5728" y="2819"/>
                  </a:lnTo>
                  <a:lnTo>
                    <a:pt x="6058" y="1151"/>
                  </a:lnTo>
                  <a:lnTo>
                    <a:pt x="5192" y="333"/>
                  </a:lnTo>
                  <a:cubicBezTo>
                    <a:pt x="4683" y="79"/>
                    <a:pt x="4035" y="0"/>
                    <a:pt x="3425" y="0"/>
                  </a:cubicBezTo>
                  <a:close/>
                </a:path>
              </a:pathLst>
            </a:custGeom>
            <a:solidFill>
              <a:srgbClr val="D26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4"/>
            <p:cNvSpPr/>
            <p:nvPr/>
          </p:nvSpPr>
          <p:spPr>
            <a:xfrm>
              <a:off x="1875200" y="-203125"/>
              <a:ext cx="95925" cy="122850"/>
            </a:xfrm>
            <a:custGeom>
              <a:rect b="b" l="l" r="r" t="t"/>
              <a:pathLst>
                <a:path extrusionOk="0" h="4914" w="3837">
                  <a:moveTo>
                    <a:pt x="2083" y="1"/>
                  </a:moveTo>
                  <a:cubicBezTo>
                    <a:pt x="2083" y="1"/>
                    <a:pt x="1455" y="63"/>
                    <a:pt x="1024" y="786"/>
                  </a:cubicBezTo>
                  <a:cubicBezTo>
                    <a:pt x="1028" y="531"/>
                    <a:pt x="1075" y="284"/>
                    <a:pt x="1156" y="52"/>
                  </a:cubicBezTo>
                  <a:lnTo>
                    <a:pt x="1156" y="52"/>
                  </a:lnTo>
                  <a:lnTo>
                    <a:pt x="0" y="1049"/>
                  </a:lnTo>
                  <a:cubicBezTo>
                    <a:pt x="366" y="2378"/>
                    <a:pt x="366" y="3498"/>
                    <a:pt x="366" y="3498"/>
                  </a:cubicBezTo>
                  <a:lnTo>
                    <a:pt x="682" y="3572"/>
                  </a:lnTo>
                  <a:lnTo>
                    <a:pt x="1170" y="4413"/>
                  </a:lnTo>
                  <a:lnTo>
                    <a:pt x="1364" y="4426"/>
                  </a:lnTo>
                  <a:lnTo>
                    <a:pt x="1486" y="4914"/>
                  </a:lnTo>
                  <a:lnTo>
                    <a:pt x="1754" y="4877"/>
                  </a:lnTo>
                  <a:lnTo>
                    <a:pt x="1560" y="2769"/>
                  </a:lnTo>
                  <a:lnTo>
                    <a:pt x="1681" y="2476"/>
                  </a:lnTo>
                  <a:cubicBezTo>
                    <a:pt x="1516" y="2298"/>
                    <a:pt x="1377" y="2096"/>
                    <a:pt x="1271" y="1881"/>
                  </a:cubicBezTo>
                  <a:cubicBezTo>
                    <a:pt x="1398" y="1731"/>
                    <a:pt x="2298" y="731"/>
                    <a:pt x="3837" y="627"/>
                  </a:cubicBezTo>
                  <a:cubicBezTo>
                    <a:pt x="3837" y="627"/>
                    <a:pt x="3807" y="625"/>
                    <a:pt x="3752" y="625"/>
                  </a:cubicBezTo>
                  <a:cubicBezTo>
                    <a:pt x="3431" y="625"/>
                    <a:pt x="2264" y="674"/>
                    <a:pt x="1423" y="1341"/>
                  </a:cubicBezTo>
                  <a:cubicBezTo>
                    <a:pt x="1423" y="1341"/>
                    <a:pt x="1878" y="479"/>
                    <a:pt x="2740" y="276"/>
                  </a:cubicBezTo>
                  <a:lnTo>
                    <a:pt x="2740" y="276"/>
                  </a:lnTo>
                  <a:cubicBezTo>
                    <a:pt x="2739" y="276"/>
                    <a:pt x="1726" y="447"/>
                    <a:pt x="1261" y="1154"/>
                  </a:cubicBezTo>
                  <a:cubicBezTo>
                    <a:pt x="1261" y="1154"/>
                    <a:pt x="1514" y="253"/>
                    <a:pt x="2083" y="1"/>
                  </a:cubicBezTo>
                  <a:close/>
                </a:path>
              </a:pathLst>
            </a:custGeom>
            <a:solidFill>
              <a:srgbClr val="D26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4"/>
            <p:cNvSpPr/>
            <p:nvPr/>
          </p:nvSpPr>
          <p:spPr>
            <a:xfrm>
              <a:off x="1882450" y="-105525"/>
              <a:ext cx="18475" cy="27600"/>
            </a:xfrm>
            <a:custGeom>
              <a:rect b="b" l="l" r="r" t="t"/>
              <a:pathLst>
                <a:path extrusionOk="0" h="1104" w="739">
                  <a:moveTo>
                    <a:pt x="265" y="1"/>
                  </a:moveTo>
                  <a:cubicBezTo>
                    <a:pt x="250" y="1"/>
                    <a:pt x="236" y="3"/>
                    <a:pt x="221" y="7"/>
                  </a:cubicBezTo>
                  <a:cubicBezTo>
                    <a:pt x="62" y="49"/>
                    <a:pt x="0" y="329"/>
                    <a:pt x="81" y="631"/>
                  </a:cubicBezTo>
                  <a:cubicBezTo>
                    <a:pt x="155" y="907"/>
                    <a:pt x="324" y="1104"/>
                    <a:pt x="474" y="1104"/>
                  </a:cubicBezTo>
                  <a:cubicBezTo>
                    <a:pt x="489" y="1104"/>
                    <a:pt x="503" y="1102"/>
                    <a:pt x="517" y="1098"/>
                  </a:cubicBezTo>
                  <a:cubicBezTo>
                    <a:pt x="675" y="1055"/>
                    <a:pt x="738" y="775"/>
                    <a:pt x="657" y="474"/>
                  </a:cubicBezTo>
                  <a:cubicBezTo>
                    <a:pt x="584" y="199"/>
                    <a:pt x="415" y="1"/>
                    <a:pt x="265"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4"/>
            <p:cNvSpPr/>
            <p:nvPr/>
          </p:nvSpPr>
          <p:spPr>
            <a:xfrm>
              <a:off x="1882925" y="12775"/>
              <a:ext cx="39125" cy="43125"/>
            </a:xfrm>
            <a:custGeom>
              <a:rect b="b" l="l" r="r" t="t"/>
              <a:pathLst>
                <a:path extrusionOk="0" h="1725" w="1565">
                  <a:moveTo>
                    <a:pt x="403" y="0"/>
                  </a:moveTo>
                  <a:lnTo>
                    <a:pt x="1" y="486"/>
                  </a:lnTo>
                  <a:lnTo>
                    <a:pt x="933" y="1725"/>
                  </a:lnTo>
                  <a:lnTo>
                    <a:pt x="1565" y="781"/>
                  </a:lnTo>
                  <a:lnTo>
                    <a:pt x="403" y="0"/>
                  </a:lnTo>
                  <a:close/>
                </a:path>
              </a:pathLst>
            </a:custGeom>
            <a:solidFill>
              <a:srgbClr val="7DC6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4"/>
            <p:cNvSpPr/>
            <p:nvPr/>
          </p:nvSpPr>
          <p:spPr>
            <a:xfrm>
              <a:off x="1925975" y="17775"/>
              <a:ext cx="27625" cy="39275"/>
            </a:xfrm>
            <a:custGeom>
              <a:rect b="b" l="l" r="r" t="t"/>
              <a:pathLst>
                <a:path extrusionOk="0" h="1571" w="1105">
                  <a:moveTo>
                    <a:pt x="722" y="1"/>
                  </a:moveTo>
                  <a:lnTo>
                    <a:pt x="0" y="568"/>
                  </a:lnTo>
                  <a:lnTo>
                    <a:pt x="466" y="1571"/>
                  </a:lnTo>
                  <a:lnTo>
                    <a:pt x="1105" y="222"/>
                  </a:lnTo>
                  <a:lnTo>
                    <a:pt x="722" y="1"/>
                  </a:lnTo>
                  <a:close/>
                </a:path>
              </a:pathLst>
            </a:custGeom>
            <a:solidFill>
              <a:srgbClr val="7DC6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4"/>
            <p:cNvSpPr/>
            <p:nvPr/>
          </p:nvSpPr>
          <p:spPr>
            <a:xfrm>
              <a:off x="1908150" y="34875"/>
              <a:ext cx="27750" cy="32850"/>
            </a:xfrm>
            <a:custGeom>
              <a:rect b="b" l="l" r="r" t="t"/>
              <a:pathLst>
                <a:path extrusionOk="0" h="1314" w="1110">
                  <a:moveTo>
                    <a:pt x="556" y="0"/>
                  </a:moveTo>
                  <a:lnTo>
                    <a:pt x="0" y="929"/>
                  </a:lnTo>
                  <a:lnTo>
                    <a:pt x="358" y="1314"/>
                  </a:lnTo>
                  <a:lnTo>
                    <a:pt x="1109" y="935"/>
                  </a:lnTo>
                  <a:lnTo>
                    <a:pt x="5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4"/>
            <p:cNvSpPr/>
            <p:nvPr/>
          </p:nvSpPr>
          <p:spPr>
            <a:xfrm>
              <a:off x="1917350" y="37625"/>
              <a:ext cx="17400" cy="28975"/>
            </a:xfrm>
            <a:custGeom>
              <a:rect b="b" l="l" r="r" t="t"/>
              <a:pathLst>
                <a:path extrusionOk="0" h="1159" w="696">
                  <a:moveTo>
                    <a:pt x="211" y="1"/>
                  </a:moveTo>
                  <a:lnTo>
                    <a:pt x="1" y="1158"/>
                  </a:lnTo>
                  <a:lnTo>
                    <a:pt x="696" y="799"/>
                  </a:lnTo>
                  <a:lnTo>
                    <a:pt x="21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4"/>
            <p:cNvSpPr/>
            <p:nvPr/>
          </p:nvSpPr>
          <p:spPr>
            <a:xfrm>
              <a:off x="1917100" y="61550"/>
              <a:ext cx="28000" cy="192700"/>
            </a:xfrm>
            <a:custGeom>
              <a:rect b="b" l="l" r="r" t="t"/>
              <a:pathLst>
                <a:path extrusionOk="0" h="7708" w="1120">
                  <a:moveTo>
                    <a:pt x="497" y="1"/>
                  </a:moveTo>
                  <a:lnTo>
                    <a:pt x="0" y="247"/>
                  </a:lnTo>
                  <a:lnTo>
                    <a:pt x="522" y="5523"/>
                  </a:lnTo>
                  <a:lnTo>
                    <a:pt x="1052" y="7707"/>
                  </a:lnTo>
                  <a:lnTo>
                    <a:pt x="1119" y="3927"/>
                  </a:lnTo>
                  <a:lnTo>
                    <a:pt x="4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0" name="Google Shape;450;p24"/>
          <p:cNvGrpSpPr/>
          <p:nvPr/>
        </p:nvGrpSpPr>
        <p:grpSpPr>
          <a:xfrm>
            <a:off x="5360831" y="3468860"/>
            <a:ext cx="4132346" cy="1674622"/>
            <a:chOff x="2843025" y="3066450"/>
            <a:chExt cx="1192975" cy="483450"/>
          </a:xfrm>
        </p:grpSpPr>
        <p:sp>
          <p:nvSpPr>
            <p:cNvPr id="451" name="Google Shape;451;p24"/>
            <p:cNvSpPr/>
            <p:nvPr/>
          </p:nvSpPr>
          <p:spPr>
            <a:xfrm>
              <a:off x="3133950" y="3440638"/>
              <a:ext cx="585450" cy="11700"/>
            </a:xfrm>
            <a:custGeom>
              <a:rect b="b" l="l" r="r" t="t"/>
              <a:pathLst>
                <a:path extrusionOk="0" h="468" w="23418">
                  <a:moveTo>
                    <a:pt x="1" y="1"/>
                  </a:moveTo>
                  <a:lnTo>
                    <a:pt x="1" y="467"/>
                  </a:lnTo>
                  <a:lnTo>
                    <a:pt x="23418" y="467"/>
                  </a:lnTo>
                  <a:lnTo>
                    <a:pt x="23418" y="1"/>
                  </a:ln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4"/>
            <p:cNvSpPr/>
            <p:nvPr/>
          </p:nvSpPr>
          <p:spPr>
            <a:xfrm>
              <a:off x="2871425" y="3416650"/>
              <a:ext cx="1094200" cy="25075"/>
            </a:xfrm>
            <a:custGeom>
              <a:rect b="b" l="l" r="r" t="t"/>
              <a:pathLst>
                <a:path extrusionOk="0" h="1003" w="43768">
                  <a:moveTo>
                    <a:pt x="0" y="0"/>
                  </a:moveTo>
                  <a:lnTo>
                    <a:pt x="0" y="1003"/>
                  </a:lnTo>
                  <a:lnTo>
                    <a:pt x="43768" y="1003"/>
                  </a:lnTo>
                  <a:lnTo>
                    <a:pt x="4376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4"/>
            <p:cNvSpPr/>
            <p:nvPr/>
          </p:nvSpPr>
          <p:spPr>
            <a:xfrm>
              <a:off x="2855050" y="3066450"/>
              <a:ext cx="1170200" cy="351475"/>
            </a:xfrm>
            <a:custGeom>
              <a:rect b="b" l="l" r="r" t="t"/>
              <a:pathLst>
                <a:path extrusionOk="0" h="14059" w="46808">
                  <a:moveTo>
                    <a:pt x="13847" y="0"/>
                  </a:moveTo>
                  <a:lnTo>
                    <a:pt x="11466" y="5620"/>
                  </a:lnTo>
                  <a:lnTo>
                    <a:pt x="1543" y="6605"/>
                  </a:lnTo>
                  <a:lnTo>
                    <a:pt x="1398" y="7768"/>
                  </a:lnTo>
                  <a:lnTo>
                    <a:pt x="0" y="7768"/>
                  </a:lnTo>
                  <a:lnTo>
                    <a:pt x="0" y="14058"/>
                  </a:lnTo>
                  <a:lnTo>
                    <a:pt x="46807" y="14058"/>
                  </a:lnTo>
                  <a:lnTo>
                    <a:pt x="46807" y="9279"/>
                  </a:lnTo>
                  <a:lnTo>
                    <a:pt x="45798" y="9279"/>
                  </a:lnTo>
                  <a:lnTo>
                    <a:pt x="45790" y="4945"/>
                  </a:lnTo>
                  <a:lnTo>
                    <a:pt x="32393" y="9"/>
                  </a:lnTo>
                  <a:lnTo>
                    <a:pt x="1384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4"/>
            <p:cNvSpPr/>
            <p:nvPr/>
          </p:nvSpPr>
          <p:spPr>
            <a:xfrm>
              <a:off x="2907100" y="3290175"/>
              <a:ext cx="257550" cy="127625"/>
            </a:xfrm>
            <a:custGeom>
              <a:rect b="b" l="l" r="r" t="t"/>
              <a:pathLst>
                <a:path extrusionOk="0" h="5105" w="10302">
                  <a:moveTo>
                    <a:pt x="626" y="0"/>
                  </a:moveTo>
                  <a:cubicBezTo>
                    <a:pt x="280" y="0"/>
                    <a:pt x="0" y="270"/>
                    <a:pt x="0" y="598"/>
                  </a:cubicBezTo>
                  <a:lnTo>
                    <a:pt x="0" y="5105"/>
                  </a:lnTo>
                  <a:lnTo>
                    <a:pt x="10302" y="5105"/>
                  </a:lnTo>
                  <a:lnTo>
                    <a:pt x="10302" y="598"/>
                  </a:lnTo>
                  <a:cubicBezTo>
                    <a:pt x="10302" y="267"/>
                    <a:pt x="10022" y="0"/>
                    <a:pt x="96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4"/>
            <p:cNvSpPr/>
            <p:nvPr/>
          </p:nvSpPr>
          <p:spPr>
            <a:xfrm>
              <a:off x="3688925" y="3290475"/>
              <a:ext cx="261200" cy="127625"/>
            </a:xfrm>
            <a:custGeom>
              <a:rect b="b" l="l" r="r" t="t"/>
              <a:pathLst>
                <a:path extrusionOk="0" h="5105" w="10448">
                  <a:moveTo>
                    <a:pt x="636" y="0"/>
                  </a:moveTo>
                  <a:cubicBezTo>
                    <a:pt x="284" y="0"/>
                    <a:pt x="1" y="268"/>
                    <a:pt x="1" y="598"/>
                  </a:cubicBezTo>
                  <a:lnTo>
                    <a:pt x="1" y="5104"/>
                  </a:lnTo>
                  <a:lnTo>
                    <a:pt x="10448" y="5104"/>
                  </a:lnTo>
                  <a:lnTo>
                    <a:pt x="10448" y="598"/>
                  </a:lnTo>
                  <a:cubicBezTo>
                    <a:pt x="10448" y="267"/>
                    <a:pt x="10164" y="0"/>
                    <a:pt x="98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4"/>
            <p:cNvSpPr/>
            <p:nvPr/>
          </p:nvSpPr>
          <p:spPr>
            <a:xfrm>
              <a:off x="3141700" y="3076275"/>
              <a:ext cx="68275" cy="130675"/>
            </a:xfrm>
            <a:custGeom>
              <a:rect b="b" l="l" r="r" t="t"/>
              <a:pathLst>
                <a:path extrusionOk="0" h="5227" w="2731">
                  <a:moveTo>
                    <a:pt x="2221" y="0"/>
                  </a:moveTo>
                  <a:lnTo>
                    <a:pt x="0" y="5227"/>
                  </a:lnTo>
                  <a:lnTo>
                    <a:pt x="869" y="5105"/>
                  </a:lnTo>
                  <a:lnTo>
                    <a:pt x="2731" y="0"/>
                  </a:lnTo>
                  <a:close/>
                </a:path>
              </a:pathLst>
            </a:custGeom>
            <a:solidFill>
              <a:srgbClr val="B1B6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4"/>
            <p:cNvSpPr/>
            <p:nvPr/>
          </p:nvSpPr>
          <p:spPr>
            <a:xfrm>
              <a:off x="3177850" y="3076425"/>
              <a:ext cx="31750" cy="44900"/>
            </a:xfrm>
            <a:custGeom>
              <a:rect b="b" l="l" r="r" t="t"/>
              <a:pathLst>
                <a:path extrusionOk="0" h="1796" w="1270">
                  <a:moveTo>
                    <a:pt x="762" y="0"/>
                  </a:moveTo>
                  <a:lnTo>
                    <a:pt x="0" y="1795"/>
                  </a:lnTo>
                  <a:lnTo>
                    <a:pt x="716" y="1520"/>
                  </a:lnTo>
                  <a:lnTo>
                    <a:pt x="12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4"/>
            <p:cNvSpPr/>
            <p:nvPr/>
          </p:nvSpPr>
          <p:spPr>
            <a:xfrm>
              <a:off x="3141325" y="3195850"/>
              <a:ext cx="24775" cy="11300"/>
            </a:xfrm>
            <a:custGeom>
              <a:rect b="b" l="l" r="r" t="t"/>
              <a:pathLst>
                <a:path extrusionOk="0" h="452" w="991">
                  <a:moveTo>
                    <a:pt x="990" y="0"/>
                  </a:moveTo>
                  <a:lnTo>
                    <a:pt x="158" y="84"/>
                  </a:lnTo>
                  <a:lnTo>
                    <a:pt x="0" y="451"/>
                  </a:lnTo>
                  <a:lnTo>
                    <a:pt x="869" y="329"/>
                  </a:lnTo>
                  <a:lnTo>
                    <a:pt x="990" y="0"/>
                  </a:lnTo>
                  <a:close/>
                </a:path>
              </a:pathLst>
            </a:custGeom>
            <a:solidFill>
              <a:srgbClr val="8BCA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4"/>
            <p:cNvSpPr/>
            <p:nvPr/>
          </p:nvSpPr>
          <p:spPr>
            <a:xfrm>
              <a:off x="3141325" y="3195850"/>
              <a:ext cx="24775" cy="11300"/>
            </a:xfrm>
            <a:custGeom>
              <a:rect b="b" l="l" r="r" t="t"/>
              <a:pathLst>
                <a:path extrusionOk="0" h="452" w="991">
                  <a:moveTo>
                    <a:pt x="990" y="0"/>
                  </a:moveTo>
                  <a:lnTo>
                    <a:pt x="158" y="84"/>
                  </a:lnTo>
                  <a:lnTo>
                    <a:pt x="0" y="451"/>
                  </a:lnTo>
                  <a:lnTo>
                    <a:pt x="869" y="329"/>
                  </a:lnTo>
                  <a:lnTo>
                    <a:pt x="99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4"/>
            <p:cNvSpPr/>
            <p:nvPr/>
          </p:nvSpPr>
          <p:spPr>
            <a:xfrm>
              <a:off x="3172000" y="3114400"/>
              <a:ext cx="23775" cy="23900"/>
            </a:xfrm>
            <a:custGeom>
              <a:rect b="b" l="l" r="r" t="t"/>
              <a:pathLst>
                <a:path extrusionOk="0" h="956" w="951">
                  <a:moveTo>
                    <a:pt x="950" y="1"/>
                  </a:moveTo>
                  <a:lnTo>
                    <a:pt x="231" y="275"/>
                  </a:lnTo>
                  <a:lnTo>
                    <a:pt x="0" y="823"/>
                  </a:lnTo>
                  <a:cubicBezTo>
                    <a:pt x="195" y="868"/>
                    <a:pt x="396" y="913"/>
                    <a:pt x="603" y="955"/>
                  </a:cubicBezTo>
                  <a:lnTo>
                    <a:pt x="950" y="1"/>
                  </a:lnTo>
                  <a:close/>
                </a:path>
              </a:pathLst>
            </a:custGeom>
            <a:solidFill>
              <a:srgbClr val="8BCA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4"/>
            <p:cNvSpPr/>
            <p:nvPr/>
          </p:nvSpPr>
          <p:spPr>
            <a:xfrm>
              <a:off x="3172000" y="3114400"/>
              <a:ext cx="23775" cy="23900"/>
            </a:xfrm>
            <a:custGeom>
              <a:rect b="b" l="l" r="r" t="t"/>
              <a:pathLst>
                <a:path extrusionOk="0" h="956" w="951">
                  <a:moveTo>
                    <a:pt x="950" y="1"/>
                  </a:moveTo>
                  <a:lnTo>
                    <a:pt x="231" y="275"/>
                  </a:lnTo>
                  <a:lnTo>
                    <a:pt x="0" y="823"/>
                  </a:lnTo>
                  <a:cubicBezTo>
                    <a:pt x="195" y="868"/>
                    <a:pt x="396" y="913"/>
                    <a:pt x="603" y="955"/>
                  </a:cubicBezTo>
                  <a:lnTo>
                    <a:pt x="95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4"/>
            <p:cNvSpPr/>
            <p:nvPr/>
          </p:nvSpPr>
          <p:spPr>
            <a:xfrm>
              <a:off x="3145275" y="3134925"/>
              <a:ext cx="41800" cy="63050"/>
            </a:xfrm>
            <a:custGeom>
              <a:rect b="b" l="l" r="r" t="t"/>
              <a:pathLst>
                <a:path extrusionOk="0" h="2522" w="1672">
                  <a:moveTo>
                    <a:pt x="1069" y="0"/>
                  </a:moveTo>
                  <a:lnTo>
                    <a:pt x="0" y="2521"/>
                  </a:lnTo>
                  <a:lnTo>
                    <a:pt x="832" y="2435"/>
                  </a:lnTo>
                  <a:lnTo>
                    <a:pt x="1672" y="133"/>
                  </a:lnTo>
                  <a:cubicBezTo>
                    <a:pt x="1465" y="90"/>
                    <a:pt x="1264" y="46"/>
                    <a:pt x="1069" y="0"/>
                  </a:cubicBezTo>
                  <a:close/>
                </a:path>
              </a:pathLst>
            </a:custGeom>
            <a:solidFill>
              <a:srgbClr val="8BCA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4"/>
            <p:cNvSpPr/>
            <p:nvPr/>
          </p:nvSpPr>
          <p:spPr>
            <a:xfrm>
              <a:off x="3145275" y="3134925"/>
              <a:ext cx="41800" cy="63050"/>
            </a:xfrm>
            <a:custGeom>
              <a:rect b="b" l="l" r="r" t="t"/>
              <a:pathLst>
                <a:path extrusionOk="0" h="2522" w="1672">
                  <a:moveTo>
                    <a:pt x="1069" y="0"/>
                  </a:moveTo>
                  <a:lnTo>
                    <a:pt x="0" y="2521"/>
                  </a:lnTo>
                  <a:lnTo>
                    <a:pt x="832" y="2435"/>
                  </a:lnTo>
                  <a:lnTo>
                    <a:pt x="1672" y="133"/>
                  </a:lnTo>
                  <a:cubicBezTo>
                    <a:pt x="1465" y="90"/>
                    <a:pt x="1264" y="46"/>
                    <a:pt x="1069" y="0"/>
                  </a:cubicBezTo>
                  <a:close/>
                </a:path>
              </a:pathLst>
            </a:custGeom>
            <a:solidFill>
              <a:srgbClr val="8BCA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4"/>
            <p:cNvSpPr/>
            <p:nvPr/>
          </p:nvSpPr>
          <p:spPr>
            <a:xfrm>
              <a:off x="3145275" y="3134925"/>
              <a:ext cx="41800" cy="63050"/>
            </a:xfrm>
            <a:custGeom>
              <a:rect b="b" l="l" r="r" t="t"/>
              <a:pathLst>
                <a:path extrusionOk="0" h="2522" w="1672">
                  <a:moveTo>
                    <a:pt x="1069" y="0"/>
                  </a:moveTo>
                  <a:lnTo>
                    <a:pt x="0" y="2521"/>
                  </a:lnTo>
                  <a:lnTo>
                    <a:pt x="832" y="2435"/>
                  </a:lnTo>
                  <a:lnTo>
                    <a:pt x="1672" y="133"/>
                  </a:lnTo>
                  <a:cubicBezTo>
                    <a:pt x="1465" y="90"/>
                    <a:pt x="1264" y="46"/>
                    <a:pt x="106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4"/>
            <p:cNvSpPr/>
            <p:nvPr/>
          </p:nvSpPr>
          <p:spPr>
            <a:xfrm>
              <a:off x="3174350" y="3075900"/>
              <a:ext cx="265475" cy="336750"/>
            </a:xfrm>
            <a:custGeom>
              <a:rect b="b" l="l" r="r" t="t"/>
              <a:pathLst>
                <a:path extrusionOk="0" h="13470" w="10619">
                  <a:moveTo>
                    <a:pt x="1924" y="1"/>
                  </a:moveTo>
                  <a:lnTo>
                    <a:pt x="27" y="5094"/>
                  </a:lnTo>
                  <a:lnTo>
                    <a:pt x="0" y="13470"/>
                  </a:lnTo>
                  <a:lnTo>
                    <a:pt x="10618" y="13440"/>
                  </a:lnTo>
                  <a:lnTo>
                    <a:pt x="106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4"/>
            <p:cNvSpPr/>
            <p:nvPr/>
          </p:nvSpPr>
          <p:spPr>
            <a:xfrm>
              <a:off x="3450700" y="3076275"/>
              <a:ext cx="213250" cy="333825"/>
            </a:xfrm>
            <a:custGeom>
              <a:rect b="b" l="l" r="r" t="t"/>
              <a:pathLst>
                <a:path extrusionOk="0" h="13353" w="8530">
                  <a:moveTo>
                    <a:pt x="0" y="0"/>
                  </a:moveTo>
                  <a:lnTo>
                    <a:pt x="0" y="13353"/>
                  </a:lnTo>
                  <a:lnTo>
                    <a:pt x="8530" y="13353"/>
                  </a:lnTo>
                  <a:lnTo>
                    <a:pt x="85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4"/>
            <p:cNvSpPr/>
            <p:nvPr/>
          </p:nvSpPr>
          <p:spPr>
            <a:xfrm>
              <a:off x="3183400" y="3081725"/>
              <a:ext cx="249325" cy="122725"/>
            </a:xfrm>
            <a:custGeom>
              <a:rect b="b" l="l" r="r" t="t"/>
              <a:pathLst>
                <a:path extrusionOk="0" h="4909" w="9973">
                  <a:moveTo>
                    <a:pt x="9972" y="0"/>
                  </a:moveTo>
                  <a:lnTo>
                    <a:pt x="1877" y="15"/>
                  </a:lnTo>
                  <a:lnTo>
                    <a:pt x="1" y="4909"/>
                  </a:lnTo>
                  <a:lnTo>
                    <a:pt x="9906" y="4648"/>
                  </a:lnTo>
                  <a:lnTo>
                    <a:pt x="9972"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4"/>
            <p:cNvSpPr/>
            <p:nvPr/>
          </p:nvSpPr>
          <p:spPr>
            <a:xfrm>
              <a:off x="3304050" y="3083600"/>
              <a:ext cx="125750" cy="35925"/>
            </a:xfrm>
            <a:custGeom>
              <a:rect b="b" l="l" r="r" t="t"/>
              <a:pathLst>
                <a:path extrusionOk="0" h="1437" w="5030">
                  <a:moveTo>
                    <a:pt x="5030" y="0"/>
                  </a:moveTo>
                  <a:lnTo>
                    <a:pt x="1358" y="8"/>
                  </a:lnTo>
                  <a:lnTo>
                    <a:pt x="1" y="710"/>
                  </a:lnTo>
                  <a:cubicBezTo>
                    <a:pt x="538" y="980"/>
                    <a:pt x="1194" y="1224"/>
                    <a:pt x="1945" y="1436"/>
                  </a:cubicBezTo>
                  <a:lnTo>
                    <a:pt x="5027" y="270"/>
                  </a:lnTo>
                  <a:lnTo>
                    <a:pt x="50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4"/>
            <p:cNvSpPr/>
            <p:nvPr/>
          </p:nvSpPr>
          <p:spPr>
            <a:xfrm>
              <a:off x="3277550" y="3083775"/>
              <a:ext cx="60475" cy="17600"/>
            </a:xfrm>
            <a:custGeom>
              <a:rect b="b" l="l" r="r" t="t"/>
              <a:pathLst>
                <a:path extrusionOk="0" h="704" w="2419">
                  <a:moveTo>
                    <a:pt x="2418" y="1"/>
                  </a:moveTo>
                  <a:lnTo>
                    <a:pt x="0" y="4"/>
                  </a:lnTo>
                  <a:cubicBezTo>
                    <a:pt x="268" y="251"/>
                    <a:pt x="625" y="487"/>
                    <a:pt x="1059" y="703"/>
                  </a:cubicBezTo>
                  <a:lnTo>
                    <a:pt x="2418" y="1"/>
                  </a:lnTo>
                  <a:close/>
                </a:path>
              </a:pathLst>
            </a:custGeom>
            <a:solidFill>
              <a:srgbClr val="8BCA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4"/>
            <p:cNvSpPr/>
            <p:nvPr/>
          </p:nvSpPr>
          <p:spPr>
            <a:xfrm>
              <a:off x="3277550" y="3083775"/>
              <a:ext cx="60475" cy="17600"/>
            </a:xfrm>
            <a:custGeom>
              <a:rect b="b" l="l" r="r" t="t"/>
              <a:pathLst>
                <a:path extrusionOk="0" h="704" w="2419">
                  <a:moveTo>
                    <a:pt x="2418" y="1"/>
                  </a:moveTo>
                  <a:lnTo>
                    <a:pt x="0" y="4"/>
                  </a:lnTo>
                  <a:cubicBezTo>
                    <a:pt x="268" y="251"/>
                    <a:pt x="625" y="487"/>
                    <a:pt x="1059" y="703"/>
                  </a:cubicBezTo>
                  <a:lnTo>
                    <a:pt x="241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4"/>
            <p:cNvSpPr/>
            <p:nvPr/>
          </p:nvSpPr>
          <p:spPr>
            <a:xfrm>
              <a:off x="3197625" y="3101350"/>
              <a:ext cx="155050" cy="76750"/>
            </a:xfrm>
            <a:custGeom>
              <a:rect b="b" l="l" r="r" t="t"/>
              <a:pathLst>
                <a:path extrusionOk="0" h="3070" w="6202">
                  <a:moveTo>
                    <a:pt x="4258" y="0"/>
                  </a:moveTo>
                  <a:lnTo>
                    <a:pt x="420" y="1991"/>
                  </a:lnTo>
                  <a:lnTo>
                    <a:pt x="0" y="3069"/>
                  </a:lnTo>
                  <a:lnTo>
                    <a:pt x="0" y="3069"/>
                  </a:lnTo>
                  <a:lnTo>
                    <a:pt x="6202" y="726"/>
                  </a:lnTo>
                  <a:cubicBezTo>
                    <a:pt x="5449" y="514"/>
                    <a:pt x="4794" y="271"/>
                    <a:pt x="4258" y="0"/>
                  </a:cubicBezTo>
                  <a:close/>
                </a:path>
              </a:pathLst>
            </a:custGeom>
            <a:solidFill>
              <a:srgbClr val="8BCA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4"/>
            <p:cNvSpPr/>
            <p:nvPr/>
          </p:nvSpPr>
          <p:spPr>
            <a:xfrm>
              <a:off x="3197625" y="3101350"/>
              <a:ext cx="155050" cy="76750"/>
            </a:xfrm>
            <a:custGeom>
              <a:rect b="b" l="l" r="r" t="t"/>
              <a:pathLst>
                <a:path extrusionOk="0" h="3070" w="6202">
                  <a:moveTo>
                    <a:pt x="4258" y="0"/>
                  </a:moveTo>
                  <a:lnTo>
                    <a:pt x="420" y="1991"/>
                  </a:lnTo>
                  <a:lnTo>
                    <a:pt x="0" y="3069"/>
                  </a:lnTo>
                  <a:lnTo>
                    <a:pt x="0" y="3069"/>
                  </a:lnTo>
                  <a:lnTo>
                    <a:pt x="6202" y="726"/>
                  </a:lnTo>
                  <a:cubicBezTo>
                    <a:pt x="5449" y="514"/>
                    <a:pt x="4794" y="271"/>
                    <a:pt x="42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4"/>
            <p:cNvSpPr/>
            <p:nvPr/>
          </p:nvSpPr>
          <p:spPr>
            <a:xfrm>
              <a:off x="3208100" y="3083850"/>
              <a:ext cx="95975" cy="67250"/>
            </a:xfrm>
            <a:custGeom>
              <a:rect b="b" l="l" r="r" t="t"/>
              <a:pathLst>
                <a:path extrusionOk="0" h="2690" w="3839">
                  <a:moveTo>
                    <a:pt x="2781" y="1"/>
                  </a:moveTo>
                  <a:lnTo>
                    <a:pt x="1045" y="5"/>
                  </a:lnTo>
                  <a:lnTo>
                    <a:pt x="1" y="2690"/>
                  </a:lnTo>
                  <a:lnTo>
                    <a:pt x="3839" y="700"/>
                  </a:lnTo>
                  <a:cubicBezTo>
                    <a:pt x="3403" y="484"/>
                    <a:pt x="3048" y="250"/>
                    <a:pt x="2781" y="1"/>
                  </a:cubicBezTo>
                  <a:close/>
                </a:path>
              </a:pathLst>
            </a:custGeom>
            <a:solidFill>
              <a:srgbClr val="8BCA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4"/>
            <p:cNvSpPr/>
            <p:nvPr/>
          </p:nvSpPr>
          <p:spPr>
            <a:xfrm>
              <a:off x="3208100" y="3083850"/>
              <a:ext cx="95975" cy="67250"/>
            </a:xfrm>
            <a:custGeom>
              <a:rect b="b" l="l" r="r" t="t"/>
              <a:pathLst>
                <a:path extrusionOk="0" h="2690" w="3839">
                  <a:moveTo>
                    <a:pt x="2781" y="1"/>
                  </a:moveTo>
                  <a:lnTo>
                    <a:pt x="1045" y="5"/>
                  </a:lnTo>
                  <a:lnTo>
                    <a:pt x="1" y="2690"/>
                  </a:lnTo>
                  <a:lnTo>
                    <a:pt x="3839" y="700"/>
                  </a:lnTo>
                  <a:cubicBezTo>
                    <a:pt x="3403" y="484"/>
                    <a:pt x="3048" y="250"/>
                    <a:pt x="2781" y="1"/>
                  </a:cubicBezTo>
                  <a:close/>
                </a:path>
              </a:pathLst>
            </a:custGeom>
            <a:solidFill>
              <a:srgbClr val="8BCA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4"/>
            <p:cNvSpPr/>
            <p:nvPr/>
          </p:nvSpPr>
          <p:spPr>
            <a:xfrm>
              <a:off x="3208100" y="3083850"/>
              <a:ext cx="95975" cy="67250"/>
            </a:xfrm>
            <a:custGeom>
              <a:rect b="b" l="l" r="r" t="t"/>
              <a:pathLst>
                <a:path extrusionOk="0" h="2690" w="3839">
                  <a:moveTo>
                    <a:pt x="2781" y="1"/>
                  </a:moveTo>
                  <a:lnTo>
                    <a:pt x="1045" y="5"/>
                  </a:lnTo>
                  <a:lnTo>
                    <a:pt x="1" y="2690"/>
                  </a:lnTo>
                  <a:lnTo>
                    <a:pt x="3839" y="700"/>
                  </a:lnTo>
                  <a:cubicBezTo>
                    <a:pt x="3403" y="484"/>
                    <a:pt x="3048" y="250"/>
                    <a:pt x="278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4"/>
            <p:cNvSpPr/>
            <p:nvPr/>
          </p:nvSpPr>
          <p:spPr>
            <a:xfrm>
              <a:off x="3285525" y="3183550"/>
              <a:ext cx="142875" cy="14575"/>
            </a:xfrm>
            <a:custGeom>
              <a:rect b="b" l="l" r="r" t="t"/>
              <a:pathLst>
                <a:path extrusionOk="0" h="583" w="5715">
                  <a:moveTo>
                    <a:pt x="5715" y="1"/>
                  </a:moveTo>
                  <a:lnTo>
                    <a:pt x="1" y="582"/>
                  </a:lnTo>
                  <a:lnTo>
                    <a:pt x="5709" y="435"/>
                  </a:lnTo>
                  <a:lnTo>
                    <a:pt x="5715" y="1"/>
                  </a:lnTo>
                  <a:close/>
                </a:path>
              </a:pathLst>
            </a:custGeom>
            <a:solidFill>
              <a:srgbClr val="8BCA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4"/>
            <p:cNvSpPr/>
            <p:nvPr/>
          </p:nvSpPr>
          <p:spPr>
            <a:xfrm>
              <a:off x="3285525" y="3183550"/>
              <a:ext cx="142875" cy="14575"/>
            </a:xfrm>
            <a:custGeom>
              <a:rect b="b" l="l" r="r" t="t"/>
              <a:pathLst>
                <a:path extrusionOk="0" h="583" w="5715">
                  <a:moveTo>
                    <a:pt x="5715" y="1"/>
                  </a:moveTo>
                  <a:lnTo>
                    <a:pt x="1" y="582"/>
                  </a:lnTo>
                  <a:lnTo>
                    <a:pt x="5709" y="435"/>
                  </a:lnTo>
                  <a:lnTo>
                    <a:pt x="571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4"/>
            <p:cNvSpPr/>
            <p:nvPr/>
          </p:nvSpPr>
          <p:spPr>
            <a:xfrm>
              <a:off x="3352650" y="3090400"/>
              <a:ext cx="77075" cy="44350"/>
            </a:xfrm>
            <a:custGeom>
              <a:rect b="b" l="l" r="r" t="t"/>
              <a:pathLst>
                <a:path extrusionOk="0" h="1774" w="3083">
                  <a:moveTo>
                    <a:pt x="3083" y="1"/>
                  </a:moveTo>
                  <a:lnTo>
                    <a:pt x="1" y="1166"/>
                  </a:lnTo>
                  <a:cubicBezTo>
                    <a:pt x="897" y="1416"/>
                    <a:pt x="1928" y="1624"/>
                    <a:pt x="3056" y="1774"/>
                  </a:cubicBezTo>
                  <a:lnTo>
                    <a:pt x="3083" y="1"/>
                  </a:lnTo>
                  <a:close/>
                </a:path>
              </a:pathLst>
            </a:custGeom>
            <a:solidFill>
              <a:srgbClr val="8BCA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4"/>
            <p:cNvSpPr/>
            <p:nvPr/>
          </p:nvSpPr>
          <p:spPr>
            <a:xfrm>
              <a:off x="3352650" y="3090400"/>
              <a:ext cx="77075" cy="44350"/>
            </a:xfrm>
            <a:custGeom>
              <a:rect b="b" l="l" r="r" t="t"/>
              <a:pathLst>
                <a:path extrusionOk="0" h="1774" w="3083">
                  <a:moveTo>
                    <a:pt x="3083" y="1"/>
                  </a:moveTo>
                  <a:lnTo>
                    <a:pt x="1" y="1166"/>
                  </a:lnTo>
                  <a:cubicBezTo>
                    <a:pt x="897" y="1416"/>
                    <a:pt x="1928" y="1624"/>
                    <a:pt x="3056" y="1774"/>
                  </a:cubicBezTo>
                  <a:lnTo>
                    <a:pt x="30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4"/>
            <p:cNvSpPr/>
            <p:nvPr/>
          </p:nvSpPr>
          <p:spPr>
            <a:xfrm>
              <a:off x="3188900" y="3119500"/>
              <a:ext cx="240250" cy="81150"/>
            </a:xfrm>
            <a:custGeom>
              <a:rect b="b" l="l" r="r" t="t"/>
              <a:pathLst>
                <a:path extrusionOk="0" h="3246" w="9610">
                  <a:moveTo>
                    <a:pt x="6554" y="0"/>
                  </a:moveTo>
                  <a:lnTo>
                    <a:pt x="349" y="2343"/>
                  </a:lnTo>
                  <a:lnTo>
                    <a:pt x="0" y="3246"/>
                  </a:lnTo>
                  <a:lnTo>
                    <a:pt x="3866" y="3144"/>
                  </a:lnTo>
                  <a:lnTo>
                    <a:pt x="9581" y="2563"/>
                  </a:lnTo>
                  <a:lnTo>
                    <a:pt x="9609" y="610"/>
                  </a:lnTo>
                  <a:cubicBezTo>
                    <a:pt x="8478" y="460"/>
                    <a:pt x="7447" y="252"/>
                    <a:pt x="6554" y="0"/>
                  </a:cubicBezTo>
                  <a:close/>
                </a:path>
              </a:pathLst>
            </a:custGeom>
            <a:solidFill>
              <a:srgbClr val="8BCA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4"/>
            <p:cNvSpPr/>
            <p:nvPr/>
          </p:nvSpPr>
          <p:spPr>
            <a:xfrm>
              <a:off x="3188900" y="3119500"/>
              <a:ext cx="240250" cy="81150"/>
            </a:xfrm>
            <a:custGeom>
              <a:rect b="b" l="l" r="r" t="t"/>
              <a:pathLst>
                <a:path extrusionOk="0" h="3246" w="9610">
                  <a:moveTo>
                    <a:pt x="6554" y="0"/>
                  </a:moveTo>
                  <a:lnTo>
                    <a:pt x="349" y="2343"/>
                  </a:lnTo>
                  <a:lnTo>
                    <a:pt x="0" y="3246"/>
                  </a:lnTo>
                  <a:lnTo>
                    <a:pt x="3866" y="3144"/>
                  </a:lnTo>
                  <a:lnTo>
                    <a:pt x="9581" y="2563"/>
                  </a:lnTo>
                  <a:lnTo>
                    <a:pt x="9609" y="610"/>
                  </a:lnTo>
                  <a:cubicBezTo>
                    <a:pt x="8478" y="460"/>
                    <a:pt x="7447" y="252"/>
                    <a:pt x="6554" y="0"/>
                  </a:cubicBezTo>
                  <a:close/>
                </a:path>
              </a:pathLst>
            </a:custGeom>
            <a:solidFill>
              <a:srgbClr val="8BCA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4"/>
            <p:cNvSpPr/>
            <p:nvPr/>
          </p:nvSpPr>
          <p:spPr>
            <a:xfrm>
              <a:off x="3188900" y="3119500"/>
              <a:ext cx="240250" cy="81150"/>
            </a:xfrm>
            <a:custGeom>
              <a:rect b="b" l="l" r="r" t="t"/>
              <a:pathLst>
                <a:path extrusionOk="0" h="3246" w="9610">
                  <a:moveTo>
                    <a:pt x="6554" y="0"/>
                  </a:moveTo>
                  <a:lnTo>
                    <a:pt x="349" y="2343"/>
                  </a:lnTo>
                  <a:lnTo>
                    <a:pt x="0" y="3246"/>
                  </a:lnTo>
                  <a:lnTo>
                    <a:pt x="3866" y="3144"/>
                  </a:lnTo>
                  <a:lnTo>
                    <a:pt x="9581" y="2563"/>
                  </a:lnTo>
                  <a:lnTo>
                    <a:pt x="9609" y="610"/>
                  </a:lnTo>
                  <a:cubicBezTo>
                    <a:pt x="8478" y="460"/>
                    <a:pt x="7447" y="252"/>
                    <a:pt x="65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4"/>
            <p:cNvSpPr/>
            <p:nvPr/>
          </p:nvSpPr>
          <p:spPr>
            <a:xfrm>
              <a:off x="3457950" y="3084000"/>
              <a:ext cx="198575" cy="115100"/>
            </a:xfrm>
            <a:custGeom>
              <a:rect b="b" l="l" r="r" t="t"/>
              <a:pathLst>
                <a:path extrusionOk="0" h="4604" w="7943">
                  <a:moveTo>
                    <a:pt x="0" y="0"/>
                  </a:moveTo>
                  <a:lnTo>
                    <a:pt x="30" y="4604"/>
                  </a:lnTo>
                  <a:lnTo>
                    <a:pt x="6574" y="4421"/>
                  </a:lnTo>
                  <a:lnTo>
                    <a:pt x="79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4"/>
            <p:cNvSpPr/>
            <p:nvPr/>
          </p:nvSpPr>
          <p:spPr>
            <a:xfrm>
              <a:off x="3461525" y="3085475"/>
              <a:ext cx="124671" cy="42124"/>
            </a:xfrm>
            <a:custGeom>
              <a:rect b="b" l="l" r="r" t="t"/>
              <a:pathLst>
                <a:path extrusionOk="0" h="1332" w="4753">
                  <a:moveTo>
                    <a:pt x="0" y="0"/>
                  </a:moveTo>
                  <a:lnTo>
                    <a:pt x="0" y="154"/>
                  </a:lnTo>
                  <a:lnTo>
                    <a:pt x="2788" y="1332"/>
                  </a:lnTo>
                  <a:cubicBezTo>
                    <a:pt x="3545" y="1155"/>
                    <a:pt x="4208" y="941"/>
                    <a:pt x="4753" y="700"/>
                  </a:cubicBezTo>
                  <a:lnTo>
                    <a:pt x="3576" y="34"/>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4"/>
            <p:cNvSpPr/>
            <p:nvPr/>
          </p:nvSpPr>
          <p:spPr>
            <a:xfrm>
              <a:off x="3550975" y="3086325"/>
              <a:ext cx="56575" cy="16650"/>
            </a:xfrm>
            <a:custGeom>
              <a:rect b="b" l="l" r="r" t="t"/>
              <a:pathLst>
                <a:path extrusionOk="0" h="666" w="2263">
                  <a:moveTo>
                    <a:pt x="1" y="0"/>
                  </a:moveTo>
                  <a:lnTo>
                    <a:pt x="1176" y="666"/>
                  </a:lnTo>
                  <a:cubicBezTo>
                    <a:pt x="1621" y="469"/>
                    <a:pt x="1984" y="252"/>
                    <a:pt x="2263" y="19"/>
                  </a:cubicBezTo>
                  <a:lnTo>
                    <a:pt x="1" y="0"/>
                  </a:lnTo>
                  <a:close/>
                </a:path>
              </a:pathLst>
            </a:custGeom>
            <a:solidFill>
              <a:srgbClr val="8BCA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4"/>
            <p:cNvSpPr/>
            <p:nvPr/>
          </p:nvSpPr>
          <p:spPr>
            <a:xfrm>
              <a:off x="3550975" y="3086325"/>
              <a:ext cx="56575" cy="23400"/>
            </a:xfrm>
            <a:custGeom>
              <a:rect b="b" l="l" r="r" t="t"/>
              <a:pathLst>
                <a:path extrusionOk="0" h="666" w="2263">
                  <a:moveTo>
                    <a:pt x="1" y="0"/>
                  </a:moveTo>
                  <a:lnTo>
                    <a:pt x="1176" y="666"/>
                  </a:lnTo>
                  <a:cubicBezTo>
                    <a:pt x="1621" y="469"/>
                    <a:pt x="1984" y="252"/>
                    <a:pt x="2263" y="19"/>
                  </a:cubicBez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4"/>
            <p:cNvSpPr/>
            <p:nvPr/>
          </p:nvSpPr>
          <p:spPr>
            <a:xfrm>
              <a:off x="3531200" y="3102950"/>
              <a:ext cx="101350" cy="55075"/>
            </a:xfrm>
            <a:custGeom>
              <a:rect b="b" l="l" r="r" t="t"/>
              <a:pathLst>
                <a:path extrusionOk="0" h="2203" w="4054">
                  <a:moveTo>
                    <a:pt x="1967" y="1"/>
                  </a:moveTo>
                  <a:cubicBezTo>
                    <a:pt x="1421" y="242"/>
                    <a:pt x="758" y="456"/>
                    <a:pt x="1" y="633"/>
                  </a:cubicBezTo>
                  <a:lnTo>
                    <a:pt x="3722" y="2203"/>
                  </a:lnTo>
                  <a:lnTo>
                    <a:pt x="4054" y="1184"/>
                  </a:lnTo>
                  <a:lnTo>
                    <a:pt x="1967" y="1"/>
                  </a:lnTo>
                  <a:close/>
                </a:path>
              </a:pathLst>
            </a:custGeom>
            <a:solidFill>
              <a:srgbClr val="8BCA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4"/>
            <p:cNvSpPr/>
            <p:nvPr/>
          </p:nvSpPr>
          <p:spPr>
            <a:xfrm>
              <a:off x="3531200" y="3102950"/>
              <a:ext cx="101350" cy="55075"/>
            </a:xfrm>
            <a:custGeom>
              <a:rect b="b" l="l" r="r" t="t"/>
              <a:pathLst>
                <a:path extrusionOk="0" h="2203" w="4054">
                  <a:moveTo>
                    <a:pt x="1967" y="1"/>
                  </a:moveTo>
                  <a:cubicBezTo>
                    <a:pt x="1421" y="242"/>
                    <a:pt x="758" y="456"/>
                    <a:pt x="1" y="633"/>
                  </a:cubicBezTo>
                  <a:lnTo>
                    <a:pt x="3722" y="2203"/>
                  </a:lnTo>
                  <a:lnTo>
                    <a:pt x="4054" y="1184"/>
                  </a:lnTo>
                  <a:lnTo>
                    <a:pt x="196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4"/>
            <p:cNvSpPr/>
            <p:nvPr/>
          </p:nvSpPr>
          <p:spPr>
            <a:xfrm>
              <a:off x="3580350" y="3086800"/>
              <a:ext cx="66975" cy="45750"/>
            </a:xfrm>
            <a:custGeom>
              <a:rect b="b" l="l" r="r" t="t"/>
              <a:pathLst>
                <a:path extrusionOk="0" h="1830" w="2679">
                  <a:moveTo>
                    <a:pt x="1088" y="0"/>
                  </a:moveTo>
                  <a:cubicBezTo>
                    <a:pt x="811" y="233"/>
                    <a:pt x="446" y="450"/>
                    <a:pt x="1" y="647"/>
                  </a:cubicBezTo>
                  <a:lnTo>
                    <a:pt x="2088" y="1830"/>
                  </a:lnTo>
                  <a:lnTo>
                    <a:pt x="2678" y="14"/>
                  </a:lnTo>
                  <a:lnTo>
                    <a:pt x="1088" y="0"/>
                  </a:lnTo>
                  <a:close/>
                </a:path>
              </a:pathLst>
            </a:custGeom>
            <a:solidFill>
              <a:srgbClr val="8BCA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4"/>
            <p:cNvSpPr/>
            <p:nvPr/>
          </p:nvSpPr>
          <p:spPr>
            <a:xfrm>
              <a:off x="3580350" y="3086800"/>
              <a:ext cx="66975" cy="45750"/>
            </a:xfrm>
            <a:custGeom>
              <a:rect b="b" l="l" r="r" t="t"/>
              <a:pathLst>
                <a:path extrusionOk="0" h="1830" w="2679">
                  <a:moveTo>
                    <a:pt x="1088" y="0"/>
                  </a:moveTo>
                  <a:cubicBezTo>
                    <a:pt x="811" y="233"/>
                    <a:pt x="446" y="450"/>
                    <a:pt x="1" y="647"/>
                  </a:cubicBezTo>
                  <a:lnTo>
                    <a:pt x="2088" y="1830"/>
                  </a:lnTo>
                  <a:lnTo>
                    <a:pt x="2678" y="14"/>
                  </a:lnTo>
                  <a:lnTo>
                    <a:pt x="1088" y="0"/>
                  </a:lnTo>
                  <a:close/>
                </a:path>
              </a:pathLst>
            </a:custGeom>
            <a:solidFill>
              <a:srgbClr val="8BCA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4"/>
            <p:cNvSpPr/>
            <p:nvPr/>
          </p:nvSpPr>
          <p:spPr>
            <a:xfrm>
              <a:off x="3580350" y="3086800"/>
              <a:ext cx="66975" cy="45750"/>
            </a:xfrm>
            <a:custGeom>
              <a:rect b="b" l="l" r="r" t="t"/>
              <a:pathLst>
                <a:path extrusionOk="0" h="1830" w="2679">
                  <a:moveTo>
                    <a:pt x="1088" y="0"/>
                  </a:moveTo>
                  <a:cubicBezTo>
                    <a:pt x="811" y="233"/>
                    <a:pt x="446" y="450"/>
                    <a:pt x="1" y="647"/>
                  </a:cubicBezTo>
                  <a:lnTo>
                    <a:pt x="2088" y="1830"/>
                  </a:lnTo>
                  <a:lnTo>
                    <a:pt x="2678" y="14"/>
                  </a:lnTo>
                  <a:lnTo>
                    <a:pt x="108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4"/>
            <p:cNvSpPr/>
            <p:nvPr/>
          </p:nvSpPr>
          <p:spPr>
            <a:xfrm>
              <a:off x="3461400" y="3179725"/>
              <a:ext cx="66450" cy="10725"/>
            </a:xfrm>
            <a:custGeom>
              <a:rect b="b" l="l" r="r" t="t"/>
              <a:pathLst>
                <a:path extrusionOk="0" h="429" w="2658">
                  <a:moveTo>
                    <a:pt x="1" y="0"/>
                  </a:moveTo>
                  <a:lnTo>
                    <a:pt x="1" y="429"/>
                  </a:lnTo>
                  <a:lnTo>
                    <a:pt x="2658" y="382"/>
                  </a:lnTo>
                  <a:lnTo>
                    <a:pt x="1" y="0"/>
                  </a:lnTo>
                  <a:close/>
                </a:path>
              </a:pathLst>
            </a:custGeom>
            <a:solidFill>
              <a:srgbClr val="8BCA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4"/>
            <p:cNvSpPr/>
            <p:nvPr/>
          </p:nvSpPr>
          <p:spPr>
            <a:xfrm>
              <a:off x="3461400" y="3179725"/>
              <a:ext cx="66450" cy="10725"/>
            </a:xfrm>
            <a:custGeom>
              <a:rect b="b" l="l" r="r" t="t"/>
              <a:pathLst>
                <a:path extrusionOk="0" h="429" w="2658">
                  <a:moveTo>
                    <a:pt x="1" y="0"/>
                  </a:moveTo>
                  <a:lnTo>
                    <a:pt x="1" y="429"/>
                  </a:lnTo>
                  <a:lnTo>
                    <a:pt x="2658" y="382"/>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4"/>
            <p:cNvSpPr/>
            <p:nvPr/>
          </p:nvSpPr>
          <p:spPr>
            <a:xfrm>
              <a:off x="3461450" y="3089300"/>
              <a:ext cx="69775" cy="40550"/>
            </a:xfrm>
            <a:custGeom>
              <a:rect b="b" l="l" r="r" t="t"/>
              <a:pathLst>
                <a:path extrusionOk="0" h="1622" w="2791">
                  <a:moveTo>
                    <a:pt x="3" y="1"/>
                  </a:moveTo>
                  <a:lnTo>
                    <a:pt x="0" y="1622"/>
                  </a:lnTo>
                  <a:cubicBezTo>
                    <a:pt x="1024" y="1520"/>
                    <a:pt x="1963" y="1372"/>
                    <a:pt x="2791" y="1179"/>
                  </a:cubicBezTo>
                  <a:lnTo>
                    <a:pt x="3" y="1"/>
                  </a:lnTo>
                  <a:close/>
                </a:path>
              </a:pathLst>
            </a:custGeom>
            <a:solidFill>
              <a:srgbClr val="8BCA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4"/>
            <p:cNvSpPr/>
            <p:nvPr/>
          </p:nvSpPr>
          <p:spPr>
            <a:xfrm>
              <a:off x="3461450" y="3089300"/>
              <a:ext cx="69775" cy="40550"/>
            </a:xfrm>
            <a:custGeom>
              <a:rect b="b" l="l" r="r" t="t"/>
              <a:pathLst>
                <a:path extrusionOk="0" h="1622" w="2791">
                  <a:moveTo>
                    <a:pt x="3" y="1"/>
                  </a:moveTo>
                  <a:lnTo>
                    <a:pt x="0" y="1622"/>
                  </a:lnTo>
                  <a:cubicBezTo>
                    <a:pt x="1024" y="1520"/>
                    <a:pt x="1963" y="1372"/>
                    <a:pt x="2791" y="1179"/>
                  </a:cubicBezTo>
                  <a:lnTo>
                    <a:pt x="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4"/>
            <p:cNvSpPr/>
            <p:nvPr/>
          </p:nvSpPr>
          <p:spPr>
            <a:xfrm>
              <a:off x="3461400" y="3118750"/>
              <a:ext cx="162875" cy="70525"/>
            </a:xfrm>
            <a:custGeom>
              <a:rect b="b" l="l" r="r" t="t"/>
              <a:pathLst>
                <a:path extrusionOk="0" h="2821" w="6515">
                  <a:moveTo>
                    <a:pt x="2793" y="1"/>
                  </a:moveTo>
                  <a:cubicBezTo>
                    <a:pt x="1965" y="194"/>
                    <a:pt x="1026" y="342"/>
                    <a:pt x="2" y="444"/>
                  </a:cubicBezTo>
                  <a:lnTo>
                    <a:pt x="1" y="2439"/>
                  </a:lnTo>
                  <a:lnTo>
                    <a:pt x="2658" y="2821"/>
                  </a:lnTo>
                  <a:lnTo>
                    <a:pt x="6127" y="2758"/>
                  </a:lnTo>
                  <a:lnTo>
                    <a:pt x="6514" y="1571"/>
                  </a:lnTo>
                  <a:lnTo>
                    <a:pt x="2793" y="1"/>
                  </a:lnTo>
                  <a:close/>
                </a:path>
              </a:pathLst>
            </a:custGeom>
            <a:solidFill>
              <a:srgbClr val="8BCA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4"/>
            <p:cNvSpPr/>
            <p:nvPr/>
          </p:nvSpPr>
          <p:spPr>
            <a:xfrm>
              <a:off x="3461400" y="3118750"/>
              <a:ext cx="162875" cy="70525"/>
            </a:xfrm>
            <a:custGeom>
              <a:rect b="b" l="l" r="r" t="t"/>
              <a:pathLst>
                <a:path extrusionOk="0" h="2821" w="6515">
                  <a:moveTo>
                    <a:pt x="2793" y="1"/>
                  </a:moveTo>
                  <a:cubicBezTo>
                    <a:pt x="1965" y="194"/>
                    <a:pt x="1026" y="342"/>
                    <a:pt x="2" y="444"/>
                  </a:cubicBezTo>
                  <a:lnTo>
                    <a:pt x="1" y="2439"/>
                  </a:lnTo>
                  <a:lnTo>
                    <a:pt x="2658" y="2821"/>
                  </a:lnTo>
                  <a:lnTo>
                    <a:pt x="6127" y="2758"/>
                  </a:lnTo>
                  <a:lnTo>
                    <a:pt x="6514" y="1571"/>
                  </a:lnTo>
                  <a:lnTo>
                    <a:pt x="2793" y="1"/>
                  </a:lnTo>
                  <a:close/>
                </a:path>
              </a:pathLst>
            </a:custGeom>
            <a:solidFill>
              <a:srgbClr val="8BCA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4"/>
            <p:cNvSpPr/>
            <p:nvPr/>
          </p:nvSpPr>
          <p:spPr>
            <a:xfrm>
              <a:off x="3461400" y="3118750"/>
              <a:ext cx="162875" cy="70525"/>
            </a:xfrm>
            <a:custGeom>
              <a:rect b="b" l="l" r="r" t="t"/>
              <a:pathLst>
                <a:path extrusionOk="0" h="2821" w="6515">
                  <a:moveTo>
                    <a:pt x="2793" y="1"/>
                  </a:moveTo>
                  <a:cubicBezTo>
                    <a:pt x="1965" y="194"/>
                    <a:pt x="1026" y="342"/>
                    <a:pt x="2" y="444"/>
                  </a:cubicBezTo>
                  <a:lnTo>
                    <a:pt x="1" y="2439"/>
                  </a:lnTo>
                  <a:lnTo>
                    <a:pt x="2658" y="2821"/>
                  </a:lnTo>
                  <a:lnTo>
                    <a:pt x="6127" y="2758"/>
                  </a:lnTo>
                  <a:lnTo>
                    <a:pt x="6514" y="1571"/>
                  </a:lnTo>
                  <a:lnTo>
                    <a:pt x="279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4"/>
            <p:cNvSpPr/>
            <p:nvPr/>
          </p:nvSpPr>
          <p:spPr>
            <a:xfrm>
              <a:off x="3181225" y="3206900"/>
              <a:ext cx="250950" cy="198325"/>
            </a:xfrm>
            <a:custGeom>
              <a:rect b="b" l="l" r="r" t="t"/>
              <a:pathLst>
                <a:path extrusionOk="0" h="7933" w="10038">
                  <a:moveTo>
                    <a:pt x="10037" y="0"/>
                  </a:moveTo>
                  <a:lnTo>
                    <a:pt x="23" y="208"/>
                  </a:lnTo>
                  <a:lnTo>
                    <a:pt x="1" y="7932"/>
                  </a:lnTo>
                  <a:lnTo>
                    <a:pt x="1" y="7932"/>
                  </a:lnTo>
                  <a:lnTo>
                    <a:pt x="100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4"/>
            <p:cNvSpPr/>
            <p:nvPr/>
          </p:nvSpPr>
          <p:spPr>
            <a:xfrm>
              <a:off x="3181775" y="3206900"/>
              <a:ext cx="253125" cy="199375"/>
            </a:xfrm>
            <a:custGeom>
              <a:rect b="b" l="l" r="r" t="t"/>
              <a:pathLst>
                <a:path extrusionOk="0" h="7975" w="10125">
                  <a:moveTo>
                    <a:pt x="10015" y="0"/>
                  </a:moveTo>
                  <a:lnTo>
                    <a:pt x="1" y="208"/>
                  </a:lnTo>
                  <a:lnTo>
                    <a:pt x="10124" y="7975"/>
                  </a:lnTo>
                  <a:lnTo>
                    <a:pt x="100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4"/>
            <p:cNvSpPr/>
            <p:nvPr/>
          </p:nvSpPr>
          <p:spPr>
            <a:xfrm>
              <a:off x="3233000" y="3083600"/>
              <a:ext cx="196800" cy="110850"/>
            </a:xfrm>
            <a:custGeom>
              <a:rect b="b" l="l" r="r" t="t"/>
              <a:pathLst>
                <a:path extrusionOk="0" h="4434" w="7872">
                  <a:moveTo>
                    <a:pt x="7872" y="0"/>
                  </a:moveTo>
                  <a:lnTo>
                    <a:pt x="49" y="15"/>
                  </a:lnTo>
                  <a:lnTo>
                    <a:pt x="0" y="134"/>
                  </a:lnTo>
                  <a:lnTo>
                    <a:pt x="7530" y="308"/>
                  </a:lnTo>
                  <a:lnTo>
                    <a:pt x="7610" y="4427"/>
                  </a:lnTo>
                  <a:lnTo>
                    <a:pt x="7810" y="4433"/>
                  </a:lnTo>
                  <a:lnTo>
                    <a:pt x="7872"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4"/>
            <p:cNvSpPr/>
            <p:nvPr/>
          </p:nvSpPr>
          <p:spPr>
            <a:xfrm>
              <a:off x="3163050" y="3076275"/>
              <a:ext cx="46550" cy="127800"/>
            </a:xfrm>
            <a:custGeom>
              <a:rect b="b" l="l" r="r" t="t"/>
              <a:pathLst>
                <a:path extrusionOk="0" h="5112" w="1862">
                  <a:moveTo>
                    <a:pt x="1367" y="0"/>
                  </a:moveTo>
                  <a:lnTo>
                    <a:pt x="1557" y="307"/>
                  </a:lnTo>
                  <a:lnTo>
                    <a:pt x="0" y="5112"/>
                  </a:lnTo>
                  <a:lnTo>
                    <a:pt x="1862" y="6"/>
                  </a:lnTo>
                  <a:lnTo>
                    <a:pt x="1367"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4"/>
            <p:cNvSpPr/>
            <p:nvPr/>
          </p:nvSpPr>
          <p:spPr>
            <a:xfrm>
              <a:off x="3461600" y="3085500"/>
              <a:ext cx="185675" cy="102200"/>
            </a:xfrm>
            <a:custGeom>
              <a:rect b="b" l="l" r="r" t="t"/>
              <a:pathLst>
                <a:path extrusionOk="0" h="4088" w="7427">
                  <a:moveTo>
                    <a:pt x="15" y="1"/>
                  </a:moveTo>
                  <a:lnTo>
                    <a:pt x="0" y="144"/>
                  </a:lnTo>
                  <a:lnTo>
                    <a:pt x="6982" y="285"/>
                  </a:lnTo>
                  <a:lnTo>
                    <a:pt x="6119" y="4088"/>
                  </a:lnTo>
                  <a:lnTo>
                    <a:pt x="7427" y="67"/>
                  </a:lnTo>
                  <a:lnTo>
                    <a:pt x="15"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4"/>
            <p:cNvSpPr/>
            <p:nvPr/>
          </p:nvSpPr>
          <p:spPr>
            <a:xfrm>
              <a:off x="3167575" y="3218900"/>
              <a:ext cx="14025" cy="24725"/>
            </a:xfrm>
            <a:custGeom>
              <a:rect b="b" l="l" r="r" t="t"/>
              <a:pathLst>
                <a:path extrusionOk="0" h="989" w="561">
                  <a:moveTo>
                    <a:pt x="0" y="0"/>
                  </a:moveTo>
                  <a:lnTo>
                    <a:pt x="0" y="989"/>
                  </a:lnTo>
                  <a:lnTo>
                    <a:pt x="560" y="989"/>
                  </a:lnTo>
                  <a:lnTo>
                    <a:pt x="560"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4"/>
            <p:cNvSpPr/>
            <p:nvPr/>
          </p:nvSpPr>
          <p:spPr>
            <a:xfrm>
              <a:off x="3173417" y="3221300"/>
              <a:ext cx="4150" cy="4150"/>
            </a:xfrm>
            <a:custGeom>
              <a:rect b="b" l="l" r="r" t="t"/>
              <a:pathLst>
                <a:path extrusionOk="0" h="166" w="166">
                  <a:moveTo>
                    <a:pt x="83" y="0"/>
                  </a:moveTo>
                  <a:cubicBezTo>
                    <a:pt x="38" y="0"/>
                    <a:pt x="1" y="37"/>
                    <a:pt x="1" y="83"/>
                  </a:cubicBezTo>
                  <a:cubicBezTo>
                    <a:pt x="1" y="128"/>
                    <a:pt x="38" y="165"/>
                    <a:pt x="83" y="165"/>
                  </a:cubicBezTo>
                  <a:cubicBezTo>
                    <a:pt x="129" y="165"/>
                    <a:pt x="166" y="128"/>
                    <a:pt x="166" y="83"/>
                  </a:cubicBezTo>
                  <a:cubicBezTo>
                    <a:pt x="166" y="37"/>
                    <a:pt x="129" y="0"/>
                    <a:pt x="8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4"/>
            <p:cNvSpPr/>
            <p:nvPr/>
          </p:nvSpPr>
          <p:spPr>
            <a:xfrm>
              <a:off x="3173142" y="3237450"/>
              <a:ext cx="4175" cy="4150"/>
            </a:xfrm>
            <a:custGeom>
              <a:rect b="b" l="l" r="r" t="t"/>
              <a:pathLst>
                <a:path extrusionOk="0" h="166" w="167">
                  <a:moveTo>
                    <a:pt x="84" y="1"/>
                  </a:moveTo>
                  <a:cubicBezTo>
                    <a:pt x="37" y="1"/>
                    <a:pt x="0" y="37"/>
                    <a:pt x="0" y="83"/>
                  </a:cubicBezTo>
                  <a:cubicBezTo>
                    <a:pt x="0" y="129"/>
                    <a:pt x="37" y="166"/>
                    <a:pt x="84" y="166"/>
                  </a:cubicBezTo>
                  <a:cubicBezTo>
                    <a:pt x="130" y="166"/>
                    <a:pt x="167" y="129"/>
                    <a:pt x="167" y="83"/>
                  </a:cubicBezTo>
                  <a:cubicBezTo>
                    <a:pt x="167" y="37"/>
                    <a:pt x="128" y="1"/>
                    <a:pt x="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4"/>
            <p:cNvSpPr/>
            <p:nvPr/>
          </p:nvSpPr>
          <p:spPr>
            <a:xfrm>
              <a:off x="3167350" y="3376250"/>
              <a:ext cx="13975" cy="24725"/>
            </a:xfrm>
            <a:custGeom>
              <a:rect b="b" l="l" r="r" t="t"/>
              <a:pathLst>
                <a:path extrusionOk="0" h="989" w="559">
                  <a:moveTo>
                    <a:pt x="1" y="1"/>
                  </a:moveTo>
                  <a:lnTo>
                    <a:pt x="1" y="989"/>
                  </a:lnTo>
                  <a:lnTo>
                    <a:pt x="559" y="989"/>
                  </a:lnTo>
                  <a:lnTo>
                    <a:pt x="559"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4"/>
            <p:cNvSpPr/>
            <p:nvPr/>
          </p:nvSpPr>
          <p:spPr>
            <a:xfrm>
              <a:off x="3173142" y="3378650"/>
              <a:ext cx="4175" cy="4175"/>
            </a:xfrm>
            <a:custGeom>
              <a:rect b="b" l="l" r="r" t="t"/>
              <a:pathLst>
                <a:path extrusionOk="0" h="167" w="167">
                  <a:moveTo>
                    <a:pt x="84" y="0"/>
                  </a:moveTo>
                  <a:cubicBezTo>
                    <a:pt x="37" y="0"/>
                    <a:pt x="0" y="37"/>
                    <a:pt x="0" y="83"/>
                  </a:cubicBezTo>
                  <a:cubicBezTo>
                    <a:pt x="0" y="130"/>
                    <a:pt x="37" y="167"/>
                    <a:pt x="84" y="167"/>
                  </a:cubicBezTo>
                  <a:cubicBezTo>
                    <a:pt x="130" y="167"/>
                    <a:pt x="167" y="128"/>
                    <a:pt x="167" y="83"/>
                  </a:cubicBezTo>
                  <a:cubicBezTo>
                    <a:pt x="167" y="37"/>
                    <a:pt x="128" y="0"/>
                    <a:pt x="8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4"/>
            <p:cNvSpPr/>
            <p:nvPr/>
          </p:nvSpPr>
          <p:spPr>
            <a:xfrm>
              <a:off x="3172867" y="3394850"/>
              <a:ext cx="4150" cy="4150"/>
            </a:xfrm>
            <a:custGeom>
              <a:rect b="b" l="l" r="r" t="t"/>
              <a:pathLst>
                <a:path extrusionOk="0" h="166" w="166">
                  <a:moveTo>
                    <a:pt x="88" y="0"/>
                  </a:moveTo>
                  <a:cubicBezTo>
                    <a:pt x="86" y="0"/>
                    <a:pt x="85" y="0"/>
                    <a:pt x="83" y="0"/>
                  </a:cubicBezTo>
                  <a:cubicBezTo>
                    <a:pt x="38" y="0"/>
                    <a:pt x="1" y="37"/>
                    <a:pt x="1" y="83"/>
                  </a:cubicBezTo>
                  <a:cubicBezTo>
                    <a:pt x="1" y="128"/>
                    <a:pt x="38" y="165"/>
                    <a:pt x="83" y="165"/>
                  </a:cubicBezTo>
                  <a:cubicBezTo>
                    <a:pt x="129" y="165"/>
                    <a:pt x="166" y="128"/>
                    <a:pt x="166" y="83"/>
                  </a:cubicBezTo>
                  <a:cubicBezTo>
                    <a:pt x="166" y="39"/>
                    <a:pt x="130" y="0"/>
                    <a:pt x="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4"/>
            <p:cNvSpPr/>
            <p:nvPr/>
          </p:nvSpPr>
          <p:spPr>
            <a:xfrm>
              <a:off x="3456100" y="3201750"/>
              <a:ext cx="199675" cy="202175"/>
            </a:xfrm>
            <a:custGeom>
              <a:rect b="b" l="l" r="r" t="t"/>
              <a:pathLst>
                <a:path extrusionOk="0" h="8087" w="7987">
                  <a:moveTo>
                    <a:pt x="7987" y="0"/>
                  </a:moveTo>
                  <a:lnTo>
                    <a:pt x="1" y="187"/>
                  </a:lnTo>
                  <a:lnTo>
                    <a:pt x="1" y="8086"/>
                  </a:lnTo>
                  <a:lnTo>
                    <a:pt x="798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4"/>
            <p:cNvSpPr/>
            <p:nvPr/>
          </p:nvSpPr>
          <p:spPr>
            <a:xfrm>
              <a:off x="3456100" y="3204025"/>
              <a:ext cx="199675" cy="201800"/>
            </a:xfrm>
            <a:custGeom>
              <a:rect b="b" l="l" r="r" t="t"/>
              <a:pathLst>
                <a:path extrusionOk="0" h="8072" w="7987">
                  <a:moveTo>
                    <a:pt x="7987" y="0"/>
                  </a:moveTo>
                  <a:lnTo>
                    <a:pt x="1" y="187"/>
                  </a:lnTo>
                  <a:lnTo>
                    <a:pt x="7965" y="8072"/>
                  </a:lnTo>
                  <a:lnTo>
                    <a:pt x="798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4"/>
            <p:cNvSpPr/>
            <p:nvPr/>
          </p:nvSpPr>
          <p:spPr>
            <a:xfrm>
              <a:off x="3626150" y="3085500"/>
              <a:ext cx="34825" cy="116825"/>
            </a:xfrm>
            <a:custGeom>
              <a:rect b="b" l="l" r="r" t="t"/>
              <a:pathLst>
                <a:path extrusionOk="0" h="4673" w="1393">
                  <a:moveTo>
                    <a:pt x="1393" y="1"/>
                  </a:moveTo>
                  <a:lnTo>
                    <a:pt x="1" y="4672"/>
                  </a:lnTo>
                  <a:lnTo>
                    <a:pt x="1185" y="4650"/>
                  </a:lnTo>
                  <a:lnTo>
                    <a:pt x="13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4"/>
            <p:cNvSpPr/>
            <p:nvPr/>
          </p:nvSpPr>
          <p:spPr>
            <a:xfrm>
              <a:off x="3194675" y="3218775"/>
              <a:ext cx="230900" cy="180700"/>
            </a:xfrm>
            <a:custGeom>
              <a:rect b="b" l="l" r="r" t="t"/>
              <a:pathLst>
                <a:path extrusionOk="0" h="7228" w="9236">
                  <a:moveTo>
                    <a:pt x="0" y="1"/>
                  </a:moveTo>
                  <a:lnTo>
                    <a:pt x="0" y="7227"/>
                  </a:lnTo>
                  <a:lnTo>
                    <a:pt x="9235" y="7227"/>
                  </a:lnTo>
                  <a:lnTo>
                    <a:pt x="9235" y="1"/>
                  </a:lnTo>
                  <a:close/>
                </a:path>
              </a:pathLst>
            </a:custGeom>
            <a:solidFill>
              <a:srgbClr val="FFFFFF">
                <a:alpha val="1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4"/>
            <p:cNvSpPr/>
            <p:nvPr/>
          </p:nvSpPr>
          <p:spPr>
            <a:xfrm>
              <a:off x="3464125" y="3216900"/>
              <a:ext cx="179450" cy="182700"/>
            </a:xfrm>
            <a:custGeom>
              <a:rect b="b" l="l" r="r" t="t"/>
              <a:pathLst>
                <a:path extrusionOk="0" h="7308" w="7178">
                  <a:moveTo>
                    <a:pt x="1" y="1"/>
                  </a:moveTo>
                  <a:lnTo>
                    <a:pt x="1" y="7308"/>
                  </a:lnTo>
                  <a:lnTo>
                    <a:pt x="7177" y="7308"/>
                  </a:lnTo>
                  <a:lnTo>
                    <a:pt x="7177" y="1"/>
                  </a:lnTo>
                  <a:close/>
                </a:path>
              </a:pathLst>
            </a:custGeom>
            <a:solidFill>
              <a:srgbClr val="FFFFFF">
                <a:alpha val="1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4"/>
            <p:cNvSpPr/>
            <p:nvPr/>
          </p:nvSpPr>
          <p:spPr>
            <a:xfrm>
              <a:off x="3669600" y="3079925"/>
              <a:ext cx="322175" cy="205275"/>
            </a:xfrm>
            <a:custGeom>
              <a:rect b="b" l="l" r="r" t="t"/>
              <a:pathLst>
                <a:path extrusionOk="0" h="8211" w="12887">
                  <a:moveTo>
                    <a:pt x="1" y="0"/>
                  </a:moveTo>
                  <a:lnTo>
                    <a:pt x="43" y="8145"/>
                  </a:lnTo>
                  <a:lnTo>
                    <a:pt x="12778" y="8210"/>
                  </a:lnTo>
                  <a:lnTo>
                    <a:pt x="12887" y="4567"/>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4"/>
            <p:cNvSpPr/>
            <p:nvPr/>
          </p:nvSpPr>
          <p:spPr>
            <a:xfrm>
              <a:off x="3669600" y="3079925"/>
              <a:ext cx="322175" cy="205275"/>
            </a:xfrm>
            <a:custGeom>
              <a:rect b="b" l="l" r="r" t="t"/>
              <a:pathLst>
                <a:path extrusionOk="0" h="8211" w="12887">
                  <a:moveTo>
                    <a:pt x="1" y="0"/>
                  </a:moveTo>
                  <a:lnTo>
                    <a:pt x="12778" y="8210"/>
                  </a:lnTo>
                  <a:lnTo>
                    <a:pt x="12887" y="4567"/>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4"/>
            <p:cNvSpPr/>
            <p:nvPr/>
          </p:nvSpPr>
          <p:spPr>
            <a:xfrm>
              <a:off x="3670675" y="3196350"/>
              <a:ext cx="321100" cy="91125"/>
            </a:xfrm>
            <a:custGeom>
              <a:rect b="b" l="l" r="r" t="t"/>
              <a:pathLst>
                <a:path extrusionOk="0" h="3645" w="12844">
                  <a:moveTo>
                    <a:pt x="12844" y="1"/>
                  </a:moveTo>
                  <a:lnTo>
                    <a:pt x="0" y="3579"/>
                  </a:lnTo>
                  <a:lnTo>
                    <a:pt x="12735" y="3644"/>
                  </a:lnTo>
                  <a:lnTo>
                    <a:pt x="128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4"/>
            <p:cNvSpPr/>
            <p:nvPr/>
          </p:nvSpPr>
          <p:spPr>
            <a:xfrm>
              <a:off x="3445875" y="3217675"/>
              <a:ext cx="14000" cy="24775"/>
            </a:xfrm>
            <a:custGeom>
              <a:rect b="b" l="l" r="r" t="t"/>
              <a:pathLst>
                <a:path extrusionOk="0" h="991" w="560">
                  <a:moveTo>
                    <a:pt x="0" y="1"/>
                  </a:moveTo>
                  <a:lnTo>
                    <a:pt x="0" y="990"/>
                  </a:lnTo>
                  <a:lnTo>
                    <a:pt x="560" y="990"/>
                  </a:lnTo>
                  <a:lnTo>
                    <a:pt x="560"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4"/>
            <p:cNvSpPr/>
            <p:nvPr/>
          </p:nvSpPr>
          <p:spPr>
            <a:xfrm>
              <a:off x="3451642" y="3220075"/>
              <a:ext cx="4200" cy="4175"/>
            </a:xfrm>
            <a:custGeom>
              <a:rect b="b" l="l" r="r" t="t"/>
              <a:pathLst>
                <a:path extrusionOk="0" h="167" w="168">
                  <a:moveTo>
                    <a:pt x="85" y="0"/>
                  </a:moveTo>
                  <a:cubicBezTo>
                    <a:pt x="38" y="0"/>
                    <a:pt x="1" y="37"/>
                    <a:pt x="1" y="84"/>
                  </a:cubicBezTo>
                  <a:cubicBezTo>
                    <a:pt x="1" y="130"/>
                    <a:pt x="38" y="167"/>
                    <a:pt x="85" y="167"/>
                  </a:cubicBezTo>
                  <a:cubicBezTo>
                    <a:pt x="130" y="167"/>
                    <a:pt x="167" y="130"/>
                    <a:pt x="167" y="84"/>
                  </a:cubicBezTo>
                  <a:cubicBezTo>
                    <a:pt x="167" y="37"/>
                    <a:pt x="130" y="0"/>
                    <a:pt x="8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4"/>
            <p:cNvSpPr/>
            <p:nvPr/>
          </p:nvSpPr>
          <p:spPr>
            <a:xfrm>
              <a:off x="3451392" y="3236275"/>
              <a:ext cx="4150" cy="4175"/>
            </a:xfrm>
            <a:custGeom>
              <a:rect b="b" l="l" r="r" t="t"/>
              <a:pathLst>
                <a:path extrusionOk="0" h="167" w="166">
                  <a:moveTo>
                    <a:pt x="83" y="0"/>
                  </a:moveTo>
                  <a:cubicBezTo>
                    <a:pt x="37" y="0"/>
                    <a:pt x="1" y="37"/>
                    <a:pt x="1" y="84"/>
                  </a:cubicBezTo>
                  <a:cubicBezTo>
                    <a:pt x="1" y="130"/>
                    <a:pt x="37" y="167"/>
                    <a:pt x="83" y="167"/>
                  </a:cubicBezTo>
                  <a:cubicBezTo>
                    <a:pt x="129" y="167"/>
                    <a:pt x="165" y="130"/>
                    <a:pt x="165" y="84"/>
                  </a:cubicBezTo>
                  <a:cubicBezTo>
                    <a:pt x="165" y="37"/>
                    <a:pt x="129" y="0"/>
                    <a:pt x="8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4"/>
            <p:cNvSpPr/>
            <p:nvPr/>
          </p:nvSpPr>
          <p:spPr>
            <a:xfrm>
              <a:off x="3447300" y="3373350"/>
              <a:ext cx="14025" cy="24725"/>
            </a:xfrm>
            <a:custGeom>
              <a:rect b="b" l="l" r="r" t="t"/>
              <a:pathLst>
                <a:path extrusionOk="0" h="989" w="561">
                  <a:moveTo>
                    <a:pt x="1" y="0"/>
                  </a:moveTo>
                  <a:lnTo>
                    <a:pt x="1" y="988"/>
                  </a:lnTo>
                  <a:lnTo>
                    <a:pt x="560" y="988"/>
                  </a:lnTo>
                  <a:lnTo>
                    <a:pt x="560"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4"/>
            <p:cNvSpPr/>
            <p:nvPr/>
          </p:nvSpPr>
          <p:spPr>
            <a:xfrm>
              <a:off x="3453117" y="3375725"/>
              <a:ext cx="4200" cy="4150"/>
            </a:xfrm>
            <a:custGeom>
              <a:rect b="b" l="l" r="r" t="t"/>
              <a:pathLst>
                <a:path extrusionOk="0" h="166" w="168">
                  <a:moveTo>
                    <a:pt x="85" y="1"/>
                  </a:moveTo>
                  <a:cubicBezTo>
                    <a:pt x="38" y="1"/>
                    <a:pt x="1" y="38"/>
                    <a:pt x="1" y="83"/>
                  </a:cubicBezTo>
                  <a:cubicBezTo>
                    <a:pt x="1" y="129"/>
                    <a:pt x="38" y="166"/>
                    <a:pt x="85" y="166"/>
                  </a:cubicBezTo>
                  <a:cubicBezTo>
                    <a:pt x="130" y="166"/>
                    <a:pt x="167" y="129"/>
                    <a:pt x="167" y="83"/>
                  </a:cubicBezTo>
                  <a:cubicBezTo>
                    <a:pt x="167" y="38"/>
                    <a:pt x="130" y="1"/>
                    <a:pt x="8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4"/>
            <p:cNvSpPr/>
            <p:nvPr/>
          </p:nvSpPr>
          <p:spPr>
            <a:xfrm>
              <a:off x="3452867" y="3391925"/>
              <a:ext cx="4150" cy="4150"/>
            </a:xfrm>
            <a:custGeom>
              <a:rect b="b" l="l" r="r" t="t"/>
              <a:pathLst>
                <a:path extrusionOk="0" h="166" w="166">
                  <a:moveTo>
                    <a:pt x="85" y="1"/>
                  </a:moveTo>
                  <a:cubicBezTo>
                    <a:pt x="85" y="1"/>
                    <a:pt x="84" y="1"/>
                    <a:pt x="83" y="1"/>
                  </a:cubicBezTo>
                  <a:cubicBezTo>
                    <a:pt x="37" y="1"/>
                    <a:pt x="0" y="38"/>
                    <a:pt x="0" y="83"/>
                  </a:cubicBezTo>
                  <a:cubicBezTo>
                    <a:pt x="0" y="129"/>
                    <a:pt x="37" y="166"/>
                    <a:pt x="83" y="166"/>
                  </a:cubicBezTo>
                  <a:cubicBezTo>
                    <a:pt x="129" y="166"/>
                    <a:pt x="165" y="129"/>
                    <a:pt x="165" y="83"/>
                  </a:cubicBezTo>
                  <a:cubicBezTo>
                    <a:pt x="165" y="39"/>
                    <a:pt x="130" y="1"/>
                    <a:pt x="8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4"/>
            <p:cNvSpPr/>
            <p:nvPr/>
          </p:nvSpPr>
          <p:spPr>
            <a:xfrm>
              <a:off x="3375100" y="3225425"/>
              <a:ext cx="42075" cy="9325"/>
            </a:xfrm>
            <a:custGeom>
              <a:rect b="b" l="l" r="r" t="t"/>
              <a:pathLst>
                <a:path extrusionOk="0" h="373" w="1683">
                  <a:moveTo>
                    <a:pt x="188" y="0"/>
                  </a:moveTo>
                  <a:cubicBezTo>
                    <a:pt x="83" y="0"/>
                    <a:pt x="1" y="84"/>
                    <a:pt x="1" y="187"/>
                  </a:cubicBezTo>
                  <a:cubicBezTo>
                    <a:pt x="1" y="290"/>
                    <a:pt x="83" y="373"/>
                    <a:pt x="188" y="373"/>
                  </a:cubicBezTo>
                  <a:lnTo>
                    <a:pt x="1496" y="373"/>
                  </a:lnTo>
                  <a:cubicBezTo>
                    <a:pt x="1599" y="373"/>
                    <a:pt x="1683" y="290"/>
                    <a:pt x="1683" y="187"/>
                  </a:cubicBezTo>
                  <a:cubicBezTo>
                    <a:pt x="1683" y="84"/>
                    <a:pt x="1599" y="0"/>
                    <a:pt x="1496" y="0"/>
                  </a:cubicBezTo>
                  <a:close/>
                </a:path>
              </a:pathLst>
            </a:custGeom>
            <a:solidFill>
              <a:srgbClr val="FFFFFF">
                <a:alpha val="1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4"/>
            <p:cNvSpPr/>
            <p:nvPr/>
          </p:nvSpPr>
          <p:spPr>
            <a:xfrm>
              <a:off x="3597675" y="3222900"/>
              <a:ext cx="42050" cy="9300"/>
            </a:xfrm>
            <a:custGeom>
              <a:rect b="b" l="l" r="r" t="t"/>
              <a:pathLst>
                <a:path extrusionOk="0" h="372" w="1682">
                  <a:moveTo>
                    <a:pt x="186" y="1"/>
                  </a:moveTo>
                  <a:cubicBezTo>
                    <a:pt x="83" y="1"/>
                    <a:pt x="0" y="83"/>
                    <a:pt x="0" y="186"/>
                  </a:cubicBezTo>
                  <a:cubicBezTo>
                    <a:pt x="0" y="290"/>
                    <a:pt x="83" y="372"/>
                    <a:pt x="186" y="372"/>
                  </a:cubicBezTo>
                  <a:lnTo>
                    <a:pt x="1495" y="372"/>
                  </a:lnTo>
                  <a:cubicBezTo>
                    <a:pt x="1598" y="372"/>
                    <a:pt x="1682" y="290"/>
                    <a:pt x="1682" y="186"/>
                  </a:cubicBezTo>
                  <a:cubicBezTo>
                    <a:pt x="1682" y="83"/>
                    <a:pt x="1598" y="1"/>
                    <a:pt x="1495" y="1"/>
                  </a:cubicBezTo>
                  <a:close/>
                </a:path>
              </a:pathLst>
            </a:custGeom>
            <a:solidFill>
              <a:srgbClr val="FFFFFF">
                <a:alpha val="1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4"/>
            <p:cNvSpPr/>
            <p:nvPr/>
          </p:nvSpPr>
          <p:spPr>
            <a:xfrm>
              <a:off x="3642150" y="3085500"/>
              <a:ext cx="18825" cy="116275"/>
            </a:xfrm>
            <a:custGeom>
              <a:rect b="b" l="l" r="r" t="t"/>
              <a:pathLst>
                <a:path extrusionOk="0" h="4651" w="753">
                  <a:moveTo>
                    <a:pt x="753" y="1"/>
                  </a:moveTo>
                  <a:lnTo>
                    <a:pt x="0" y="2478"/>
                  </a:lnTo>
                  <a:lnTo>
                    <a:pt x="545" y="4650"/>
                  </a:lnTo>
                  <a:lnTo>
                    <a:pt x="75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4"/>
            <p:cNvSpPr/>
            <p:nvPr/>
          </p:nvSpPr>
          <p:spPr>
            <a:xfrm>
              <a:off x="3166292" y="3423675"/>
              <a:ext cx="532425" cy="10950"/>
            </a:xfrm>
            <a:custGeom>
              <a:rect b="b" l="l" r="r" t="t"/>
              <a:pathLst>
                <a:path extrusionOk="0" h="438" w="21297">
                  <a:moveTo>
                    <a:pt x="220" y="0"/>
                  </a:moveTo>
                  <a:cubicBezTo>
                    <a:pt x="97" y="0"/>
                    <a:pt x="0" y="100"/>
                    <a:pt x="0" y="220"/>
                  </a:cubicBezTo>
                  <a:cubicBezTo>
                    <a:pt x="0" y="339"/>
                    <a:pt x="100" y="438"/>
                    <a:pt x="220" y="438"/>
                  </a:cubicBezTo>
                  <a:lnTo>
                    <a:pt x="21080" y="438"/>
                  </a:lnTo>
                  <a:cubicBezTo>
                    <a:pt x="21199" y="438"/>
                    <a:pt x="21296" y="339"/>
                    <a:pt x="21296" y="220"/>
                  </a:cubicBezTo>
                  <a:cubicBezTo>
                    <a:pt x="21296" y="100"/>
                    <a:pt x="21198" y="3"/>
                    <a:pt x="21078"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4"/>
            <p:cNvSpPr/>
            <p:nvPr/>
          </p:nvSpPr>
          <p:spPr>
            <a:xfrm>
              <a:off x="2921750" y="3301000"/>
              <a:ext cx="232050" cy="116725"/>
            </a:xfrm>
            <a:custGeom>
              <a:rect b="b" l="l" r="r" t="t"/>
              <a:pathLst>
                <a:path extrusionOk="0" h="4669" w="9282">
                  <a:moveTo>
                    <a:pt x="0" y="0"/>
                  </a:moveTo>
                  <a:lnTo>
                    <a:pt x="0" y="4669"/>
                  </a:lnTo>
                  <a:lnTo>
                    <a:pt x="9281" y="4669"/>
                  </a:lnTo>
                  <a:lnTo>
                    <a:pt x="9281" y="0"/>
                  </a:lnTo>
                  <a:close/>
                </a:path>
              </a:pathLst>
            </a:custGeom>
            <a:solidFill>
              <a:srgbClr val="FFFFFF">
                <a:alpha val="1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4"/>
            <p:cNvSpPr/>
            <p:nvPr/>
          </p:nvSpPr>
          <p:spPr>
            <a:xfrm>
              <a:off x="3705550" y="3304900"/>
              <a:ext cx="232025" cy="116725"/>
            </a:xfrm>
            <a:custGeom>
              <a:rect b="b" l="l" r="r" t="t"/>
              <a:pathLst>
                <a:path extrusionOk="0" h="4669" w="9281">
                  <a:moveTo>
                    <a:pt x="0" y="0"/>
                  </a:moveTo>
                  <a:lnTo>
                    <a:pt x="0" y="4669"/>
                  </a:lnTo>
                  <a:lnTo>
                    <a:pt x="9281" y="4669"/>
                  </a:lnTo>
                  <a:lnTo>
                    <a:pt x="9281" y="0"/>
                  </a:lnTo>
                  <a:close/>
                </a:path>
              </a:pathLst>
            </a:custGeom>
            <a:solidFill>
              <a:srgbClr val="FFFFFF">
                <a:alpha val="1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4"/>
            <p:cNvSpPr/>
            <p:nvPr/>
          </p:nvSpPr>
          <p:spPr>
            <a:xfrm>
              <a:off x="3763050" y="3122725"/>
              <a:ext cx="216750" cy="158200"/>
            </a:xfrm>
            <a:custGeom>
              <a:rect b="b" l="l" r="r" t="t"/>
              <a:pathLst>
                <a:path extrusionOk="0" h="6328" w="8670">
                  <a:moveTo>
                    <a:pt x="52" y="0"/>
                  </a:moveTo>
                  <a:lnTo>
                    <a:pt x="0" y="6246"/>
                  </a:lnTo>
                  <a:lnTo>
                    <a:pt x="8670" y="6327"/>
                  </a:lnTo>
                  <a:lnTo>
                    <a:pt x="8582" y="3055"/>
                  </a:lnTo>
                  <a:lnTo>
                    <a:pt x="52" y="0"/>
                  </a:lnTo>
                  <a:close/>
                </a:path>
              </a:pathLst>
            </a:custGeom>
            <a:solidFill>
              <a:srgbClr val="FFFFFF">
                <a:alpha val="1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4"/>
            <p:cNvSpPr/>
            <p:nvPr/>
          </p:nvSpPr>
          <p:spPr>
            <a:xfrm>
              <a:off x="2893375" y="3208175"/>
              <a:ext cx="269075" cy="53900"/>
            </a:xfrm>
            <a:custGeom>
              <a:rect b="b" l="l" r="r" t="t"/>
              <a:pathLst>
                <a:path extrusionOk="0" h="2156" w="10763">
                  <a:moveTo>
                    <a:pt x="10721" y="1"/>
                  </a:moveTo>
                  <a:lnTo>
                    <a:pt x="155" y="1076"/>
                  </a:lnTo>
                  <a:lnTo>
                    <a:pt x="0" y="2124"/>
                  </a:lnTo>
                  <a:lnTo>
                    <a:pt x="10762" y="2155"/>
                  </a:lnTo>
                  <a:lnTo>
                    <a:pt x="10721" y="1"/>
                  </a:lnTo>
                  <a:close/>
                </a:path>
              </a:pathLst>
            </a:custGeom>
            <a:solidFill>
              <a:srgbClr val="FFFFFF">
                <a:alpha val="1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4"/>
            <p:cNvSpPr/>
            <p:nvPr/>
          </p:nvSpPr>
          <p:spPr>
            <a:xfrm>
              <a:off x="2858175" y="3264450"/>
              <a:ext cx="44525" cy="151100"/>
            </a:xfrm>
            <a:custGeom>
              <a:rect b="b" l="l" r="r" t="t"/>
              <a:pathLst>
                <a:path extrusionOk="0" h="6044" w="1781">
                  <a:moveTo>
                    <a:pt x="1772" y="0"/>
                  </a:moveTo>
                  <a:lnTo>
                    <a:pt x="0" y="21"/>
                  </a:lnTo>
                  <a:lnTo>
                    <a:pt x="1781" y="6044"/>
                  </a:lnTo>
                  <a:lnTo>
                    <a:pt x="1781" y="6044"/>
                  </a:lnTo>
                  <a:lnTo>
                    <a:pt x="17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4"/>
            <p:cNvSpPr/>
            <p:nvPr/>
          </p:nvSpPr>
          <p:spPr>
            <a:xfrm>
              <a:off x="2857475" y="3264450"/>
              <a:ext cx="45000" cy="148650"/>
            </a:xfrm>
            <a:custGeom>
              <a:rect b="b" l="l" r="r" t="t"/>
              <a:pathLst>
                <a:path extrusionOk="0" h="5946" w="1800">
                  <a:moveTo>
                    <a:pt x="1800" y="0"/>
                  </a:moveTo>
                  <a:lnTo>
                    <a:pt x="28" y="21"/>
                  </a:lnTo>
                  <a:lnTo>
                    <a:pt x="0" y="5945"/>
                  </a:lnTo>
                  <a:lnTo>
                    <a:pt x="1800" y="0"/>
                  </a:lnTo>
                  <a:close/>
                </a:path>
              </a:pathLst>
            </a:custGeom>
            <a:solidFill>
              <a:srgbClr val="FFFFFF">
                <a:alpha val="1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4"/>
            <p:cNvSpPr/>
            <p:nvPr/>
          </p:nvSpPr>
          <p:spPr>
            <a:xfrm>
              <a:off x="3956400" y="3306725"/>
              <a:ext cx="63875" cy="106350"/>
            </a:xfrm>
            <a:custGeom>
              <a:rect b="b" l="l" r="r" t="t"/>
              <a:pathLst>
                <a:path extrusionOk="0" h="4254" w="2555">
                  <a:moveTo>
                    <a:pt x="2540" y="1"/>
                  </a:moveTo>
                  <a:lnTo>
                    <a:pt x="1" y="16"/>
                  </a:lnTo>
                  <a:lnTo>
                    <a:pt x="2554" y="4254"/>
                  </a:lnTo>
                  <a:lnTo>
                    <a:pt x="2540" y="1"/>
                  </a:lnTo>
                  <a:close/>
                </a:path>
              </a:pathLst>
            </a:custGeom>
            <a:solidFill>
              <a:srgbClr val="FFFFFF">
                <a:alpha val="1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4"/>
            <p:cNvSpPr/>
            <p:nvPr/>
          </p:nvSpPr>
          <p:spPr>
            <a:xfrm>
              <a:off x="3955450" y="3304450"/>
              <a:ext cx="64450" cy="104675"/>
            </a:xfrm>
            <a:custGeom>
              <a:rect b="b" l="l" r="r" t="t"/>
              <a:pathLst>
                <a:path extrusionOk="0" h="4187" w="2578">
                  <a:moveTo>
                    <a:pt x="2578" y="1"/>
                  </a:moveTo>
                  <a:lnTo>
                    <a:pt x="39" y="16"/>
                  </a:lnTo>
                  <a:lnTo>
                    <a:pt x="1" y="4186"/>
                  </a:lnTo>
                  <a:lnTo>
                    <a:pt x="2578" y="1"/>
                  </a:lnTo>
                  <a:close/>
                </a:path>
              </a:pathLst>
            </a:custGeom>
            <a:solidFill>
              <a:srgbClr val="FFFFFF">
                <a:alpha val="1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4"/>
            <p:cNvSpPr/>
            <p:nvPr/>
          </p:nvSpPr>
          <p:spPr>
            <a:xfrm>
              <a:off x="3124575" y="3252250"/>
              <a:ext cx="24775" cy="14025"/>
            </a:xfrm>
            <a:custGeom>
              <a:rect b="b" l="l" r="r" t="t"/>
              <a:pathLst>
                <a:path extrusionOk="0" h="561" w="991">
                  <a:moveTo>
                    <a:pt x="0" y="1"/>
                  </a:moveTo>
                  <a:lnTo>
                    <a:pt x="0" y="560"/>
                  </a:lnTo>
                  <a:lnTo>
                    <a:pt x="990" y="560"/>
                  </a:lnTo>
                  <a:lnTo>
                    <a:pt x="990"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4"/>
            <p:cNvSpPr/>
            <p:nvPr/>
          </p:nvSpPr>
          <p:spPr>
            <a:xfrm>
              <a:off x="3145892" y="3254975"/>
              <a:ext cx="4175" cy="4150"/>
            </a:xfrm>
            <a:custGeom>
              <a:rect b="b" l="l" r="r" t="t"/>
              <a:pathLst>
                <a:path extrusionOk="0" h="166" w="167">
                  <a:moveTo>
                    <a:pt x="84" y="1"/>
                  </a:moveTo>
                  <a:cubicBezTo>
                    <a:pt x="37" y="1"/>
                    <a:pt x="0" y="37"/>
                    <a:pt x="0" y="83"/>
                  </a:cubicBezTo>
                  <a:cubicBezTo>
                    <a:pt x="0" y="129"/>
                    <a:pt x="37" y="166"/>
                    <a:pt x="84" y="166"/>
                  </a:cubicBezTo>
                  <a:cubicBezTo>
                    <a:pt x="130" y="166"/>
                    <a:pt x="167" y="129"/>
                    <a:pt x="167" y="83"/>
                  </a:cubicBezTo>
                  <a:cubicBezTo>
                    <a:pt x="167" y="37"/>
                    <a:pt x="130" y="1"/>
                    <a:pt x="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4"/>
            <p:cNvSpPr/>
            <p:nvPr/>
          </p:nvSpPr>
          <p:spPr>
            <a:xfrm>
              <a:off x="3129692" y="3254675"/>
              <a:ext cx="4175" cy="4200"/>
            </a:xfrm>
            <a:custGeom>
              <a:rect b="b" l="l" r="r" t="t"/>
              <a:pathLst>
                <a:path extrusionOk="0" h="168" w="167">
                  <a:moveTo>
                    <a:pt x="84" y="1"/>
                  </a:moveTo>
                  <a:cubicBezTo>
                    <a:pt x="37" y="1"/>
                    <a:pt x="0" y="38"/>
                    <a:pt x="0" y="85"/>
                  </a:cubicBezTo>
                  <a:cubicBezTo>
                    <a:pt x="0" y="130"/>
                    <a:pt x="37" y="167"/>
                    <a:pt x="84" y="167"/>
                  </a:cubicBezTo>
                  <a:cubicBezTo>
                    <a:pt x="130" y="167"/>
                    <a:pt x="167" y="130"/>
                    <a:pt x="167" y="85"/>
                  </a:cubicBezTo>
                  <a:cubicBezTo>
                    <a:pt x="167" y="38"/>
                    <a:pt x="130" y="1"/>
                    <a:pt x="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4"/>
            <p:cNvSpPr/>
            <p:nvPr/>
          </p:nvSpPr>
          <p:spPr>
            <a:xfrm>
              <a:off x="3858650" y="3235800"/>
              <a:ext cx="4775" cy="49600"/>
            </a:xfrm>
            <a:custGeom>
              <a:rect b="b" l="l" r="r" t="t"/>
              <a:pathLst>
                <a:path extrusionOk="0" h="1984" w="191">
                  <a:moveTo>
                    <a:pt x="1" y="0"/>
                  </a:moveTo>
                  <a:lnTo>
                    <a:pt x="1" y="1984"/>
                  </a:lnTo>
                  <a:lnTo>
                    <a:pt x="191" y="1984"/>
                  </a:lnTo>
                  <a:lnTo>
                    <a:pt x="191"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4"/>
            <p:cNvSpPr/>
            <p:nvPr/>
          </p:nvSpPr>
          <p:spPr>
            <a:xfrm>
              <a:off x="3869250" y="3235800"/>
              <a:ext cx="4750" cy="49600"/>
            </a:xfrm>
            <a:custGeom>
              <a:rect b="b" l="l" r="r" t="t"/>
              <a:pathLst>
                <a:path extrusionOk="0" h="1984" w="190">
                  <a:moveTo>
                    <a:pt x="1" y="0"/>
                  </a:moveTo>
                  <a:lnTo>
                    <a:pt x="1" y="1984"/>
                  </a:lnTo>
                  <a:lnTo>
                    <a:pt x="189" y="1984"/>
                  </a:lnTo>
                  <a:lnTo>
                    <a:pt x="189" y="0"/>
                  </a:lnTo>
                  <a:close/>
                </a:path>
              </a:pathLst>
            </a:custGeom>
            <a:solidFill>
              <a:srgbClr val="FFFFFF">
                <a:alpha val="1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4"/>
            <p:cNvSpPr/>
            <p:nvPr/>
          </p:nvSpPr>
          <p:spPr>
            <a:xfrm>
              <a:off x="3879825" y="3235800"/>
              <a:ext cx="4775" cy="49600"/>
            </a:xfrm>
            <a:custGeom>
              <a:rect b="b" l="l" r="r" t="t"/>
              <a:pathLst>
                <a:path extrusionOk="0" h="1984" w="191">
                  <a:moveTo>
                    <a:pt x="1" y="0"/>
                  </a:moveTo>
                  <a:lnTo>
                    <a:pt x="1" y="1984"/>
                  </a:lnTo>
                  <a:lnTo>
                    <a:pt x="191" y="1984"/>
                  </a:lnTo>
                  <a:lnTo>
                    <a:pt x="191" y="0"/>
                  </a:lnTo>
                  <a:close/>
                </a:path>
              </a:pathLst>
            </a:custGeom>
            <a:solidFill>
              <a:srgbClr val="FFFFFF">
                <a:alpha val="1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4"/>
            <p:cNvSpPr/>
            <p:nvPr/>
          </p:nvSpPr>
          <p:spPr>
            <a:xfrm>
              <a:off x="3890425" y="3235800"/>
              <a:ext cx="4750" cy="49600"/>
            </a:xfrm>
            <a:custGeom>
              <a:rect b="b" l="l" r="r" t="t"/>
              <a:pathLst>
                <a:path extrusionOk="0" h="1984" w="190">
                  <a:moveTo>
                    <a:pt x="1" y="0"/>
                  </a:moveTo>
                  <a:lnTo>
                    <a:pt x="1" y="1984"/>
                  </a:lnTo>
                  <a:lnTo>
                    <a:pt x="189" y="1984"/>
                  </a:lnTo>
                  <a:lnTo>
                    <a:pt x="189" y="0"/>
                  </a:lnTo>
                  <a:close/>
                </a:path>
              </a:pathLst>
            </a:custGeom>
            <a:solidFill>
              <a:srgbClr val="FFFFFF">
                <a:alpha val="1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4"/>
            <p:cNvSpPr/>
            <p:nvPr/>
          </p:nvSpPr>
          <p:spPr>
            <a:xfrm>
              <a:off x="3901000" y="3235800"/>
              <a:ext cx="4775" cy="49600"/>
            </a:xfrm>
            <a:custGeom>
              <a:rect b="b" l="l" r="r" t="t"/>
              <a:pathLst>
                <a:path extrusionOk="0" h="1984" w="191">
                  <a:moveTo>
                    <a:pt x="0" y="0"/>
                  </a:moveTo>
                  <a:lnTo>
                    <a:pt x="0" y="1984"/>
                  </a:lnTo>
                  <a:lnTo>
                    <a:pt x="190" y="1984"/>
                  </a:lnTo>
                  <a:lnTo>
                    <a:pt x="190" y="0"/>
                  </a:lnTo>
                  <a:close/>
                </a:path>
              </a:pathLst>
            </a:custGeom>
            <a:solidFill>
              <a:srgbClr val="FFFFFF">
                <a:alpha val="1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4"/>
            <p:cNvSpPr/>
            <p:nvPr/>
          </p:nvSpPr>
          <p:spPr>
            <a:xfrm>
              <a:off x="3911600" y="3235800"/>
              <a:ext cx="4750" cy="49600"/>
            </a:xfrm>
            <a:custGeom>
              <a:rect b="b" l="l" r="r" t="t"/>
              <a:pathLst>
                <a:path extrusionOk="0" h="1984" w="190">
                  <a:moveTo>
                    <a:pt x="1" y="0"/>
                  </a:moveTo>
                  <a:lnTo>
                    <a:pt x="1" y="1984"/>
                  </a:lnTo>
                  <a:lnTo>
                    <a:pt x="189" y="1984"/>
                  </a:lnTo>
                  <a:lnTo>
                    <a:pt x="189" y="0"/>
                  </a:lnTo>
                  <a:close/>
                </a:path>
              </a:pathLst>
            </a:custGeom>
            <a:solidFill>
              <a:srgbClr val="FFFFFF">
                <a:alpha val="1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4"/>
            <p:cNvSpPr/>
            <p:nvPr/>
          </p:nvSpPr>
          <p:spPr>
            <a:xfrm>
              <a:off x="3922175" y="3235800"/>
              <a:ext cx="4775" cy="49600"/>
            </a:xfrm>
            <a:custGeom>
              <a:rect b="b" l="l" r="r" t="t"/>
              <a:pathLst>
                <a:path extrusionOk="0" h="1984" w="191">
                  <a:moveTo>
                    <a:pt x="0" y="0"/>
                  </a:moveTo>
                  <a:lnTo>
                    <a:pt x="0" y="1984"/>
                  </a:lnTo>
                  <a:lnTo>
                    <a:pt x="190" y="1984"/>
                  </a:lnTo>
                  <a:lnTo>
                    <a:pt x="190" y="0"/>
                  </a:lnTo>
                  <a:close/>
                </a:path>
              </a:pathLst>
            </a:custGeom>
            <a:solidFill>
              <a:srgbClr val="FFFFFF">
                <a:alpha val="1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4"/>
            <p:cNvSpPr/>
            <p:nvPr/>
          </p:nvSpPr>
          <p:spPr>
            <a:xfrm>
              <a:off x="3932775" y="3235800"/>
              <a:ext cx="4725" cy="49600"/>
            </a:xfrm>
            <a:custGeom>
              <a:rect b="b" l="l" r="r" t="t"/>
              <a:pathLst>
                <a:path extrusionOk="0" h="1984" w="189">
                  <a:moveTo>
                    <a:pt x="0" y="0"/>
                  </a:moveTo>
                  <a:lnTo>
                    <a:pt x="0" y="1984"/>
                  </a:lnTo>
                  <a:lnTo>
                    <a:pt x="189" y="1984"/>
                  </a:lnTo>
                  <a:lnTo>
                    <a:pt x="189" y="0"/>
                  </a:lnTo>
                  <a:close/>
                </a:path>
              </a:pathLst>
            </a:custGeom>
            <a:solidFill>
              <a:srgbClr val="FFFFFF">
                <a:alpha val="1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4"/>
            <p:cNvSpPr/>
            <p:nvPr/>
          </p:nvSpPr>
          <p:spPr>
            <a:xfrm>
              <a:off x="3943325" y="3235800"/>
              <a:ext cx="4775" cy="49600"/>
            </a:xfrm>
            <a:custGeom>
              <a:rect b="b" l="l" r="r" t="t"/>
              <a:pathLst>
                <a:path extrusionOk="0" h="1984" w="191">
                  <a:moveTo>
                    <a:pt x="1" y="0"/>
                  </a:moveTo>
                  <a:lnTo>
                    <a:pt x="1" y="1984"/>
                  </a:lnTo>
                  <a:lnTo>
                    <a:pt x="191" y="1984"/>
                  </a:lnTo>
                  <a:lnTo>
                    <a:pt x="191" y="0"/>
                  </a:lnTo>
                  <a:close/>
                </a:path>
              </a:pathLst>
            </a:custGeom>
            <a:solidFill>
              <a:srgbClr val="FFFFFF">
                <a:alpha val="1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4"/>
            <p:cNvSpPr/>
            <p:nvPr/>
          </p:nvSpPr>
          <p:spPr>
            <a:xfrm>
              <a:off x="3953950" y="3235800"/>
              <a:ext cx="4725" cy="49600"/>
            </a:xfrm>
            <a:custGeom>
              <a:rect b="b" l="l" r="r" t="t"/>
              <a:pathLst>
                <a:path extrusionOk="0" h="1984" w="189">
                  <a:moveTo>
                    <a:pt x="0" y="0"/>
                  </a:moveTo>
                  <a:lnTo>
                    <a:pt x="0" y="1984"/>
                  </a:lnTo>
                  <a:lnTo>
                    <a:pt x="189" y="1984"/>
                  </a:lnTo>
                  <a:lnTo>
                    <a:pt x="189" y="0"/>
                  </a:lnTo>
                  <a:close/>
                </a:path>
              </a:pathLst>
            </a:custGeom>
            <a:solidFill>
              <a:srgbClr val="FFFFFF">
                <a:alpha val="1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4"/>
            <p:cNvSpPr/>
            <p:nvPr/>
          </p:nvSpPr>
          <p:spPr>
            <a:xfrm>
              <a:off x="3964500" y="3235800"/>
              <a:ext cx="4775" cy="49600"/>
            </a:xfrm>
            <a:custGeom>
              <a:rect b="b" l="l" r="r" t="t"/>
              <a:pathLst>
                <a:path extrusionOk="0" h="1984" w="191">
                  <a:moveTo>
                    <a:pt x="1" y="0"/>
                  </a:moveTo>
                  <a:lnTo>
                    <a:pt x="1" y="1984"/>
                  </a:lnTo>
                  <a:lnTo>
                    <a:pt x="191" y="1984"/>
                  </a:lnTo>
                  <a:lnTo>
                    <a:pt x="191"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4"/>
            <p:cNvSpPr/>
            <p:nvPr/>
          </p:nvSpPr>
          <p:spPr>
            <a:xfrm>
              <a:off x="2843025" y="3376250"/>
              <a:ext cx="59575" cy="37825"/>
            </a:xfrm>
            <a:custGeom>
              <a:rect b="b" l="l" r="r" t="t"/>
              <a:pathLst>
                <a:path extrusionOk="0" h="1513" w="2383">
                  <a:moveTo>
                    <a:pt x="1" y="1"/>
                  </a:moveTo>
                  <a:lnTo>
                    <a:pt x="1" y="1513"/>
                  </a:lnTo>
                  <a:lnTo>
                    <a:pt x="2382" y="1513"/>
                  </a:lnTo>
                  <a:lnTo>
                    <a:pt x="238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4"/>
            <p:cNvSpPr/>
            <p:nvPr/>
          </p:nvSpPr>
          <p:spPr>
            <a:xfrm>
              <a:off x="3955450" y="3370800"/>
              <a:ext cx="80550" cy="37825"/>
            </a:xfrm>
            <a:custGeom>
              <a:rect b="b" l="l" r="r" t="t"/>
              <a:pathLst>
                <a:path extrusionOk="0" h="1513" w="3222">
                  <a:moveTo>
                    <a:pt x="1" y="1"/>
                  </a:moveTo>
                  <a:lnTo>
                    <a:pt x="1" y="1513"/>
                  </a:lnTo>
                  <a:lnTo>
                    <a:pt x="3221" y="1513"/>
                  </a:lnTo>
                  <a:lnTo>
                    <a:pt x="322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4"/>
            <p:cNvSpPr/>
            <p:nvPr/>
          </p:nvSpPr>
          <p:spPr>
            <a:xfrm>
              <a:off x="2845125" y="3388250"/>
              <a:ext cx="52675" cy="20275"/>
            </a:xfrm>
            <a:custGeom>
              <a:rect b="b" l="l" r="r" t="t"/>
              <a:pathLst>
                <a:path extrusionOk="0" h="811" w="2107">
                  <a:moveTo>
                    <a:pt x="1" y="1"/>
                  </a:moveTo>
                  <a:lnTo>
                    <a:pt x="1" y="811"/>
                  </a:lnTo>
                  <a:lnTo>
                    <a:pt x="2107" y="811"/>
                  </a:lnTo>
                  <a:lnTo>
                    <a:pt x="2107"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4"/>
            <p:cNvSpPr/>
            <p:nvPr/>
          </p:nvSpPr>
          <p:spPr>
            <a:xfrm>
              <a:off x="3960600" y="3383875"/>
              <a:ext cx="69950" cy="20275"/>
            </a:xfrm>
            <a:custGeom>
              <a:rect b="b" l="l" r="r" t="t"/>
              <a:pathLst>
                <a:path extrusionOk="0" h="811" w="2798">
                  <a:moveTo>
                    <a:pt x="1" y="0"/>
                  </a:moveTo>
                  <a:lnTo>
                    <a:pt x="1" y="810"/>
                  </a:lnTo>
                  <a:lnTo>
                    <a:pt x="2797" y="810"/>
                  </a:lnTo>
                  <a:lnTo>
                    <a:pt x="2797"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4"/>
            <p:cNvSpPr/>
            <p:nvPr/>
          </p:nvSpPr>
          <p:spPr>
            <a:xfrm>
              <a:off x="2922550" y="3311700"/>
              <a:ext cx="231675" cy="231725"/>
            </a:xfrm>
            <a:custGeom>
              <a:rect b="b" l="l" r="r" t="t"/>
              <a:pathLst>
                <a:path extrusionOk="0" h="9269" w="9267">
                  <a:moveTo>
                    <a:pt x="4634" y="1"/>
                  </a:moveTo>
                  <a:cubicBezTo>
                    <a:pt x="2076" y="1"/>
                    <a:pt x="1" y="2076"/>
                    <a:pt x="1" y="4634"/>
                  </a:cubicBezTo>
                  <a:cubicBezTo>
                    <a:pt x="1" y="7193"/>
                    <a:pt x="2076" y="9268"/>
                    <a:pt x="4634" y="9268"/>
                  </a:cubicBezTo>
                  <a:cubicBezTo>
                    <a:pt x="7193" y="9268"/>
                    <a:pt x="9267" y="7193"/>
                    <a:pt x="9267" y="4634"/>
                  </a:cubicBezTo>
                  <a:cubicBezTo>
                    <a:pt x="9267" y="2076"/>
                    <a:pt x="7193" y="1"/>
                    <a:pt x="46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4"/>
            <p:cNvSpPr/>
            <p:nvPr/>
          </p:nvSpPr>
          <p:spPr>
            <a:xfrm>
              <a:off x="3065450" y="3352575"/>
              <a:ext cx="88425" cy="81050"/>
            </a:xfrm>
            <a:custGeom>
              <a:rect b="b" l="l" r="r" t="t"/>
              <a:pathLst>
                <a:path extrusionOk="0" h="3242" w="3537">
                  <a:moveTo>
                    <a:pt x="2439" y="1"/>
                  </a:moveTo>
                  <a:lnTo>
                    <a:pt x="0" y="2009"/>
                  </a:lnTo>
                  <a:lnTo>
                    <a:pt x="220" y="3242"/>
                  </a:lnTo>
                  <a:lnTo>
                    <a:pt x="3536" y="2725"/>
                  </a:lnTo>
                  <a:cubicBezTo>
                    <a:pt x="3476" y="1688"/>
                    <a:pt x="3072" y="744"/>
                    <a:pt x="2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4"/>
            <p:cNvSpPr/>
            <p:nvPr/>
          </p:nvSpPr>
          <p:spPr>
            <a:xfrm>
              <a:off x="2950875" y="3466375"/>
              <a:ext cx="157350" cy="77075"/>
            </a:xfrm>
            <a:custGeom>
              <a:rect b="b" l="l" r="r" t="t"/>
              <a:pathLst>
                <a:path extrusionOk="0" h="3083" w="6294">
                  <a:moveTo>
                    <a:pt x="1735" y="1"/>
                  </a:moveTo>
                  <a:lnTo>
                    <a:pt x="0" y="1488"/>
                  </a:lnTo>
                  <a:cubicBezTo>
                    <a:pt x="849" y="2464"/>
                    <a:pt x="2100" y="3083"/>
                    <a:pt x="3495" y="3083"/>
                  </a:cubicBezTo>
                  <a:cubicBezTo>
                    <a:pt x="4546" y="3083"/>
                    <a:pt x="5517" y="2731"/>
                    <a:pt x="6293" y="2142"/>
                  </a:cubicBezTo>
                  <a:lnTo>
                    <a:pt x="4511" y="108"/>
                  </a:lnTo>
                  <a:lnTo>
                    <a:pt x="17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4"/>
            <p:cNvSpPr/>
            <p:nvPr/>
          </p:nvSpPr>
          <p:spPr>
            <a:xfrm>
              <a:off x="2976375" y="3364950"/>
              <a:ext cx="121650" cy="121625"/>
            </a:xfrm>
            <a:custGeom>
              <a:rect b="b" l="l" r="r" t="t"/>
              <a:pathLst>
                <a:path extrusionOk="0" h="4865" w="4866">
                  <a:moveTo>
                    <a:pt x="2434" y="0"/>
                  </a:moveTo>
                  <a:cubicBezTo>
                    <a:pt x="1089" y="0"/>
                    <a:pt x="1" y="1090"/>
                    <a:pt x="1" y="2433"/>
                  </a:cubicBezTo>
                  <a:cubicBezTo>
                    <a:pt x="1" y="3776"/>
                    <a:pt x="1089" y="4865"/>
                    <a:pt x="2434" y="4865"/>
                  </a:cubicBezTo>
                  <a:cubicBezTo>
                    <a:pt x="3777" y="4865"/>
                    <a:pt x="4865" y="3775"/>
                    <a:pt x="4865" y="2433"/>
                  </a:cubicBezTo>
                  <a:cubicBezTo>
                    <a:pt x="4865" y="1090"/>
                    <a:pt x="3777" y="3"/>
                    <a:pt x="2434"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4"/>
            <p:cNvSpPr/>
            <p:nvPr/>
          </p:nvSpPr>
          <p:spPr>
            <a:xfrm>
              <a:off x="2985950" y="3374150"/>
              <a:ext cx="104325" cy="104325"/>
            </a:xfrm>
            <a:custGeom>
              <a:rect b="b" l="l" r="r" t="t"/>
              <a:pathLst>
                <a:path extrusionOk="0" h="4173" w="4173">
                  <a:moveTo>
                    <a:pt x="2088" y="1"/>
                  </a:moveTo>
                  <a:cubicBezTo>
                    <a:pt x="934" y="1"/>
                    <a:pt x="1" y="936"/>
                    <a:pt x="1" y="2087"/>
                  </a:cubicBezTo>
                  <a:cubicBezTo>
                    <a:pt x="1" y="3239"/>
                    <a:pt x="934" y="4173"/>
                    <a:pt x="2088" y="4173"/>
                  </a:cubicBezTo>
                  <a:cubicBezTo>
                    <a:pt x="3239" y="4173"/>
                    <a:pt x="4173" y="3239"/>
                    <a:pt x="4173" y="2087"/>
                  </a:cubicBezTo>
                  <a:cubicBezTo>
                    <a:pt x="4173" y="936"/>
                    <a:pt x="3239" y="4"/>
                    <a:pt x="20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4"/>
            <p:cNvSpPr/>
            <p:nvPr/>
          </p:nvSpPr>
          <p:spPr>
            <a:xfrm>
              <a:off x="2994575" y="3382800"/>
              <a:ext cx="95775" cy="95675"/>
            </a:xfrm>
            <a:custGeom>
              <a:rect b="b" l="l" r="r" t="t"/>
              <a:pathLst>
                <a:path extrusionOk="0" h="3827" w="3831">
                  <a:moveTo>
                    <a:pt x="2891" y="1"/>
                  </a:moveTo>
                  <a:lnTo>
                    <a:pt x="2891" y="1"/>
                  </a:lnTo>
                  <a:cubicBezTo>
                    <a:pt x="3108" y="331"/>
                    <a:pt x="3233" y="722"/>
                    <a:pt x="3233" y="1146"/>
                  </a:cubicBezTo>
                  <a:cubicBezTo>
                    <a:pt x="3233" y="2298"/>
                    <a:pt x="2299" y="3232"/>
                    <a:pt x="1148" y="3232"/>
                  </a:cubicBezTo>
                  <a:cubicBezTo>
                    <a:pt x="724" y="3232"/>
                    <a:pt x="330" y="3105"/>
                    <a:pt x="0" y="2887"/>
                  </a:cubicBezTo>
                  <a:lnTo>
                    <a:pt x="0" y="2887"/>
                  </a:lnTo>
                  <a:cubicBezTo>
                    <a:pt x="374" y="3453"/>
                    <a:pt x="1015" y="3827"/>
                    <a:pt x="1743" y="3827"/>
                  </a:cubicBezTo>
                  <a:cubicBezTo>
                    <a:pt x="2894" y="3827"/>
                    <a:pt x="3828" y="2893"/>
                    <a:pt x="3828" y="1741"/>
                  </a:cubicBezTo>
                  <a:cubicBezTo>
                    <a:pt x="3831" y="1015"/>
                    <a:pt x="3458" y="375"/>
                    <a:pt x="2891"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4"/>
            <p:cNvSpPr/>
            <p:nvPr/>
          </p:nvSpPr>
          <p:spPr>
            <a:xfrm>
              <a:off x="3030200" y="3306925"/>
              <a:ext cx="12225" cy="49825"/>
            </a:xfrm>
            <a:custGeom>
              <a:rect b="b" l="l" r="r" t="t"/>
              <a:pathLst>
                <a:path extrusionOk="0" h="1993" w="489">
                  <a:moveTo>
                    <a:pt x="1" y="1"/>
                  </a:moveTo>
                  <a:lnTo>
                    <a:pt x="1" y="1993"/>
                  </a:lnTo>
                  <a:lnTo>
                    <a:pt x="488" y="1993"/>
                  </a:lnTo>
                  <a:lnTo>
                    <a:pt x="48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4"/>
            <p:cNvSpPr/>
            <p:nvPr/>
          </p:nvSpPr>
          <p:spPr>
            <a:xfrm>
              <a:off x="2970300" y="3320425"/>
              <a:ext cx="35500" cy="49250"/>
            </a:xfrm>
            <a:custGeom>
              <a:rect b="b" l="l" r="r" t="t"/>
              <a:pathLst>
                <a:path extrusionOk="0" h="1970" w="1420">
                  <a:moveTo>
                    <a:pt x="424" y="1"/>
                  </a:moveTo>
                  <a:lnTo>
                    <a:pt x="1" y="245"/>
                  </a:lnTo>
                  <a:lnTo>
                    <a:pt x="996" y="1970"/>
                  </a:lnTo>
                  <a:lnTo>
                    <a:pt x="1419" y="1725"/>
                  </a:lnTo>
                  <a:lnTo>
                    <a:pt x="42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4"/>
            <p:cNvSpPr/>
            <p:nvPr/>
          </p:nvSpPr>
          <p:spPr>
            <a:xfrm>
              <a:off x="2928425" y="3363025"/>
              <a:ext cx="49225" cy="35450"/>
            </a:xfrm>
            <a:custGeom>
              <a:rect b="b" l="l" r="r" t="t"/>
              <a:pathLst>
                <a:path extrusionOk="0" h="1418" w="1969">
                  <a:moveTo>
                    <a:pt x="245" y="1"/>
                  </a:moveTo>
                  <a:lnTo>
                    <a:pt x="0" y="422"/>
                  </a:lnTo>
                  <a:lnTo>
                    <a:pt x="1726" y="1418"/>
                  </a:lnTo>
                  <a:lnTo>
                    <a:pt x="1969" y="996"/>
                  </a:lnTo>
                  <a:lnTo>
                    <a:pt x="24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4"/>
            <p:cNvSpPr/>
            <p:nvPr/>
          </p:nvSpPr>
          <p:spPr>
            <a:xfrm>
              <a:off x="2915575" y="3423050"/>
              <a:ext cx="49800" cy="12200"/>
            </a:xfrm>
            <a:custGeom>
              <a:rect b="b" l="l" r="r" t="t"/>
              <a:pathLst>
                <a:path extrusionOk="0" h="488" w="1992">
                  <a:moveTo>
                    <a:pt x="0" y="0"/>
                  </a:moveTo>
                  <a:lnTo>
                    <a:pt x="0" y="488"/>
                  </a:lnTo>
                  <a:lnTo>
                    <a:pt x="1991" y="488"/>
                  </a:lnTo>
                  <a:lnTo>
                    <a:pt x="19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4"/>
            <p:cNvSpPr/>
            <p:nvPr/>
          </p:nvSpPr>
          <p:spPr>
            <a:xfrm>
              <a:off x="2929300" y="3459525"/>
              <a:ext cx="49250" cy="35525"/>
            </a:xfrm>
            <a:custGeom>
              <a:rect b="b" l="l" r="r" t="t"/>
              <a:pathLst>
                <a:path extrusionOk="0" h="1421" w="1970">
                  <a:moveTo>
                    <a:pt x="1725" y="1"/>
                  </a:moveTo>
                  <a:lnTo>
                    <a:pt x="0" y="998"/>
                  </a:lnTo>
                  <a:lnTo>
                    <a:pt x="243" y="1420"/>
                  </a:lnTo>
                  <a:lnTo>
                    <a:pt x="1969" y="423"/>
                  </a:lnTo>
                  <a:lnTo>
                    <a:pt x="172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4"/>
            <p:cNvSpPr/>
            <p:nvPr/>
          </p:nvSpPr>
          <p:spPr>
            <a:xfrm>
              <a:off x="2971600" y="3487800"/>
              <a:ext cx="35525" cy="49225"/>
            </a:xfrm>
            <a:custGeom>
              <a:rect b="b" l="l" r="r" t="t"/>
              <a:pathLst>
                <a:path extrusionOk="0" h="1969" w="1421">
                  <a:moveTo>
                    <a:pt x="997" y="1"/>
                  </a:moveTo>
                  <a:lnTo>
                    <a:pt x="0" y="1725"/>
                  </a:lnTo>
                  <a:lnTo>
                    <a:pt x="423" y="1968"/>
                  </a:lnTo>
                  <a:lnTo>
                    <a:pt x="1420" y="244"/>
                  </a:lnTo>
                  <a:lnTo>
                    <a:pt x="9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4"/>
            <p:cNvSpPr/>
            <p:nvPr/>
          </p:nvSpPr>
          <p:spPr>
            <a:xfrm>
              <a:off x="3031600" y="3500025"/>
              <a:ext cx="12250" cy="49875"/>
            </a:xfrm>
            <a:custGeom>
              <a:rect b="b" l="l" r="r" t="t"/>
              <a:pathLst>
                <a:path extrusionOk="0" h="1995" w="490">
                  <a:moveTo>
                    <a:pt x="490" y="1"/>
                  </a:moveTo>
                  <a:lnTo>
                    <a:pt x="1" y="2"/>
                  </a:lnTo>
                  <a:lnTo>
                    <a:pt x="1" y="1995"/>
                  </a:lnTo>
                  <a:lnTo>
                    <a:pt x="490" y="1995"/>
                  </a:lnTo>
                  <a:lnTo>
                    <a:pt x="49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4"/>
            <p:cNvSpPr/>
            <p:nvPr/>
          </p:nvSpPr>
          <p:spPr>
            <a:xfrm>
              <a:off x="3068325" y="3487025"/>
              <a:ext cx="35475" cy="49250"/>
            </a:xfrm>
            <a:custGeom>
              <a:rect b="b" l="l" r="r" t="t"/>
              <a:pathLst>
                <a:path extrusionOk="0" h="1970" w="1419">
                  <a:moveTo>
                    <a:pt x="423" y="1"/>
                  </a:moveTo>
                  <a:lnTo>
                    <a:pt x="0" y="245"/>
                  </a:lnTo>
                  <a:lnTo>
                    <a:pt x="996" y="1970"/>
                  </a:lnTo>
                  <a:lnTo>
                    <a:pt x="1418" y="1725"/>
                  </a:lnTo>
                  <a:lnTo>
                    <a:pt x="42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4"/>
            <p:cNvSpPr/>
            <p:nvPr/>
          </p:nvSpPr>
          <p:spPr>
            <a:xfrm>
              <a:off x="3096375" y="3458350"/>
              <a:ext cx="49200" cy="35450"/>
            </a:xfrm>
            <a:custGeom>
              <a:rect b="b" l="l" r="r" t="t"/>
              <a:pathLst>
                <a:path extrusionOk="0" h="1418" w="1968">
                  <a:moveTo>
                    <a:pt x="243" y="1"/>
                  </a:moveTo>
                  <a:lnTo>
                    <a:pt x="0" y="422"/>
                  </a:lnTo>
                  <a:lnTo>
                    <a:pt x="1725" y="1417"/>
                  </a:lnTo>
                  <a:lnTo>
                    <a:pt x="1968" y="996"/>
                  </a:lnTo>
                  <a:lnTo>
                    <a:pt x="24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4"/>
            <p:cNvSpPr/>
            <p:nvPr/>
          </p:nvSpPr>
          <p:spPr>
            <a:xfrm>
              <a:off x="3108675" y="3421600"/>
              <a:ext cx="49800" cy="12225"/>
            </a:xfrm>
            <a:custGeom>
              <a:rect b="b" l="l" r="r" t="t"/>
              <a:pathLst>
                <a:path extrusionOk="0" h="489" w="1992">
                  <a:moveTo>
                    <a:pt x="0" y="1"/>
                  </a:moveTo>
                  <a:lnTo>
                    <a:pt x="0" y="488"/>
                  </a:lnTo>
                  <a:lnTo>
                    <a:pt x="1991" y="488"/>
                  </a:lnTo>
                  <a:lnTo>
                    <a:pt x="19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4"/>
            <p:cNvSpPr/>
            <p:nvPr/>
          </p:nvSpPr>
          <p:spPr>
            <a:xfrm>
              <a:off x="3095600" y="3361700"/>
              <a:ext cx="49250" cy="35475"/>
            </a:xfrm>
            <a:custGeom>
              <a:rect b="b" l="l" r="r" t="t"/>
              <a:pathLst>
                <a:path extrusionOk="0" h="1419" w="1970">
                  <a:moveTo>
                    <a:pt x="1725" y="1"/>
                  </a:moveTo>
                  <a:lnTo>
                    <a:pt x="0" y="996"/>
                  </a:lnTo>
                  <a:lnTo>
                    <a:pt x="243" y="1419"/>
                  </a:lnTo>
                  <a:lnTo>
                    <a:pt x="1969" y="423"/>
                  </a:lnTo>
                  <a:lnTo>
                    <a:pt x="172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4"/>
            <p:cNvSpPr/>
            <p:nvPr/>
          </p:nvSpPr>
          <p:spPr>
            <a:xfrm>
              <a:off x="3066950" y="3319700"/>
              <a:ext cx="35475" cy="49250"/>
            </a:xfrm>
            <a:custGeom>
              <a:rect b="b" l="l" r="r" t="t"/>
              <a:pathLst>
                <a:path extrusionOk="0" h="1970" w="1419">
                  <a:moveTo>
                    <a:pt x="996" y="1"/>
                  </a:moveTo>
                  <a:lnTo>
                    <a:pt x="1" y="1726"/>
                  </a:lnTo>
                  <a:lnTo>
                    <a:pt x="423" y="1969"/>
                  </a:lnTo>
                  <a:lnTo>
                    <a:pt x="1419" y="245"/>
                  </a:lnTo>
                  <a:lnTo>
                    <a:pt x="99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4"/>
            <p:cNvSpPr/>
            <p:nvPr/>
          </p:nvSpPr>
          <p:spPr>
            <a:xfrm>
              <a:off x="3029400" y="3378825"/>
              <a:ext cx="10950" cy="10925"/>
            </a:xfrm>
            <a:custGeom>
              <a:rect b="b" l="l" r="r" t="t"/>
              <a:pathLst>
                <a:path extrusionOk="0" h="437" w="438">
                  <a:moveTo>
                    <a:pt x="220" y="1"/>
                  </a:moveTo>
                  <a:cubicBezTo>
                    <a:pt x="99" y="1"/>
                    <a:pt x="1" y="98"/>
                    <a:pt x="1" y="219"/>
                  </a:cubicBezTo>
                  <a:cubicBezTo>
                    <a:pt x="1" y="339"/>
                    <a:pt x="101" y="437"/>
                    <a:pt x="220" y="437"/>
                  </a:cubicBezTo>
                  <a:cubicBezTo>
                    <a:pt x="339" y="437"/>
                    <a:pt x="438" y="339"/>
                    <a:pt x="438" y="219"/>
                  </a:cubicBezTo>
                  <a:cubicBezTo>
                    <a:pt x="438" y="99"/>
                    <a:pt x="339" y="2"/>
                    <a:pt x="2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4"/>
            <p:cNvSpPr/>
            <p:nvPr/>
          </p:nvSpPr>
          <p:spPr>
            <a:xfrm>
              <a:off x="3008050" y="3386125"/>
              <a:ext cx="12500" cy="10950"/>
            </a:xfrm>
            <a:custGeom>
              <a:rect b="b" l="l" r="r" t="t"/>
              <a:pathLst>
                <a:path extrusionOk="0" h="438" w="500">
                  <a:moveTo>
                    <a:pt x="251" y="0"/>
                  </a:moveTo>
                  <a:cubicBezTo>
                    <a:pt x="213" y="0"/>
                    <a:pt x="175" y="10"/>
                    <a:pt x="140" y="30"/>
                  </a:cubicBezTo>
                  <a:cubicBezTo>
                    <a:pt x="37" y="91"/>
                    <a:pt x="0" y="224"/>
                    <a:pt x="62" y="329"/>
                  </a:cubicBezTo>
                  <a:cubicBezTo>
                    <a:pt x="103" y="398"/>
                    <a:pt x="176" y="437"/>
                    <a:pt x="251" y="437"/>
                  </a:cubicBezTo>
                  <a:cubicBezTo>
                    <a:pt x="288" y="437"/>
                    <a:pt x="325" y="428"/>
                    <a:pt x="360" y="408"/>
                  </a:cubicBezTo>
                  <a:cubicBezTo>
                    <a:pt x="463" y="346"/>
                    <a:pt x="500" y="214"/>
                    <a:pt x="439" y="109"/>
                  </a:cubicBezTo>
                  <a:cubicBezTo>
                    <a:pt x="400" y="39"/>
                    <a:pt x="327" y="0"/>
                    <a:pt x="2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4"/>
            <p:cNvSpPr/>
            <p:nvPr/>
          </p:nvSpPr>
          <p:spPr>
            <a:xfrm>
              <a:off x="2993875" y="3402675"/>
              <a:ext cx="12500" cy="10975"/>
            </a:xfrm>
            <a:custGeom>
              <a:rect b="b" l="l" r="r" t="t"/>
              <a:pathLst>
                <a:path extrusionOk="0" h="439" w="500">
                  <a:moveTo>
                    <a:pt x="250" y="1"/>
                  </a:moveTo>
                  <a:cubicBezTo>
                    <a:pt x="175" y="1"/>
                    <a:pt x="102" y="40"/>
                    <a:pt x="62" y="110"/>
                  </a:cubicBezTo>
                  <a:cubicBezTo>
                    <a:pt x="0" y="214"/>
                    <a:pt x="36" y="347"/>
                    <a:pt x="140" y="409"/>
                  </a:cubicBezTo>
                  <a:cubicBezTo>
                    <a:pt x="175" y="429"/>
                    <a:pt x="213" y="438"/>
                    <a:pt x="251" y="438"/>
                  </a:cubicBezTo>
                  <a:cubicBezTo>
                    <a:pt x="326" y="438"/>
                    <a:pt x="399" y="399"/>
                    <a:pt x="439" y="329"/>
                  </a:cubicBezTo>
                  <a:cubicBezTo>
                    <a:pt x="500" y="225"/>
                    <a:pt x="464" y="92"/>
                    <a:pt x="360" y="30"/>
                  </a:cubicBezTo>
                  <a:cubicBezTo>
                    <a:pt x="325" y="10"/>
                    <a:pt x="287" y="1"/>
                    <a:pt x="2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4"/>
            <p:cNvSpPr/>
            <p:nvPr/>
          </p:nvSpPr>
          <p:spPr>
            <a:xfrm>
              <a:off x="2990675" y="3424150"/>
              <a:ext cx="10925" cy="10875"/>
            </a:xfrm>
            <a:custGeom>
              <a:rect b="b" l="l" r="r" t="t"/>
              <a:pathLst>
                <a:path extrusionOk="0" h="435" w="437">
                  <a:moveTo>
                    <a:pt x="217" y="0"/>
                  </a:moveTo>
                  <a:cubicBezTo>
                    <a:pt x="98" y="0"/>
                    <a:pt x="0" y="98"/>
                    <a:pt x="0" y="217"/>
                  </a:cubicBezTo>
                  <a:cubicBezTo>
                    <a:pt x="0" y="338"/>
                    <a:pt x="98" y="435"/>
                    <a:pt x="217" y="435"/>
                  </a:cubicBezTo>
                  <a:cubicBezTo>
                    <a:pt x="339" y="435"/>
                    <a:pt x="436" y="338"/>
                    <a:pt x="436" y="217"/>
                  </a:cubicBezTo>
                  <a:cubicBezTo>
                    <a:pt x="436" y="98"/>
                    <a:pt x="338" y="0"/>
                    <a:pt x="2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4"/>
            <p:cNvSpPr/>
            <p:nvPr/>
          </p:nvSpPr>
          <p:spPr>
            <a:xfrm>
              <a:off x="2997150" y="3444700"/>
              <a:ext cx="12500" cy="10950"/>
            </a:xfrm>
            <a:custGeom>
              <a:rect b="b" l="l" r="r" t="t"/>
              <a:pathLst>
                <a:path extrusionOk="0" h="438" w="500">
                  <a:moveTo>
                    <a:pt x="250" y="1"/>
                  </a:moveTo>
                  <a:cubicBezTo>
                    <a:pt x="213" y="1"/>
                    <a:pt x="175" y="11"/>
                    <a:pt x="140" y="31"/>
                  </a:cubicBezTo>
                  <a:cubicBezTo>
                    <a:pt x="36" y="90"/>
                    <a:pt x="1" y="224"/>
                    <a:pt x="61" y="329"/>
                  </a:cubicBezTo>
                  <a:cubicBezTo>
                    <a:pt x="102" y="398"/>
                    <a:pt x="176" y="437"/>
                    <a:pt x="252" y="437"/>
                  </a:cubicBezTo>
                  <a:cubicBezTo>
                    <a:pt x="288" y="437"/>
                    <a:pt x="326" y="428"/>
                    <a:pt x="360" y="408"/>
                  </a:cubicBezTo>
                  <a:cubicBezTo>
                    <a:pt x="463" y="348"/>
                    <a:pt x="500" y="215"/>
                    <a:pt x="439" y="109"/>
                  </a:cubicBezTo>
                  <a:cubicBezTo>
                    <a:pt x="398" y="40"/>
                    <a:pt x="325" y="1"/>
                    <a:pt x="2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4"/>
            <p:cNvSpPr/>
            <p:nvPr/>
          </p:nvSpPr>
          <p:spPr>
            <a:xfrm>
              <a:off x="3013725" y="3458875"/>
              <a:ext cx="12500" cy="10950"/>
            </a:xfrm>
            <a:custGeom>
              <a:rect b="b" l="l" r="r" t="t"/>
              <a:pathLst>
                <a:path extrusionOk="0" h="438" w="500">
                  <a:moveTo>
                    <a:pt x="249" y="1"/>
                  </a:moveTo>
                  <a:cubicBezTo>
                    <a:pt x="174" y="1"/>
                    <a:pt x="102" y="40"/>
                    <a:pt x="61" y="109"/>
                  </a:cubicBezTo>
                  <a:cubicBezTo>
                    <a:pt x="0" y="215"/>
                    <a:pt x="36" y="348"/>
                    <a:pt x="140" y="408"/>
                  </a:cubicBezTo>
                  <a:cubicBezTo>
                    <a:pt x="175" y="428"/>
                    <a:pt x="212" y="438"/>
                    <a:pt x="249" y="438"/>
                  </a:cubicBezTo>
                  <a:cubicBezTo>
                    <a:pt x="325" y="438"/>
                    <a:pt x="398" y="399"/>
                    <a:pt x="439" y="329"/>
                  </a:cubicBezTo>
                  <a:cubicBezTo>
                    <a:pt x="499" y="224"/>
                    <a:pt x="464" y="91"/>
                    <a:pt x="360" y="31"/>
                  </a:cubicBezTo>
                  <a:cubicBezTo>
                    <a:pt x="325" y="10"/>
                    <a:pt x="287" y="1"/>
                    <a:pt x="2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4"/>
            <p:cNvSpPr/>
            <p:nvPr/>
          </p:nvSpPr>
          <p:spPr>
            <a:xfrm>
              <a:off x="3035950" y="3462850"/>
              <a:ext cx="10925" cy="10925"/>
            </a:xfrm>
            <a:custGeom>
              <a:rect b="b" l="l" r="r" t="t"/>
              <a:pathLst>
                <a:path extrusionOk="0" h="437" w="437">
                  <a:moveTo>
                    <a:pt x="220" y="0"/>
                  </a:moveTo>
                  <a:cubicBezTo>
                    <a:pt x="98" y="0"/>
                    <a:pt x="1" y="97"/>
                    <a:pt x="1" y="220"/>
                  </a:cubicBezTo>
                  <a:cubicBezTo>
                    <a:pt x="1" y="339"/>
                    <a:pt x="95" y="436"/>
                    <a:pt x="215" y="436"/>
                  </a:cubicBezTo>
                  <a:cubicBezTo>
                    <a:pt x="217" y="436"/>
                    <a:pt x="218" y="436"/>
                    <a:pt x="220" y="436"/>
                  </a:cubicBezTo>
                  <a:cubicBezTo>
                    <a:pt x="339" y="436"/>
                    <a:pt x="437" y="339"/>
                    <a:pt x="437" y="220"/>
                  </a:cubicBezTo>
                  <a:cubicBezTo>
                    <a:pt x="437" y="97"/>
                    <a:pt x="339" y="0"/>
                    <a:pt x="2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4"/>
            <p:cNvSpPr/>
            <p:nvPr/>
          </p:nvSpPr>
          <p:spPr>
            <a:xfrm>
              <a:off x="3055725" y="3455625"/>
              <a:ext cx="12500" cy="10925"/>
            </a:xfrm>
            <a:custGeom>
              <a:rect b="b" l="l" r="r" t="t"/>
              <a:pathLst>
                <a:path extrusionOk="0" h="437" w="500">
                  <a:moveTo>
                    <a:pt x="250" y="1"/>
                  </a:moveTo>
                  <a:cubicBezTo>
                    <a:pt x="213" y="1"/>
                    <a:pt x="175" y="10"/>
                    <a:pt x="140" y="30"/>
                  </a:cubicBezTo>
                  <a:cubicBezTo>
                    <a:pt x="37" y="90"/>
                    <a:pt x="1" y="223"/>
                    <a:pt x="62" y="328"/>
                  </a:cubicBezTo>
                  <a:cubicBezTo>
                    <a:pt x="102" y="398"/>
                    <a:pt x="174" y="437"/>
                    <a:pt x="249" y="437"/>
                  </a:cubicBezTo>
                  <a:cubicBezTo>
                    <a:pt x="287" y="437"/>
                    <a:pt x="325" y="427"/>
                    <a:pt x="360" y="407"/>
                  </a:cubicBezTo>
                  <a:cubicBezTo>
                    <a:pt x="463" y="347"/>
                    <a:pt x="500" y="214"/>
                    <a:pt x="439" y="110"/>
                  </a:cubicBezTo>
                  <a:cubicBezTo>
                    <a:pt x="399" y="40"/>
                    <a:pt x="326" y="1"/>
                    <a:pt x="2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4"/>
            <p:cNvSpPr/>
            <p:nvPr/>
          </p:nvSpPr>
          <p:spPr>
            <a:xfrm>
              <a:off x="3069900" y="3439050"/>
              <a:ext cx="12500" cy="10950"/>
            </a:xfrm>
            <a:custGeom>
              <a:rect b="b" l="l" r="r" t="t"/>
              <a:pathLst>
                <a:path extrusionOk="0" h="438" w="500">
                  <a:moveTo>
                    <a:pt x="250" y="1"/>
                  </a:moveTo>
                  <a:cubicBezTo>
                    <a:pt x="175" y="1"/>
                    <a:pt x="103" y="39"/>
                    <a:pt x="62" y="110"/>
                  </a:cubicBezTo>
                  <a:cubicBezTo>
                    <a:pt x="0" y="214"/>
                    <a:pt x="36" y="347"/>
                    <a:pt x="140" y="407"/>
                  </a:cubicBezTo>
                  <a:cubicBezTo>
                    <a:pt x="176" y="427"/>
                    <a:pt x="214" y="437"/>
                    <a:pt x="252" y="437"/>
                  </a:cubicBezTo>
                  <a:cubicBezTo>
                    <a:pt x="327" y="437"/>
                    <a:pt x="400" y="398"/>
                    <a:pt x="439" y="328"/>
                  </a:cubicBezTo>
                  <a:cubicBezTo>
                    <a:pt x="500" y="223"/>
                    <a:pt x="464" y="91"/>
                    <a:pt x="360" y="30"/>
                  </a:cubicBezTo>
                  <a:cubicBezTo>
                    <a:pt x="325" y="10"/>
                    <a:pt x="287" y="1"/>
                    <a:pt x="2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4"/>
            <p:cNvSpPr/>
            <p:nvPr/>
          </p:nvSpPr>
          <p:spPr>
            <a:xfrm>
              <a:off x="3074675" y="3417675"/>
              <a:ext cx="10975" cy="10875"/>
            </a:xfrm>
            <a:custGeom>
              <a:rect b="b" l="l" r="r" t="t"/>
              <a:pathLst>
                <a:path extrusionOk="0" h="435" w="439">
                  <a:moveTo>
                    <a:pt x="219" y="0"/>
                  </a:moveTo>
                  <a:cubicBezTo>
                    <a:pt x="100" y="0"/>
                    <a:pt x="1" y="97"/>
                    <a:pt x="1" y="217"/>
                  </a:cubicBezTo>
                  <a:cubicBezTo>
                    <a:pt x="1" y="336"/>
                    <a:pt x="100" y="435"/>
                    <a:pt x="219" y="435"/>
                  </a:cubicBezTo>
                  <a:cubicBezTo>
                    <a:pt x="340" y="435"/>
                    <a:pt x="438" y="336"/>
                    <a:pt x="438" y="217"/>
                  </a:cubicBezTo>
                  <a:cubicBezTo>
                    <a:pt x="438" y="97"/>
                    <a:pt x="338" y="0"/>
                    <a:pt x="2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4"/>
            <p:cNvSpPr/>
            <p:nvPr/>
          </p:nvSpPr>
          <p:spPr>
            <a:xfrm>
              <a:off x="3066650" y="3397025"/>
              <a:ext cx="12475" cy="10950"/>
            </a:xfrm>
            <a:custGeom>
              <a:rect b="b" l="l" r="r" t="t"/>
              <a:pathLst>
                <a:path extrusionOk="0" h="438" w="499">
                  <a:moveTo>
                    <a:pt x="250" y="1"/>
                  </a:moveTo>
                  <a:cubicBezTo>
                    <a:pt x="213" y="1"/>
                    <a:pt x="175" y="11"/>
                    <a:pt x="141" y="31"/>
                  </a:cubicBezTo>
                  <a:cubicBezTo>
                    <a:pt x="38" y="91"/>
                    <a:pt x="1" y="224"/>
                    <a:pt x="61" y="329"/>
                  </a:cubicBezTo>
                  <a:cubicBezTo>
                    <a:pt x="102" y="398"/>
                    <a:pt x="175" y="437"/>
                    <a:pt x="250" y="437"/>
                  </a:cubicBezTo>
                  <a:cubicBezTo>
                    <a:pt x="287" y="437"/>
                    <a:pt x="324" y="428"/>
                    <a:pt x="359" y="408"/>
                  </a:cubicBezTo>
                  <a:cubicBezTo>
                    <a:pt x="465" y="348"/>
                    <a:pt x="499" y="215"/>
                    <a:pt x="438" y="109"/>
                  </a:cubicBezTo>
                  <a:cubicBezTo>
                    <a:pt x="398" y="40"/>
                    <a:pt x="325" y="1"/>
                    <a:pt x="2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4"/>
            <p:cNvSpPr/>
            <p:nvPr/>
          </p:nvSpPr>
          <p:spPr>
            <a:xfrm>
              <a:off x="3050100" y="3382850"/>
              <a:ext cx="12450" cy="10950"/>
            </a:xfrm>
            <a:custGeom>
              <a:rect b="b" l="l" r="r" t="t"/>
              <a:pathLst>
                <a:path extrusionOk="0" h="438" w="498">
                  <a:moveTo>
                    <a:pt x="248" y="1"/>
                  </a:moveTo>
                  <a:cubicBezTo>
                    <a:pt x="173" y="1"/>
                    <a:pt x="101" y="39"/>
                    <a:pt x="61" y="109"/>
                  </a:cubicBezTo>
                  <a:cubicBezTo>
                    <a:pt x="0" y="215"/>
                    <a:pt x="34" y="348"/>
                    <a:pt x="140" y="408"/>
                  </a:cubicBezTo>
                  <a:cubicBezTo>
                    <a:pt x="175" y="428"/>
                    <a:pt x="212" y="438"/>
                    <a:pt x="249" y="438"/>
                  </a:cubicBezTo>
                  <a:cubicBezTo>
                    <a:pt x="324" y="438"/>
                    <a:pt x="397" y="399"/>
                    <a:pt x="438" y="329"/>
                  </a:cubicBezTo>
                  <a:cubicBezTo>
                    <a:pt x="498" y="224"/>
                    <a:pt x="464" y="90"/>
                    <a:pt x="358" y="31"/>
                  </a:cubicBezTo>
                  <a:cubicBezTo>
                    <a:pt x="323" y="10"/>
                    <a:pt x="285" y="1"/>
                    <a:pt x="2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4"/>
            <p:cNvSpPr/>
            <p:nvPr/>
          </p:nvSpPr>
          <p:spPr>
            <a:xfrm>
              <a:off x="3020725" y="3407475"/>
              <a:ext cx="38850" cy="38850"/>
            </a:xfrm>
            <a:custGeom>
              <a:rect b="b" l="l" r="r" t="t"/>
              <a:pathLst>
                <a:path extrusionOk="0" h="1554" w="1554">
                  <a:moveTo>
                    <a:pt x="778" y="0"/>
                  </a:moveTo>
                  <a:cubicBezTo>
                    <a:pt x="348" y="0"/>
                    <a:pt x="0" y="349"/>
                    <a:pt x="0" y="778"/>
                  </a:cubicBezTo>
                  <a:cubicBezTo>
                    <a:pt x="0" y="1206"/>
                    <a:pt x="348" y="1554"/>
                    <a:pt x="778" y="1554"/>
                  </a:cubicBezTo>
                  <a:cubicBezTo>
                    <a:pt x="1206" y="1554"/>
                    <a:pt x="1554" y="1206"/>
                    <a:pt x="1554" y="778"/>
                  </a:cubicBezTo>
                  <a:cubicBezTo>
                    <a:pt x="1554" y="349"/>
                    <a:pt x="1206" y="0"/>
                    <a:pt x="7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4"/>
            <p:cNvSpPr/>
            <p:nvPr/>
          </p:nvSpPr>
          <p:spPr>
            <a:xfrm>
              <a:off x="3026825" y="3390625"/>
              <a:ext cx="49500" cy="49625"/>
            </a:xfrm>
            <a:custGeom>
              <a:rect b="b" l="l" r="r" t="t"/>
              <a:pathLst>
                <a:path extrusionOk="0" h="1985" w="1980">
                  <a:moveTo>
                    <a:pt x="1425" y="1"/>
                  </a:moveTo>
                  <a:cubicBezTo>
                    <a:pt x="1290" y="1"/>
                    <a:pt x="1155" y="55"/>
                    <a:pt x="1056" y="163"/>
                  </a:cubicBezTo>
                  <a:lnTo>
                    <a:pt x="0" y="1306"/>
                  </a:lnTo>
                  <a:lnTo>
                    <a:pt x="737" y="1985"/>
                  </a:lnTo>
                  <a:lnTo>
                    <a:pt x="1793" y="842"/>
                  </a:lnTo>
                  <a:cubicBezTo>
                    <a:pt x="1980" y="638"/>
                    <a:pt x="1966" y="321"/>
                    <a:pt x="1765" y="134"/>
                  </a:cubicBezTo>
                  <a:cubicBezTo>
                    <a:pt x="1668" y="45"/>
                    <a:pt x="1546" y="1"/>
                    <a:pt x="1425"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4"/>
            <p:cNvSpPr/>
            <p:nvPr/>
          </p:nvSpPr>
          <p:spPr>
            <a:xfrm>
              <a:off x="3053075" y="3394700"/>
              <a:ext cx="17775" cy="18675"/>
            </a:xfrm>
            <a:custGeom>
              <a:rect b="b" l="l" r="r" t="t"/>
              <a:pathLst>
                <a:path extrusionOk="0" h="747" w="711">
                  <a:moveTo>
                    <a:pt x="420" y="0"/>
                  </a:moveTo>
                  <a:lnTo>
                    <a:pt x="0" y="508"/>
                  </a:lnTo>
                  <a:lnTo>
                    <a:pt x="294" y="747"/>
                  </a:lnTo>
                  <a:lnTo>
                    <a:pt x="710" y="239"/>
                  </a:lnTo>
                  <a:lnTo>
                    <a:pt x="420"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4"/>
            <p:cNvSpPr/>
            <p:nvPr/>
          </p:nvSpPr>
          <p:spPr>
            <a:xfrm>
              <a:off x="3706825" y="3311700"/>
              <a:ext cx="231725" cy="231725"/>
            </a:xfrm>
            <a:custGeom>
              <a:rect b="b" l="l" r="r" t="t"/>
              <a:pathLst>
                <a:path extrusionOk="0" h="9269" w="9269">
                  <a:moveTo>
                    <a:pt x="4635" y="1"/>
                  </a:moveTo>
                  <a:cubicBezTo>
                    <a:pt x="2076" y="1"/>
                    <a:pt x="1" y="2076"/>
                    <a:pt x="1" y="4634"/>
                  </a:cubicBezTo>
                  <a:cubicBezTo>
                    <a:pt x="1" y="7193"/>
                    <a:pt x="2076" y="9268"/>
                    <a:pt x="4635" y="9268"/>
                  </a:cubicBezTo>
                  <a:cubicBezTo>
                    <a:pt x="7193" y="9268"/>
                    <a:pt x="9268" y="7193"/>
                    <a:pt x="9268" y="4634"/>
                  </a:cubicBezTo>
                  <a:cubicBezTo>
                    <a:pt x="9268" y="2076"/>
                    <a:pt x="7193" y="1"/>
                    <a:pt x="46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4"/>
            <p:cNvSpPr/>
            <p:nvPr/>
          </p:nvSpPr>
          <p:spPr>
            <a:xfrm>
              <a:off x="3707275" y="3352575"/>
              <a:ext cx="88425" cy="81050"/>
            </a:xfrm>
            <a:custGeom>
              <a:rect b="b" l="l" r="r" t="t"/>
              <a:pathLst>
                <a:path extrusionOk="0" h="3242" w="3537">
                  <a:moveTo>
                    <a:pt x="1097" y="1"/>
                  </a:moveTo>
                  <a:cubicBezTo>
                    <a:pt x="464" y="744"/>
                    <a:pt x="61" y="1688"/>
                    <a:pt x="0" y="2725"/>
                  </a:cubicBezTo>
                  <a:lnTo>
                    <a:pt x="3317" y="3242"/>
                  </a:lnTo>
                  <a:lnTo>
                    <a:pt x="3536" y="2009"/>
                  </a:lnTo>
                  <a:lnTo>
                    <a:pt x="10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4"/>
            <p:cNvSpPr/>
            <p:nvPr/>
          </p:nvSpPr>
          <p:spPr>
            <a:xfrm>
              <a:off x="3752850" y="3466375"/>
              <a:ext cx="157375" cy="77075"/>
            </a:xfrm>
            <a:custGeom>
              <a:rect b="b" l="l" r="r" t="t"/>
              <a:pathLst>
                <a:path extrusionOk="0" h="3083" w="6295">
                  <a:moveTo>
                    <a:pt x="4558" y="1"/>
                  </a:moveTo>
                  <a:lnTo>
                    <a:pt x="1782" y="108"/>
                  </a:lnTo>
                  <a:lnTo>
                    <a:pt x="0" y="2142"/>
                  </a:lnTo>
                  <a:cubicBezTo>
                    <a:pt x="778" y="2731"/>
                    <a:pt x="1748" y="3083"/>
                    <a:pt x="2798" y="3083"/>
                  </a:cubicBezTo>
                  <a:cubicBezTo>
                    <a:pt x="4195" y="3083"/>
                    <a:pt x="5446" y="2464"/>
                    <a:pt x="6295" y="1488"/>
                  </a:cubicBezTo>
                  <a:lnTo>
                    <a:pt x="45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4"/>
            <p:cNvSpPr/>
            <p:nvPr/>
          </p:nvSpPr>
          <p:spPr>
            <a:xfrm>
              <a:off x="3763075" y="3364950"/>
              <a:ext cx="121600" cy="121625"/>
            </a:xfrm>
            <a:custGeom>
              <a:rect b="b" l="l" r="r" t="t"/>
              <a:pathLst>
                <a:path extrusionOk="0" h="4865" w="4864">
                  <a:moveTo>
                    <a:pt x="2432" y="0"/>
                  </a:moveTo>
                  <a:cubicBezTo>
                    <a:pt x="1089" y="3"/>
                    <a:pt x="1" y="1090"/>
                    <a:pt x="1" y="2433"/>
                  </a:cubicBezTo>
                  <a:cubicBezTo>
                    <a:pt x="1" y="3775"/>
                    <a:pt x="1089" y="4865"/>
                    <a:pt x="2432" y="4865"/>
                  </a:cubicBezTo>
                  <a:cubicBezTo>
                    <a:pt x="3777" y="4865"/>
                    <a:pt x="4864" y="3776"/>
                    <a:pt x="4864" y="2433"/>
                  </a:cubicBezTo>
                  <a:cubicBezTo>
                    <a:pt x="4864" y="1090"/>
                    <a:pt x="3777" y="0"/>
                    <a:pt x="2432"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4"/>
            <p:cNvSpPr/>
            <p:nvPr/>
          </p:nvSpPr>
          <p:spPr>
            <a:xfrm>
              <a:off x="3770825" y="3374150"/>
              <a:ext cx="104275" cy="104325"/>
            </a:xfrm>
            <a:custGeom>
              <a:rect b="b" l="l" r="r" t="t"/>
              <a:pathLst>
                <a:path extrusionOk="0" h="4173" w="4171">
                  <a:moveTo>
                    <a:pt x="2085" y="1"/>
                  </a:moveTo>
                  <a:cubicBezTo>
                    <a:pt x="934" y="4"/>
                    <a:pt x="0" y="936"/>
                    <a:pt x="0" y="2087"/>
                  </a:cubicBezTo>
                  <a:cubicBezTo>
                    <a:pt x="0" y="3239"/>
                    <a:pt x="934" y="4173"/>
                    <a:pt x="2085" y="4173"/>
                  </a:cubicBezTo>
                  <a:cubicBezTo>
                    <a:pt x="3238" y="4173"/>
                    <a:pt x="4171" y="3239"/>
                    <a:pt x="4171" y="2087"/>
                  </a:cubicBezTo>
                  <a:cubicBezTo>
                    <a:pt x="4171" y="936"/>
                    <a:pt x="3238" y="1"/>
                    <a:pt x="20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4"/>
            <p:cNvSpPr/>
            <p:nvPr/>
          </p:nvSpPr>
          <p:spPr>
            <a:xfrm>
              <a:off x="3770700" y="3382800"/>
              <a:ext cx="95825" cy="95675"/>
            </a:xfrm>
            <a:custGeom>
              <a:rect b="b" l="l" r="r" t="t"/>
              <a:pathLst>
                <a:path extrusionOk="0" h="3827" w="3833">
                  <a:moveTo>
                    <a:pt x="942" y="1"/>
                  </a:moveTo>
                  <a:lnTo>
                    <a:pt x="942" y="1"/>
                  </a:lnTo>
                  <a:cubicBezTo>
                    <a:pt x="375" y="375"/>
                    <a:pt x="1" y="1015"/>
                    <a:pt x="5" y="1741"/>
                  </a:cubicBezTo>
                  <a:cubicBezTo>
                    <a:pt x="5" y="2893"/>
                    <a:pt x="937" y="3827"/>
                    <a:pt x="2090" y="3827"/>
                  </a:cubicBezTo>
                  <a:cubicBezTo>
                    <a:pt x="2818" y="3827"/>
                    <a:pt x="3458" y="3453"/>
                    <a:pt x="3833" y="2887"/>
                  </a:cubicBezTo>
                  <a:lnTo>
                    <a:pt x="3833" y="2887"/>
                  </a:lnTo>
                  <a:cubicBezTo>
                    <a:pt x="3503" y="3105"/>
                    <a:pt x="3108" y="3232"/>
                    <a:pt x="2685" y="3232"/>
                  </a:cubicBezTo>
                  <a:cubicBezTo>
                    <a:pt x="1532" y="3232"/>
                    <a:pt x="600" y="2298"/>
                    <a:pt x="600" y="1146"/>
                  </a:cubicBezTo>
                  <a:cubicBezTo>
                    <a:pt x="600" y="722"/>
                    <a:pt x="725" y="331"/>
                    <a:pt x="942"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4"/>
            <p:cNvSpPr/>
            <p:nvPr/>
          </p:nvSpPr>
          <p:spPr>
            <a:xfrm>
              <a:off x="3818675" y="3306925"/>
              <a:ext cx="12200" cy="49825"/>
            </a:xfrm>
            <a:custGeom>
              <a:rect b="b" l="l" r="r" t="t"/>
              <a:pathLst>
                <a:path extrusionOk="0" h="1993" w="488">
                  <a:moveTo>
                    <a:pt x="1" y="1"/>
                  </a:moveTo>
                  <a:lnTo>
                    <a:pt x="1" y="1993"/>
                  </a:lnTo>
                  <a:lnTo>
                    <a:pt x="488" y="1993"/>
                  </a:lnTo>
                  <a:lnTo>
                    <a:pt x="48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4"/>
            <p:cNvSpPr/>
            <p:nvPr/>
          </p:nvSpPr>
          <p:spPr>
            <a:xfrm>
              <a:off x="3855275" y="3320400"/>
              <a:ext cx="35475" cy="49250"/>
            </a:xfrm>
            <a:custGeom>
              <a:rect b="b" l="l" r="r" t="t"/>
              <a:pathLst>
                <a:path extrusionOk="0" h="1970" w="1419">
                  <a:moveTo>
                    <a:pt x="996" y="0"/>
                  </a:moveTo>
                  <a:lnTo>
                    <a:pt x="0" y="1725"/>
                  </a:lnTo>
                  <a:lnTo>
                    <a:pt x="423" y="1969"/>
                  </a:lnTo>
                  <a:lnTo>
                    <a:pt x="1419" y="243"/>
                  </a:lnTo>
                  <a:lnTo>
                    <a:pt x="9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4"/>
            <p:cNvSpPr/>
            <p:nvPr/>
          </p:nvSpPr>
          <p:spPr>
            <a:xfrm>
              <a:off x="3883425" y="3363025"/>
              <a:ext cx="49250" cy="35450"/>
            </a:xfrm>
            <a:custGeom>
              <a:rect b="b" l="l" r="r" t="t"/>
              <a:pathLst>
                <a:path extrusionOk="0" h="1418" w="1970">
                  <a:moveTo>
                    <a:pt x="1725" y="1"/>
                  </a:moveTo>
                  <a:lnTo>
                    <a:pt x="1" y="996"/>
                  </a:lnTo>
                  <a:lnTo>
                    <a:pt x="244" y="1418"/>
                  </a:lnTo>
                  <a:lnTo>
                    <a:pt x="1970" y="422"/>
                  </a:lnTo>
                  <a:lnTo>
                    <a:pt x="172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4"/>
            <p:cNvSpPr/>
            <p:nvPr/>
          </p:nvSpPr>
          <p:spPr>
            <a:xfrm>
              <a:off x="3895700" y="3423050"/>
              <a:ext cx="49825" cy="12200"/>
            </a:xfrm>
            <a:custGeom>
              <a:rect b="b" l="l" r="r" t="t"/>
              <a:pathLst>
                <a:path extrusionOk="0" h="488" w="1993">
                  <a:moveTo>
                    <a:pt x="0" y="0"/>
                  </a:moveTo>
                  <a:lnTo>
                    <a:pt x="0" y="488"/>
                  </a:lnTo>
                  <a:lnTo>
                    <a:pt x="1993" y="488"/>
                  </a:lnTo>
                  <a:lnTo>
                    <a:pt x="199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4"/>
            <p:cNvSpPr/>
            <p:nvPr/>
          </p:nvSpPr>
          <p:spPr>
            <a:xfrm>
              <a:off x="3882725" y="3459575"/>
              <a:ext cx="49225" cy="35475"/>
            </a:xfrm>
            <a:custGeom>
              <a:rect b="b" l="l" r="r" t="t"/>
              <a:pathLst>
                <a:path extrusionOk="0" h="1419" w="1969">
                  <a:moveTo>
                    <a:pt x="244" y="0"/>
                  </a:moveTo>
                  <a:lnTo>
                    <a:pt x="1" y="423"/>
                  </a:lnTo>
                  <a:lnTo>
                    <a:pt x="1725" y="1418"/>
                  </a:lnTo>
                  <a:lnTo>
                    <a:pt x="1968" y="997"/>
                  </a:lnTo>
                  <a:lnTo>
                    <a:pt x="24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4"/>
            <p:cNvSpPr/>
            <p:nvPr/>
          </p:nvSpPr>
          <p:spPr>
            <a:xfrm>
              <a:off x="3854025" y="3487800"/>
              <a:ext cx="35450" cy="49225"/>
            </a:xfrm>
            <a:custGeom>
              <a:rect b="b" l="l" r="r" t="t"/>
              <a:pathLst>
                <a:path extrusionOk="0" h="1969" w="1418">
                  <a:moveTo>
                    <a:pt x="421" y="1"/>
                  </a:moveTo>
                  <a:lnTo>
                    <a:pt x="0" y="244"/>
                  </a:lnTo>
                  <a:lnTo>
                    <a:pt x="996" y="1968"/>
                  </a:lnTo>
                  <a:lnTo>
                    <a:pt x="1417" y="1725"/>
                  </a:lnTo>
                  <a:lnTo>
                    <a:pt x="42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4"/>
            <p:cNvSpPr/>
            <p:nvPr/>
          </p:nvSpPr>
          <p:spPr>
            <a:xfrm>
              <a:off x="3817250" y="3500025"/>
              <a:ext cx="12200" cy="49875"/>
            </a:xfrm>
            <a:custGeom>
              <a:rect b="b" l="l" r="r" t="t"/>
              <a:pathLst>
                <a:path extrusionOk="0" h="1995" w="488">
                  <a:moveTo>
                    <a:pt x="0" y="1"/>
                  </a:moveTo>
                  <a:lnTo>
                    <a:pt x="0" y="1995"/>
                  </a:lnTo>
                  <a:lnTo>
                    <a:pt x="488" y="1995"/>
                  </a:lnTo>
                  <a:lnTo>
                    <a:pt x="488" y="2"/>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4"/>
            <p:cNvSpPr/>
            <p:nvPr/>
          </p:nvSpPr>
          <p:spPr>
            <a:xfrm>
              <a:off x="3757350" y="3487100"/>
              <a:ext cx="35475" cy="49250"/>
            </a:xfrm>
            <a:custGeom>
              <a:rect b="b" l="l" r="r" t="t"/>
              <a:pathLst>
                <a:path extrusionOk="0" h="1970" w="1419">
                  <a:moveTo>
                    <a:pt x="997" y="1"/>
                  </a:moveTo>
                  <a:lnTo>
                    <a:pt x="0" y="1727"/>
                  </a:lnTo>
                  <a:lnTo>
                    <a:pt x="423" y="1970"/>
                  </a:lnTo>
                  <a:lnTo>
                    <a:pt x="1418" y="245"/>
                  </a:lnTo>
                  <a:lnTo>
                    <a:pt x="9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4"/>
            <p:cNvSpPr/>
            <p:nvPr/>
          </p:nvSpPr>
          <p:spPr>
            <a:xfrm>
              <a:off x="3715475" y="3458350"/>
              <a:ext cx="49250" cy="35450"/>
            </a:xfrm>
            <a:custGeom>
              <a:rect b="b" l="l" r="r" t="t"/>
              <a:pathLst>
                <a:path extrusionOk="0" h="1418" w="1970">
                  <a:moveTo>
                    <a:pt x="1727" y="1"/>
                  </a:moveTo>
                  <a:lnTo>
                    <a:pt x="1" y="996"/>
                  </a:lnTo>
                  <a:lnTo>
                    <a:pt x="244" y="1417"/>
                  </a:lnTo>
                  <a:lnTo>
                    <a:pt x="1970" y="422"/>
                  </a:lnTo>
                  <a:lnTo>
                    <a:pt x="17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4"/>
            <p:cNvSpPr/>
            <p:nvPr/>
          </p:nvSpPr>
          <p:spPr>
            <a:xfrm>
              <a:off x="3702600" y="3421600"/>
              <a:ext cx="49825" cy="12225"/>
            </a:xfrm>
            <a:custGeom>
              <a:rect b="b" l="l" r="r" t="t"/>
              <a:pathLst>
                <a:path extrusionOk="0" h="489" w="1993">
                  <a:moveTo>
                    <a:pt x="0" y="1"/>
                  </a:moveTo>
                  <a:lnTo>
                    <a:pt x="0" y="488"/>
                  </a:lnTo>
                  <a:lnTo>
                    <a:pt x="1993" y="488"/>
                  </a:lnTo>
                  <a:lnTo>
                    <a:pt x="19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4"/>
            <p:cNvSpPr/>
            <p:nvPr/>
          </p:nvSpPr>
          <p:spPr>
            <a:xfrm>
              <a:off x="3715925" y="3361775"/>
              <a:ext cx="49250" cy="35475"/>
            </a:xfrm>
            <a:custGeom>
              <a:rect b="b" l="l" r="r" t="t"/>
              <a:pathLst>
                <a:path extrusionOk="0" h="1419" w="1970">
                  <a:moveTo>
                    <a:pt x="245" y="1"/>
                  </a:moveTo>
                  <a:lnTo>
                    <a:pt x="0" y="422"/>
                  </a:lnTo>
                  <a:lnTo>
                    <a:pt x="1725" y="1419"/>
                  </a:lnTo>
                  <a:lnTo>
                    <a:pt x="1969" y="996"/>
                  </a:lnTo>
                  <a:lnTo>
                    <a:pt x="24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4"/>
            <p:cNvSpPr/>
            <p:nvPr/>
          </p:nvSpPr>
          <p:spPr>
            <a:xfrm>
              <a:off x="3758750" y="3319950"/>
              <a:ext cx="35475" cy="49250"/>
            </a:xfrm>
            <a:custGeom>
              <a:rect b="b" l="l" r="r" t="t"/>
              <a:pathLst>
                <a:path extrusionOk="0" h="1970" w="1419">
                  <a:moveTo>
                    <a:pt x="421" y="1"/>
                  </a:moveTo>
                  <a:lnTo>
                    <a:pt x="0" y="244"/>
                  </a:lnTo>
                  <a:lnTo>
                    <a:pt x="996" y="1970"/>
                  </a:lnTo>
                  <a:lnTo>
                    <a:pt x="1418" y="1725"/>
                  </a:lnTo>
                  <a:lnTo>
                    <a:pt x="42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4"/>
            <p:cNvSpPr/>
            <p:nvPr/>
          </p:nvSpPr>
          <p:spPr>
            <a:xfrm>
              <a:off x="3820750" y="3378825"/>
              <a:ext cx="10900" cy="10925"/>
            </a:xfrm>
            <a:custGeom>
              <a:rect b="b" l="l" r="r" t="t"/>
              <a:pathLst>
                <a:path extrusionOk="0" h="437" w="436">
                  <a:moveTo>
                    <a:pt x="218" y="1"/>
                  </a:moveTo>
                  <a:cubicBezTo>
                    <a:pt x="97" y="2"/>
                    <a:pt x="0" y="99"/>
                    <a:pt x="0" y="219"/>
                  </a:cubicBezTo>
                  <a:cubicBezTo>
                    <a:pt x="0" y="339"/>
                    <a:pt x="97" y="437"/>
                    <a:pt x="218" y="437"/>
                  </a:cubicBezTo>
                  <a:cubicBezTo>
                    <a:pt x="339" y="437"/>
                    <a:pt x="436" y="339"/>
                    <a:pt x="436" y="219"/>
                  </a:cubicBezTo>
                  <a:cubicBezTo>
                    <a:pt x="436" y="98"/>
                    <a:pt x="339" y="1"/>
                    <a:pt x="21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4"/>
            <p:cNvSpPr/>
            <p:nvPr/>
          </p:nvSpPr>
          <p:spPr>
            <a:xfrm>
              <a:off x="3840550" y="3386125"/>
              <a:ext cx="12475" cy="10950"/>
            </a:xfrm>
            <a:custGeom>
              <a:rect b="b" l="l" r="r" t="t"/>
              <a:pathLst>
                <a:path extrusionOk="0" h="438" w="499">
                  <a:moveTo>
                    <a:pt x="249" y="0"/>
                  </a:moveTo>
                  <a:cubicBezTo>
                    <a:pt x="174" y="0"/>
                    <a:pt x="101" y="39"/>
                    <a:pt x="61" y="109"/>
                  </a:cubicBezTo>
                  <a:cubicBezTo>
                    <a:pt x="0" y="214"/>
                    <a:pt x="37" y="346"/>
                    <a:pt x="140" y="408"/>
                  </a:cubicBezTo>
                  <a:cubicBezTo>
                    <a:pt x="174" y="428"/>
                    <a:pt x="212" y="437"/>
                    <a:pt x="249" y="437"/>
                  </a:cubicBezTo>
                  <a:cubicBezTo>
                    <a:pt x="324" y="437"/>
                    <a:pt x="397" y="398"/>
                    <a:pt x="438" y="329"/>
                  </a:cubicBezTo>
                  <a:cubicBezTo>
                    <a:pt x="498" y="224"/>
                    <a:pt x="461" y="91"/>
                    <a:pt x="358" y="30"/>
                  </a:cubicBezTo>
                  <a:cubicBezTo>
                    <a:pt x="324" y="10"/>
                    <a:pt x="286" y="0"/>
                    <a:pt x="2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4"/>
            <p:cNvSpPr/>
            <p:nvPr/>
          </p:nvSpPr>
          <p:spPr>
            <a:xfrm>
              <a:off x="3854725" y="3402675"/>
              <a:ext cx="12475" cy="10975"/>
            </a:xfrm>
            <a:custGeom>
              <a:rect b="b" l="l" r="r" t="t"/>
              <a:pathLst>
                <a:path extrusionOk="0" h="439" w="499">
                  <a:moveTo>
                    <a:pt x="250" y="1"/>
                  </a:moveTo>
                  <a:cubicBezTo>
                    <a:pt x="213" y="1"/>
                    <a:pt x="175" y="10"/>
                    <a:pt x="140" y="30"/>
                  </a:cubicBezTo>
                  <a:cubicBezTo>
                    <a:pt x="34" y="92"/>
                    <a:pt x="0" y="225"/>
                    <a:pt x="61" y="329"/>
                  </a:cubicBezTo>
                  <a:cubicBezTo>
                    <a:pt x="101" y="399"/>
                    <a:pt x="174" y="438"/>
                    <a:pt x="249" y="438"/>
                  </a:cubicBezTo>
                  <a:cubicBezTo>
                    <a:pt x="286" y="438"/>
                    <a:pt x="324" y="429"/>
                    <a:pt x="358" y="409"/>
                  </a:cubicBezTo>
                  <a:cubicBezTo>
                    <a:pt x="463" y="347"/>
                    <a:pt x="498" y="214"/>
                    <a:pt x="438" y="110"/>
                  </a:cubicBezTo>
                  <a:cubicBezTo>
                    <a:pt x="398" y="40"/>
                    <a:pt x="325" y="1"/>
                    <a:pt x="2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4"/>
            <p:cNvSpPr/>
            <p:nvPr/>
          </p:nvSpPr>
          <p:spPr>
            <a:xfrm>
              <a:off x="3859550" y="3424150"/>
              <a:ext cx="10925" cy="10875"/>
            </a:xfrm>
            <a:custGeom>
              <a:rect b="b" l="l" r="r" t="t"/>
              <a:pathLst>
                <a:path extrusionOk="0" h="435" w="437">
                  <a:moveTo>
                    <a:pt x="217" y="0"/>
                  </a:moveTo>
                  <a:cubicBezTo>
                    <a:pt x="97" y="0"/>
                    <a:pt x="0" y="98"/>
                    <a:pt x="0" y="217"/>
                  </a:cubicBezTo>
                  <a:cubicBezTo>
                    <a:pt x="0" y="338"/>
                    <a:pt x="97" y="435"/>
                    <a:pt x="217" y="435"/>
                  </a:cubicBezTo>
                  <a:cubicBezTo>
                    <a:pt x="339" y="435"/>
                    <a:pt x="436" y="338"/>
                    <a:pt x="436" y="217"/>
                  </a:cubicBezTo>
                  <a:cubicBezTo>
                    <a:pt x="435" y="98"/>
                    <a:pt x="337" y="0"/>
                    <a:pt x="2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4"/>
            <p:cNvSpPr/>
            <p:nvPr/>
          </p:nvSpPr>
          <p:spPr>
            <a:xfrm>
              <a:off x="3851450" y="3444700"/>
              <a:ext cx="12500" cy="10950"/>
            </a:xfrm>
            <a:custGeom>
              <a:rect b="b" l="l" r="r" t="t"/>
              <a:pathLst>
                <a:path extrusionOk="0" h="438" w="500">
                  <a:moveTo>
                    <a:pt x="249" y="1"/>
                  </a:moveTo>
                  <a:cubicBezTo>
                    <a:pt x="174" y="1"/>
                    <a:pt x="101" y="40"/>
                    <a:pt x="61" y="109"/>
                  </a:cubicBezTo>
                  <a:cubicBezTo>
                    <a:pt x="0" y="215"/>
                    <a:pt x="37" y="348"/>
                    <a:pt x="140" y="408"/>
                  </a:cubicBezTo>
                  <a:cubicBezTo>
                    <a:pt x="174" y="428"/>
                    <a:pt x="212" y="437"/>
                    <a:pt x="248" y="437"/>
                  </a:cubicBezTo>
                  <a:cubicBezTo>
                    <a:pt x="324" y="437"/>
                    <a:pt x="397" y="398"/>
                    <a:pt x="438" y="329"/>
                  </a:cubicBezTo>
                  <a:cubicBezTo>
                    <a:pt x="499" y="224"/>
                    <a:pt x="464" y="90"/>
                    <a:pt x="360" y="31"/>
                  </a:cubicBezTo>
                  <a:cubicBezTo>
                    <a:pt x="324" y="11"/>
                    <a:pt x="286" y="1"/>
                    <a:pt x="2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4"/>
            <p:cNvSpPr/>
            <p:nvPr/>
          </p:nvSpPr>
          <p:spPr>
            <a:xfrm>
              <a:off x="3834875" y="3458875"/>
              <a:ext cx="12500" cy="10950"/>
            </a:xfrm>
            <a:custGeom>
              <a:rect b="b" l="l" r="r" t="t"/>
              <a:pathLst>
                <a:path extrusionOk="0" h="438" w="500">
                  <a:moveTo>
                    <a:pt x="251" y="1"/>
                  </a:moveTo>
                  <a:cubicBezTo>
                    <a:pt x="213" y="1"/>
                    <a:pt x="175" y="10"/>
                    <a:pt x="140" y="31"/>
                  </a:cubicBezTo>
                  <a:cubicBezTo>
                    <a:pt x="36" y="91"/>
                    <a:pt x="1" y="224"/>
                    <a:pt x="61" y="329"/>
                  </a:cubicBezTo>
                  <a:cubicBezTo>
                    <a:pt x="101" y="399"/>
                    <a:pt x="174" y="438"/>
                    <a:pt x="250" y="438"/>
                  </a:cubicBezTo>
                  <a:cubicBezTo>
                    <a:pt x="287" y="438"/>
                    <a:pt x="325" y="428"/>
                    <a:pt x="360" y="408"/>
                  </a:cubicBezTo>
                  <a:cubicBezTo>
                    <a:pt x="464" y="348"/>
                    <a:pt x="500" y="215"/>
                    <a:pt x="438" y="109"/>
                  </a:cubicBezTo>
                  <a:cubicBezTo>
                    <a:pt x="398" y="40"/>
                    <a:pt x="326" y="1"/>
                    <a:pt x="2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4"/>
            <p:cNvSpPr/>
            <p:nvPr/>
          </p:nvSpPr>
          <p:spPr>
            <a:xfrm>
              <a:off x="3814225" y="3462850"/>
              <a:ext cx="10925" cy="10925"/>
            </a:xfrm>
            <a:custGeom>
              <a:rect b="b" l="l" r="r" t="t"/>
              <a:pathLst>
                <a:path extrusionOk="0" h="437" w="437">
                  <a:moveTo>
                    <a:pt x="218" y="0"/>
                  </a:moveTo>
                  <a:cubicBezTo>
                    <a:pt x="99" y="0"/>
                    <a:pt x="0" y="97"/>
                    <a:pt x="0" y="220"/>
                  </a:cubicBezTo>
                  <a:cubicBezTo>
                    <a:pt x="0" y="339"/>
                    <a:pt x="98" y="436"/>
                    <a:pt x="218" y="436"/>
                  </a:cubicBezTo>
                  <a:cubicBezTo>
                    <a:pt x="220" y="436"/>
                    <a:pt x="222" y="436"/>
                    <a:pt x="224" y="436"/>
                  </a:cubicBezTo>
                  <a:cubicBezTo>
                    <a:pt x="342" y="436"/>
                    <a:pt x="436" y="339"/>
                    <a:pt x="436" y="220"/>
                  </a:cubicBezTo>
                  <a:cubicBezTo>
                    <a:pt x="436" y="97"/>
                    <a:pt x="339" y="0"/>
                    <a:pt x="2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4"/>
            <p:cNvSpPr/>
            <p:nvPr/>
          </p:nvSpPr>
          <p:spPr>
            <a:xfrm>
              <a:off x="3792875" y="3455625"/>
              <a:ext cx="12450" cy="10925"/>
            </a:xfrm>
            <a:custGeom>
              <a:rect b="b" l="l" r="r" t="t"/>
              <a:pathLst>
                <a:path extrusionOk="0" h="437" w="498">
                  <a:moveTo>
                    <a:pt x="250" y="1"/>
                  </a:moveTo>
                  <a:cubicBezTo>
                    <a:pt x="174" y="1"/>
                    <a:pt x="101" y="40"/>
                    <a:pt x="61" y="110"/>
                  </a:cubicBezTo>
                  <a:cubicBezTo>
                    <a:pt x="0" y="214"/>
                    <a:pt x="37" y="347"/>
                    <a:pt x="140" y="407"/>
                  </a:cubicBezTo>
                  <a:cubicBezTo>
                    <a:pt x="175" y="427"/>
                    <a:pt x="213" y="437"/>
                    <a:pt x="251" y="437"/>
                  </a:cubicBezTo>
                  <a:cubicBezTo>
                    <a:pt x="326" y="437"/>
                    <a:pt x="398" y="398"/>
                    <a:pt x="438" y="328"/>
                  </a:cubicBezTo>
                  <a:cubicBezTo>
                    <a:pt x="498" y="223"/>
                    <a:pt x="461" y="90"/>
                    <a:pt x="358" y="30"/>
                  </a:cubicBezTo>
                  <a:cubicBezTo>
                    <a:pt x="324" y="10"/>
                    <a:pt x="287" y="1"/>
                    <a:pt x="2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4"/>
            <p:cNvSpPr/>
            <p:nvPr/>
          </p:nvSpPr>
          <p:spPr>
            <a:xfrm>
              <a:off x="3778700" y="3439050"/>
              <a:ext cx="12450" cy="10950"/>
            </a:xfrm>
            <a:custGeom>
              <a:rect b="b" l="l" r="r" t="t"/>
              <a:pathLst>
                <a:path extrusionOk="0" h="438" w="498">
                  <a:moveTo>
                    <a:pt x="250" y="1"/>
                  </a:moveTo>
                  <a:cubicBezTo>
                    <a:pt x="213" y="1"/>
                    <a:pt x="175" y="10"/>
                    <a:pt x="140" y="30"/>
                  </a:cubicBezTo>
                  <a:cubicBezTo>
                    <a:pt x="34" y="91"/>
                    <a:pt x="0" y="223"/>
                    <a:pt x="61" y="328"/>
                  </a:cubicBezTo>
                  <a:cubicBezTo>
                    <a:pt x="101" y="398"/>
                    <a:pt x="173" y="437"/>
                    <a:pt x="248" y="437"/>
                  </a:cubicBezTo>
                  <a:cubicBezTo>
                    <a:pt x="285" y="437"/>
                    <a:pt x="323" y="427"/>
                    <a:pt x="358" y="407"/>
                  </a:cubicBezTo>
                  <a:cubicBezTo>
                    <a:pt x="464" y="347"/>
                    <a:pt x="498" y="214"/>
                    <a:pt x="438" y="110"/>
                  </a:cubicBezTo>
                  <a:cubicBezTo>
                    <a:pt x="397" y="39"/>
                    <a:pt x="325" y="1"/>
                    <a:pt x="2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4"/>
            <p:cNvSpPr/>
            <p:nvPr/>
          </p:nvSpPr>
          <p:spPr>
            <a:xfrm>
              <a:off x="3775450" y="3417675"/>
              <a:ext cx="11000" cy="10875"/>
            </a:xfrm>
            <a:custGeom>
              <a:rect b="b" l="l" r="r" t="t"/>
              <a:pathLst>
                <a:path extrusionOk="0" h="435" w="440">
                  <a:moveTo>
                    <a:pt x="220" y="0"/>
                  </a:moveTo>
                  <a:cubicBezTo>
                    <a:pt x="101" y="0"/>
                    <a:pt x="2" y="97"/>
                    <a:pt x="2" y="217"/>
                  </a:cubicBezTo>
                  <a:cubicBezTo>
                    <a:pt x="1" y="336"/>
                    <a:pt x="98" y="435"/>
                    <a:pt x="220" y="435"/>
                  </a:cubicBezTo>
                  <a:cubicBezTo>
                    <a:pt x="341" y="435"/>
                    <a:pt x="440" y="336"/>
                    <a:pt x="440" y="217"/>
                  </a:cubicBezTo>
                  <a:cubicBezTo>
                    <a:pt x="440" y="97"/>
                    <a:pt x="341" y="0"/>
                    <a:pt x="2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4"/>
            <p:cNvSpPr/>
            <p:nvPr/>
          </p:nvSpPr>
          <p:spPr>
            <a:xfrm>
              <a:off x="3781925" y="3397025"/>
              <a:ext cx="12525" cy="10950"/>
            </a:xfrm>
            <a:custGeom>
              <a:rect b="b" l="l" r="r" t="t"/>
              <a:pathLst>
                <a:path extrusionOk="0" h="438" w="501">
                  <a:moveTo>
                    <a:pt x="251" y="1"/>
                  </a:moveTo>
                  <a:cubicBezTo>
                    <a:pt x="176" y="1"/>
                    <a:pt x="103" y="40"/>
                    <a:pt x="63" y="109"/>
                  </a:cubicBezTo>
                  <a:cubicBezTo>
                    <a:pt x="1" y="215"/>
                    <a:pt x="36" y="348"/>
                    <a:pt x="141" y="408"/>
                  </a:cubicBezTo>
                  <a:cubicBezTo>
                    <a:pt x="175" y="428"/>
                    <a:pt x="213" y="437"/>
                    <a:pt x="250" y="437"/>
                  </a:cubicBezTo>
                  <a:cubicBezTo>
                    <a:pt x="326" y="437"/>
                    <a:pt x="399" y="398"/>
                    <a:pt x="440" y="329"/>
                  </a:cubicBezTo>
                  <a:cubicBezTo>
                    <a:pt x="500" y="224"/>
                    <a:pt x="463" y="91"/>
                    <a:pt x="360" y="31"/>
                  </a:cubicBezTo>
                  <a:cubicBezTo>
                    <a:pt x="326" y="11"/>
                    <a:pt x="288" y="1"/>
                    <a:pt x="2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4"/>
            <p:cNvSpPr/>
            <p:nvPr/>
          </p:nvSpPr>
          <p:spPr>
            <a:xfrm>
              <a:off x="3798500" y="3382850"/>
              <a:ext cx="12500" cy="10950"/>
            </a:xfrm>
            <a:custGeom>
              <a:rect b="b" l="l" r="r" t="t"/>
              <a:pathLst>
                <a:path extrusionOk="0" h="438" w="500">
                  <a:moveTo>
                    <a:pt x="252" y="1"/>
                  </a:moveTo>
                  <a:cubicBezTo>
                    <a:pt x="214" y="1"/>
                    <a:pt x="176" y="10"/>
                    <a:pt x="140" y="31"/>
                  </a:cubicBezTo>
                  <a:cubicBezTo>
                    <a:pt x="37" y="90"/>
                    <a:pt x="1" y="224"/>
                    <a:pt x="62" y="329"/>
                  </a:cubicBezTo>
                  <a:cubicBezTo>
                    <a:pt x="103" y="399"/>
                    <a:pt x="176" y="438"/>
                    <a:pt x="251" y="438"/>
                  </a:cubicBezTo>
                  <a:cubicBezTo>
                    <a:pt x="288" y="438"/>
                    <a:pt x="325" y="428"/>
                    <a:pt x="360" y="408"/>
                  </a:cubicBezTo>
                  <a:cubicBezTo>
                    <a:pt x="464" y="348"/>
                    <a:pt x="500" y="215"/>
                    <a:pt x="439" y="109"/>
                  </a:cubicBezTo>
                  <a:cubicBezTo>
                    <a:pt x="399" y="39"/>
                    <a:pt x="327" y="1"/>
                    <a:pt x="2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4"/>
            <p:cNvSpPr/>
            <p:nvPr/>
          </p:nvSpPr>
          <p:spPr>
            <a:xfrm>
              <a:off x="3801525" y="3407475"/>
              <a:ext cx="38850" cy="38850"/>
            </a:xfrm>
            <a:custGeom>
              <a:rect b="b" l="l" r="r" t="t"/>
              <a:pathLst>
                <a:path extrusionOk="0" h="1554" w="1554">
                  <a:moveTo>
                    <a:pt x="776" y="0"/>
                  </a:moveTo>
                  <a:cubicBezTo>
                    <a:pt x="348" y="0"/>
                    <a:pt x="0" y="349"/>
                    <a:pt x="0" y="778"/>
                  </a:cubicBezTo>
                  <a:cubicBezTo>
                    <a:pt x="0" y="1206"/>
                    <a:pt x="348" y="1554"/>
                    <a:pt x="776" y="1554"/>
                  </a:cubicBezTo>
                  <a:cubicBezTo>
                    <a:pt x="1205" y="1554"/>
                    <a:pt x="1554" y="1206"/>
                    <a:pt x="1554" y="778"/>
                  </a:cubicBezTo>
                  <a:cubicBezTo>
                    <a:pt x="1554" y="349"/>
                    <a:pt x="1205" y="0"/>
                    <a:pt x="7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4"/>
            <p:cNvSpPr/>
            <p:nvPr/>
          </p:nvSpPr>
          <p:spPr>
            <a:xfrm>
              <a:off x="3784775" y="3390625"/>
              <a:ext cx="49525" cy="49625"/>
            </a:xfrm>
            <a:custGeom>
              <a:rect b="b" l="l" r="r" t="t"/>
              <a:pathLst>
                <a:path extrusionOk="0" h="1985" w="1981">
                  <a:moveTo>
                    <a:pt x="557" y="1"/>
                  </a:moveTo>
                  <a:cubicBezTo>
                    <a:pt x="435" y="1"/>
                    <a:pt x="314" y="45"/>
                    <a:pt x="217" y="134"/>
                  </a:cubicBezTo>
                  <a:cubicBezTo>
                    <a:pt x="12" y="321"/>
                    <a:pt x="0" y="638"/>
                    <a:pt x="187" y="842"/>
                  </a:cubicBezTo>
                  <a:lnTo>
                    <a:pt x="1242" y="1985"/>
                  </a:lnTo>
                  <a:lnTo>
                    <a:pt x="1981" y="1306"/>
                  </a:lnTo>
                  <a:lnTo>
                    <a:pt x="925" y="163"/>
                  </a:lnTo>
                  <a:cubicBezTo>
                    <a:pt x="826" y="55"/>
                    <a:pt x="692" y="1"/>
                    <a:pt x="557"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4"/>
            <p:cNvSpPr/>
            <p:nvPr/>
          </p:nvSpPr>
          <p:spPr>
            <a:xfrm>
              <a:off x="3790075" y="3394775"/>
              <a:ext cx="17775" cy="18725"/>
            </a:xfrm>
            <a:custGeom>
              <a:rect b="b" l="l" r="r" t="t"/>
              <a:pathLst>
                <a:path extrusionOk="0" h="749" w="711">
                  <a:moveTo>
                    <a:pt x="292" y="0"/>
                  </a:moveTo>
                  <a:lnTo>
                    <a:pt x="0" y="240"/>
                  </a:lnTo>
                  <a:lnTo>
                    <a:pt x="420" y="748"/>
                  </a:lnTo>
                  <a:lnTo>
                    <a:pt x="710" y="508"/>
                  </a:lnTo>
                  <a:lnTo>
                    <a:pt x="292"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1_1">
    <p:spTree>
      <p:nvGrpSpPr>
        <p:cNvPr id="620" name="Shape 620"/>
        <p:cNvGrpSpPr/>
        <p:nvPr/>
      </p:nvGrpSpPr>
      <p:grpSpPr>
        <a:xfrm>
          <a:off x="0" y="0"/>
          <a:ext cx="0" cy="0"/>
          <a:chOff x="0" y="0"/>
          <a:chExt cx="0" cy="0"/>
        </a:xfrm>
      </p:grpSpPr>
      <p:pic>
        <p:nvPicPr>
          <p:cNvPr id="621" name="Google Shape;621;p25"/>
          <p:cNvPicPr preferRelativeResize="0"/>
          <p:nvPr/>
        </p:nvPicPr>
        <p:blipFill>
          <a:blip r:embed="rId2">
            <a:alphaModFix amt="25000"/>
          </a:blip>
          <a:stretch>
            <a:fillRect/>
          </a:stretch>
        </p:blipFill>
        <p:spPr>
          <a:xfrm>
            <a:off x="0" y="0"/>
            <a:ext cx="9144003" cy="5143501"/>
          </a:xfrm>
          <a:prstGeom prst="rect">
            <a:avLst/>
          </a:prstGeom>
          <a:noFill/>
          <a:ln>
            <a:noFill/>
          </a:ln>
        </p:spPr>
      </p:pic>
      <p:sp>
        <p:nvSpPr>
          <p:cNvPr id="622" name="Google Shape;622;p25"/>
          <p:cNvSpPr/>
          <p:nvPr/>
        </p:nvSpPr>
        <p:spPr>
          <a:xfrm>
            <a:off x="325000" y="301350"/>
            <a:ext cx="8494200" cy="4540800"/>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3" name="Google Shape;623;p25"/>
          <p:cNvGrpSpPr/>
          <p:nvPr/>
        </p:nvGrpSpPr>
        <p:grpSpPr>
          <a:xfrm>
            <a:off x="720016" y="2187137"/>
            <a:ext cx="2210711" cy="2995390"/>
            <a:chOff x="431775" y="3753175"/>
            <a:chExt cx="825200" cy="1118100"/>
          </a:xfrm>
        </p:grpSpPr>
        <p:sp>
          <p:nvSpPr>
            <p:cNvPr id="624" name="Google Shape;624;p25"/>
            <p:cNvSpPr/>
            <p:nvPr/>
          </p:nvSpPr>
          <p:spPr>
            <a:xfrm>
              <a:off x="1113425" y="4221825"/>
              <a:ext cx="11250" cy="20000"/>
            </a:xfrm>
            <a:custGeom>
              <a:rect b="b" l="l" r="r" t="t"/>
              <a:pathLst>
                <a:path extrusionOk="0" h="800" w="450">
                  <a:moveTo>
                    <a:pt x="1" y="0"/>
                  </a:moveTo>
                  <a:lnTo>
                    <a:pt x="1" y="66"/>
                  </a:lnTo>
                  <a:lnTo>
                    <a:pt x="2" y="66"/>
                  </a:lnTo>
                  <a:cubicBezTo>
                    <a:pt x="208" y="66"/>
                    <a:pt x="376" y="215"/>
                    <a:pt x="376" y="399"/>
                  </a:cubicBezTo>
                  <a:cubicBezTo>
                    <a:pt x="376" y="583"/>
                    <a:pt x="208" y="733"/>
                    <a:pt x="2" y="733"/>
                  </a:cubicBezTo>
                  <a:lnTo>
                    <a:pt x="1" y="733"/>
                  </a:lnTo>
                  <a:lnTo>
                    <a:pt x="1" y="800"/>
                  </a:lnTo>
                  <a:lnTo>
                    <a:pt x="2" y="800"/>
                  </a:lnTo>
                  <a:cubicBezTo>
                    <a:pt x="249" y="800"/>
                    <a:pt x="450" y="620"/>
                    <a:pt x="450" y="399"/>
                  </a:cubicBezTo>
                  <a:cubicBezTo>
                    <a:pt x="450" y="178"/>
                    <a:pt x="249" y="0"/>
                    <a:pt x="2" y="0"/>
                  </a:cubicBez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5"/>
            <p:cNvSpPr/>
            <p:nvPr/>
          </p:nvSpPr>
          <p:spPr>
            <a:xfrm>
              <a:off x="1103075" y="4240075"/>
              <a:ext cx="11250" cy="20025"/>
            </a:xfrm>
            <a:custGeom>
              <a:rect b="b" l="l" r="r" t="t"/>
              <a:pathLst>
                <a:path extrusionOk="0" h="801" w="450">
                  <a:moveTo>
                    <a:pt x="448" y="1"/>
                  </a:moveTo>
                  <a:cubicBezTo>
                    <a:pt x="201" y="1"/>
                    <a:pt x="1" y="180"/>
                    <a:pt x="1" y="401"/>
                  </a:cubicBezTo>
                  <a:cubicBezTo>
                    <a:pt x="1" y="622"/>
                    <a:pt x="201" y="800"/>
                    <a:pt x="448" y="800"/>
                  </a:cubicBezTo>
                  <a:lnTo>
                    <a:pt x="450" y="800"/>
                  </a:lnTo>
                  <a:lnTo>
                    <a:pt x="450" y="734"/>
                  </a:lnTo>
                  <a:lnTo>
                    <a:pt x="448" y="734"/>
                  </a:lnTo>
                  <a:cubicBezTo>
                    <a:pt x="242" y="734"/>
                    <a:pt x="76" y="585"/>
                    <a:pt x="76" y="401"/>
                  </a:cubicBezTo>
                  <a:cubicBezTo>
                    <a:pt x="76" y="217"/>
                    <a:pt x="244" y="67"/>
                    <a:pt x="448" y="67"/>
                  </a:cubicBezTo>
                  <a:lnTo>
                    <a:pt x="450" y="67"/>
                  </a:lnTo>
                  <a:lnTo>
                    <a:pt x="4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5"/>
            <p:cNvSpPr/>
            <p:nvPr/>
          </p:nvSpPr>
          <p:spPr>
            <a:xfrm>
              <a:off x="1113800" y="4258400"/>
              <a:ext cx="11250" cy="20000"/>
            </a:xfrm>
            <a:custGeom>
              <a:rect b="b" l="l" r="r" t="t"/>
              <a:pathLst>
                <a:path extrusionOk="0" h="800" w="450">
                  <a:moveTo>
                    <a:pt x="0" y="1"/>
                  </a:moveTo>
                  <a:lnTo>
                    <a:pt x="0" y="67"/>
                  </a:lnTo>
                  <a:lnTo>
                    <a:pt x="2" y="67"/>
                  </a:lnTo>
                  <a:cubicBezTo>
                    <a:pt x="209" y="67"/>
                    <a:pt x="376" y="216"/>
                    <a:pt x="376" y="400"/>
                  </a:cubicBezTo>
                  <a:cubicBezTo>
                    <a:pt x="376" y="584"/>
                    <a:pt x="208" y="733"/>
                    <a:pt x="2" y="733"/>
                  </a:cubicBezTo>
                  <a:lnTo>
                    <a:pt x="0" y="733"/>
                  </a:lnTo>
                  <a:lnTo>
                    <a:pt x="0" y="799"/>
                  </a:lnTo>
                  <a:lnTo>
                    <a:pt x="2" y="799"/>
                  </a:lnTo>
                  <a:cubicBezTo>
                    <a:pt x="249" y="799"/>
                    <a:pt x="449" y="621"/>
                    <a:pt x="449" y="400"/>
                  </a:cubicBezTo>
                  <a:cubicBezTo>
                    <a:pt x="449" y="179"/>
                    <a:pt x="249" y="1"/>
                    <a:pt x="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5"/>
            <p:cNvSpPr/>
            <p:nvPr/>
          </p:nvSpPr>
          <p:spPr>
            <a:xfrm>
              <a:off x="1103425" y="4276700"/>
              <a:ext cx="11275" cy="20025"/>
            </a:xfrm>
            <a:custGeom>
              <a:rect b="b" l="l" r="r" t="t"/>
              <a:pathLst>
                <a:path extrusionOk="0" h="801" w="451">
                  <a:moveTo>
                    <a:pt x="446" y="1"/>
                  </a:moveTo>
                  <a:cubicBezTo>
                    <a:pt x="200" y="1"/>
                    <a:pt x="0" y="180"/>
                    <a:pt x="0" y="401"/>
                  </a:cubicBezTo>
                  <a:cubicBezTo>
                    <a:pt x="0" y="622"/>
                    <a:pt x="200" y="800"/>
                    <a:pt x="446" y="800"/>
                  </a:cubicBezTo>
                  <a:lnTo>
                    <a:pt x="451" y="800"/>
                  </a:lnTo>
                  <a:lnTo>
                    <a:pt x="451" y="734"/>
                  </a:lnTo>
                  <a:lnTo>
                    <a:pt x="446" y="734"/>
                  </a:lnTo>
                  <a:cubicBezTo>
                    <a:pt x="240" y="734"/>
                    <a:pt x="75" y="585"/>
                    <a:pt x="75" y="401"/>
                  </a:cubicBezTo>
                  <a:cubicBezTo>
                    <a:pt x="75" y="217"/>
                    <a:pt x="240" y="67"/>
                    <a:pt x="446" y="67"/>
                  </a:cubicBezTo>
                  <a:lnTo>
                    <a:pt x="451" y="67"/>
                  </a:lnTo>
                  <a:lnTo>
                    <a:pt x="4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5"/>
            <p:cNvSpPr/>
            <p:nvPr/>
          </p:nvSpPr>
          <p:spPr>
            <a:xfrm>
              <a:off x="1114200" y="4295050"/>
              <a:ext cx="11250" cy="19975"/>
            </a:xfrm>
            <a:custGeom>
              <a:rect b="b" l="l" r="r" t="t"/>
              <a:pathLst>
                <a:path extrusionOk="0" h="799" w="450">
                  <a:moveTo>
                    <a:pt x="1" y="0"/>
                  </a:moveTo>
                  <a:lnTo>
                    <a:pt x="1" y="66"/>
                  </a:lnTo>
                  <a:cubicBezTo>
                    <a:pt x="1" y="66"/>
                    <a:pt x="1" y="64"/>
                    <a:pt x="3" y="64"/>
                  </a:cubicBezTo>
                  <a:cubicBezTo>
                    <a:pt x="210" y="64"/>
                    <a:pt x="376" y="214"/>
                    <a:pt x="376" y="398"/>
                  </a:cubicBezTo>
                  <a:cubicBezTo>
                    <a:pt x="376" y="582"/>
                    <a:pt x="210" y="731"/>
                    <a:pt x="3" y="731"/>
                  </a:cubicBezTo>
                  <a:lnTo>
                    <a:pt x="1" y="731"/>
                  </a:lnTo>
                  <a:lnTo>
                    <a:pt x="1" y="798"/>
                  </a:lnTo>
                  <a:lnTo>
                    <a:pt x="3" y="798"/>
                  </a:lnTo>
                  <a:cubicBezTo>
                    <a:pt x="249" y="798"/>
                    <a:pt x="450" y="620"/>
                    <a:pt x="450" y="399"/>
                  </a:cubicBezTo>
                  <a:cubicBezTo>
                    <a:pt x="450" y="178"/>
                    <a:pt x="249" y="0"/>
                    <a:pt x="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5"/>
            <p:cNvSpPr/>
            <p:nvPr/>
          </p:nvSpPr>
          <p:spPr>
            <a:xfrm>
              <a:off x="1103900" y="4313275"/>
              <a:ext cx="11250" cy="19975"/>
            </a:xfrm>
            <a:custGeom>
              <a:rect b="b" l="l" r="r" t="t"/>
              <a:pathLst>
                <a:path extrusionOk="0" h="799" w="450">
                  <a:moveTo>
                    <a:pt x="448" y="0"/>
                  </a:moveTo>
                  <a:cubicBezTo>
                    <a:pt x="202" y="0"/>
                    <a:pt x="0" y="178"/>
                    <a:pt x="0" y="399"/>
                  </a:cubicBezTo>
                  <a:cubicBezTo>
                    <a:pt x="0" y="620"/>
                    <a:pt x="202" y="798"/>
                    <a:pt x="448" y="798"/>
                  </a:cubicBezTo>
                  <a:lnTo>
                    <a:pt x="449" y="798"/>
                  </a:lnTo>
                  <a:lnTo>
                    <a:pt x="449" y="732"/>
                  </a:lnTo>
                  <a:lnTo>
                    <a:pt x="448" y="732"/>
                  </a:lnTo>
                  <a:cubicBezTo>
                    <a:pt x="242" y="732"/>
                    <a:pt x="74" y="583"/>
                    <a:pt x="74" y="399"/>
                  </a:cubicBezTo>
                  <a:cubicBezTo>
                    <a:pt x="74" y="215"/>
                    <a:pt x="242" y="66"/>
                    <a:pt x="448" y="66"/>
                  </a:cubicBezTo>
                  <a:lnTo>
                    <a:pt x="449" y="66"/>
                  </a:lnTo>
                  <a:lnTo>
                    <a:pt x="44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5"/>
            <p:cNvSpPr/>
            <p:nvPr/>
          </p:nvSpPr>
          <p:spPr>
            <a:xfrm>
              <a:off x="1114575" y="4331600"/>
              <a:ext cx="11325" cy="20025"/>
            </a:xfrm>
            <a:custGeom>
              <a:rect b="b" l="l" r="r" t="t"/>
              <a:pathLst>
                <a:path extrusionOk="0" h="801" w="453">
                  <a:moveTo>
                    <a:pt x="0" y="1"/>
                  </a:moveTo>
                  <a:lnTo>
                    <a:pt x="0" y="67"/>
                  </a:lnTo>
                  <a:lnTo>
                    <a:pt x="5" y="67"/>
                  </a:lnTo>
                  <a:cubicBezTo>
                    <a:pt x="211" y="67"/>
                    <a:pt x="376" y="217"/>
                    <a:pt x="376" y="401"/>
                  </a:cubicBezTo>
                  <a:cubicBezTo>
                    <a:pt x="376" y="585"/>
                    <a:pt x="211" y="734"/>
                    <a:pt x="5" y="734"/>
                  </a:cubicBezTo>
                  <a:lnTo>
                    <a:pt x="0" y="734"/>
                  </a:lnTo>
                  <a:lnTo>
                    <a:pt x="0" y="800"/>
                  </a:lnTo>
                  <a:lnTo>
                    <a:pt x="5" y="800"/>
                  </a:lnTo>
                  <a:cubicBezTo>
                    <a:pt x="251" y="800"/>
                    <a:pt x="452" y="622"/>
                    <a:pt x="452" y="401"/>
                  </a:cubicBezTo>
                  <a:cubicBezTo>
                    <a:pt x="452" y="180"/>
                    <a:pt x="251" y="1"/>
                    <a:pt x="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5"/>
            <p:cNvSpPr/>
            <p:nvPr/>
          </p:nvSpPr>
          <p:spPr>
            <a:xfrm>
              <a:off x="1104250" y="4349900"/>
              <a:ext cx="11275" cy="19975"/>
            </a:xfrm>
            <a:custGeom>
              <a:rect b="b" l="l" r="r" t="t"/>
              <a:pathLst>
                <a:path extrusionOk="0" h="799" w="451">
                  <a:moveTo>
                    <a:pt x="449" y="0"/>
                  </a:moveTo>
                  <a:cubicBezTo>
                    <a:pt x="203" y="0"/>
                    <a:pt x="1" y="179"/>
                    <a:pt x="1" y="400"/>
                  </a:cubicBezTo>
                  <a:cubicBezTo>
                    <a:pt x="1" y="620"/>
                    <a:pt x="203" y="799"/>
                    <a:pt x="449" y="799"/>
                  </a:cubicBezTo>
                  <a:lnTo>
                    <a:pt x="450" y="799"/>
                  </a:lnTo>
                  <a:lnTo>
                    <a:pt x="450" y="732"/>
                  </a:lnTo>
                  <a:lnTo>
                    <a:pt x="449" y="732"/>
                  </a:lnTo>
                  <a:cubicBezTo>
                    <a:pt x="242" y="732"/>
                    <a:pt x="75" y="584"/>
                    <a:pt x="75" y="400"/>
                  </a:cubicBezTo>
                  <a:cubicBezTo>
                    <a:pt x="75" y="215"/>
                    <a:pt x="242" y="67"/>
                    <a:pt x="449" y="67"/>
                  </a:cubicBezTo>
                  <a:lnTo>
                    <a:pt x="450" y="67"/>
                  </a:lnTo>
                  <a:lnTo>
                    <a:pt x="4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5"/>
            <p:cNvSpPr/>
            <p:nvPr/>
          </p:nvSpPr>
          <p:spPr>
            <a:xfrm>
              <a:off x="1113750" y="4368125"/>
              <a:ext cx="11275" cy="19975"/>
            </a:xfrm>
            <a:custGeom>
              <a:rect b="b" l="l" r="r" t="t"/>
              <a:pathLst>
                <a:path extrusionOk="0" h="799" w="451">
                  <a:moveTo>
                    <a:pt x="1" y="0"/>
                  </a:moveTo>
                  <a:lnTo>
                    <a:pt x="1" y="67"/>
                  </a:lnTo>
                  <a:lnTo>
                    <a:pt x="2" y="67"/>
                  </a:lnTo>
                  <a:cubicBezTo>
                    <a:pt x="209" y="67"/>
                    <a:pt x="376" y="215"/>
                    <a:pt x="376" y="400"/>
                  </a:cubicBezTo>
                  <a:cubicBezTo>
                    <a:pt x="376" y="584"/>
                    <a:pt x="209" y="732"/>
                    <a:pt x="2" y="732"/>
                  </a:cubicBezTo>
                  <a:lnTo>
                    <a:pt x="1" y="732"/>
                  </a:lnTo>
                  <a:lnTo>
                    <a:pt x="1" y="799"/>
                  </a:lnTo>
                  <a:lnTo>
                    <a:pt x="2" y="799"/>
                  </a:lnTo>
                  <a:cubicBezTo>
                    <a:pt x="248" y="799"/>
                    <a:pt x="450" y="620"/>
                    <a:pt x="450" y="400"/>
                  </a:cubicBezTo>
                  <a:cubicBezTo>
                    <a:pt x="450" y="179"/>
                    <a:pt x="250" y="0"/>
                    <a:pt x="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5"/>
            <p:cNvSpPr/>
            <p:nvPr/>
          </p:nvSpPr>
          <p:spPr>
            <a:xfrm>
              <a:off x="1103425" y="4386375"/>
              <a:ext cx="11250" cy="20025"/>
            </a:xfrm>
            <a:custGeom>
              <a:rect b="b" l="l" r="r" t="t"/>
              <a:pathLst>
                <a:path extrusionOk="0" h="801" w="450">
                  <a:moveTo>
                    <a:pt x="446" y="1"/>
                  </a:moveTo>
                  <a:cubicBezTo>
                    <a:pt x="200" y="1"/>
                    <a:pt x="0" y="179"/>
                    <a:pt x="0" y="400"/>
                  </a:cubicBezTo>
                  <a:cubicBezTo>
                    <a:pt x="0" y="621"/>
                    <a:pt x="200" y="801"/>
                    <a:pt x="446" y="801"/>
                  </a:cubicBezTo>
                  <a:lnTo>
                    <a:pt x="449" y="801"/>
                  </a:lnTo>
                  <a:lnTo>
                    <a:pt x="449" y="734"/>
                  </a:lnTo>
                  <a:lnTo>
                    <a:pt x="446" y="734"/>
                  </a:lnTo>
                  <a:cubicBezTo>
                    <a:pt x="240" y="734"/>
                    <a:pt x="74" y="584"/>
                    <a:pt x="74" y="400"/>
                  </a:cubicBezTo>
                  <a:cubicBezTo>
                    <a:pt x="74" y="216"/>
                    <a:pt x="240" y="67"/>
                    <a:pt x="446" y="67"/>
                  </a:cubicBezTo>
                  <a:lnTo>
                    <a:pt x="449" y="67"/>
                  </a:lnTo>
                  <a:lnTo>
                    <a:pt x="4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5"/>
            <p:cNvSpPr/>
            <p:nvPr/>
          </p:nvSpPr>
          <p:spPr>
            <a:xfrm>
              <a:off x="1114125" y="4404675"/>
              <a:ext cx="11300" cy="20025"/>
            </a:xfrm>
            <a:custGeom>
              <a:rect b="b" l="l" r="r" t="t"/>
              <a:pathLst>
                <a:path extrusionOk="0" h="801" w="452">
                  <a:moveTo>
                    <a:pt x="1" y="1"/>
                  </a:moveTo>
                  <a:lnTo>
                    <a:pt x="1" y="67"/>
                  </a:lnTo>
                  <a:lnTo>
                    <a:pt x="4" y="67"/>
                  </a:lnTo>
                  <a:cubicBezTo>
                    <a:pt x="208" y="67"/>
                    <a:pt x="376" y="217"/>
                    <a:pt x="376" y="401"/>
                  </a:cubicBezTo>
                  <a:cubicBezTo>
                    <a:pt x="376" y="585"/>
                    <a:pt x="210" y="734"/>
                    <a:pt x="4" y="734"/>
                  </a:cubicBezTo>
                  <a:lnTo>
                    <a:pt x="1" y="734"/>
                  </a:lnTo>
                  <a:lnTo>
                    <a:pt x="1" y="800"/>
                  </a:lnTo>
                  <a:lnTo>
                    <a:pt x="4" y="800"/>
                  </a:lnTo>
                  <a:cubicBezTo>
                    <a:pt x="251" y="800"/>
                    <a:pt x="451" y="619"/>
                    <a:pt x="451" y="401"/>
                  </a:cubicBezTo>
                  <a:cubicBezTo>
                    <a:pt x="451" y="180"/>
                    <a:pt x="251" y="1"/>
                    <a:pt x="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5"/>
            <p:cNvSpPr/>
            <p:nvPr/>
          </p:nvSpPr>
          <p:spPr>
            <a:xfrm>
              <a:off x="1103775" y="4422975"/>
              <a:ext cx="11250" cy="19975"/>
            </a:xfrm>
            <a:custGeom>
              <a:rect b="b" l="l" r="r" t="t"/>
              <a:pathLst>
                <a:path extrusionOk="0" h="799" w="450">
                  <a:moveTo>
                    <a:pt x="447" y="1"/>
                  </a:moveTo>
                  <a:cubicBezTo>
                    <a:pt x="201" y="1"/>
                    <a:pt x="1" y="179"/>
                    <a:pt x="1" y="400"/>
                  </a:cubicBezTo>
                  <a:cubicBezTo>
                    <a:pt x="1" y="621"/>
                    <a:pt x="201" y="799"/>
                    <a:pt x="447" y="799"/>
                  </a:cubicBezTo>
                  <a:lnTo>
                    <a:pt x="450" y="799"/>
                  </a:lnTo>
                  <a:lnTo>
                    <a:pt x="450" y="733"/>
                  </a:lnTo>
                  <a:lnTo>
                    <a:pt x="447" y="733"/>
                  </a:lnTo>
                  <a:cubicBezTo>
                    <a:pt x="241" y="733"/>
                    <a:pt x="76" y="584"/>
                    <a:pt x="76" y="400"/>
                  </a:cubicBezTo>
                  <a:cubicBezTo>
                    <a:pt x="76" y="216"/>
                    <a:pt x="244" y="67"/>
                    <a:pt x="447" y="67"/>
                  </a:cubicBezTo>
                  <a:lnTo>
                    <a:pt x="450" y="67"/>
                  </a:lnTo>
                  <a:lnTo>
                    <a:pt x="4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5"/>
            <p:cNvSpPr/>
            <p:nvPr/>
          </p:nvSpPr>
          <p:spPr>
            <a:xfrm>
              <a:off x="1114525" y="4441275"/>
              <a:ext cx="11300" cy="20025"/>
            </a:xfrm>
            <a:custGeom>
              <a:rect b="b" l="l" r="r" t="t"/>
              <a:pathLst>
                <a:path extrusionOk="0" h="801" w="452">
                  <a:moveTo>
                    <a:pt x="1" y="1"/>
                  </a:moveTo>
                  <a:lnTo>
                    <a:pt x="1" y="67"/>
                  </a:lnTo>
                  <a:lnTo>
                    <a:pt x="5" y="67"/>
                  </a:lnTo>
                  <a:cubicBezTo>
                    <a:pt x="208" y="67"/>
                    <a:pt x="376" y="216"/>
                    <a:pt x="376" y="400"/>
                  </a:cubicBezTo>
                  <a:cubicBezTo>
                    <a:pt x="376" y="584"/>
                    <a:pt x="211" y="734"/>
                    <a:pt x="5" y="734"/>
                  </a:cubicBezTo>
                  <a:lnTo>
                    <a:pt x="1" y="734"/>
                  </a:lnTo>
                  <a:lnTo>
                    <a:pt x="1" y="800"/>
                  </a:lnTo>
                  <a:lnTo>
                    <a:pt x="5" y="800"/>
                  </a:lnTo>
                  <a:cubicBezTo>
                    <a:pt x="251" y="800"/>
                    <a:pt x="451" y="621"/>
                    <a:pt x="451" y="400"/>
                  </a:cubicBezTo>
                  <a:cubicBezTo>
                    <a:pt x="451" y="179"/>
                    <a:pt x="251" y="1"/>
                    <a:pt x="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5"/>
            <p:cNvSpPr/>
            <p:nvPr/>
          </p:nvSpPr>
          <p:spPr>
            <a:xfrm>
              <a:off x="1104225" y="4459550"/>
              <a:ext cx="11250" cy="20000"/>
            </a:xfrm>
            <a:custGeom>
              <a:rect b="b" l="l" r="r" t="t"/>
              <a:pathLst>
                <a:path extrusionOk="0" h="800" w="450">
                  <a:moveTo>
                    <a:pt x="448" y="0"/>
                  </a:moveTo>
                  <a:cubicBezTo>
                    <a:pt x="201" y="0"/>
                    <a:pt x="0" y="180"/>
                    <a:pt x="0" y="401"/>
                  </a:cubicBezTo>
                  <a:cubicBezTo>
                    <a:pt x="0" y="622"/>
                    <a:pt x="201" y="800"/>
                    <a:pt x="448" y="800"/>
                  </a:cubicBezTo>
                  <a:lnTo>
                    <a:pt x="450" y="800"/>
                  </a:lnTo>
                  <a:lnTo>
                    <a:pt x="450" y="733"/>
                  </a:lnTo>
                  <a:lnTo>
                    <a:pt x="448" y="733"/>
                  </a:lnTo>
                  <a:cubicBezTo>
                    <a:pt x="242" y="733"/>
                    <a:pt x="74" y="585"/>
                    <a:pt x="74" y="401"/>
                  </a:cubicBezTo>
                  <a:cubicBezTo>
                    <a:pt x="74" y="217"/>
                    <a:pt x="242" y="66"/>
                    <a:pt x="448" y="66"/>
                  </a:cubicBezTo>
                  <a:lnTo>
                    <a:pt x="450" y="66"/>
                  </a:lnTo>
                  <a:lnTo>
                    <a:pt x="4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5"/>
            <p:cNvSpPr/>
            <p:nvPr/>
          </p:nvSpPr>
          <p:spPr>
            <a:xfrm>
              <a:off x="1114900" y="4477875"/>
              <a:ext cx="11250" cy="20025"/>
            </a:xfrm>
            <a:custGeom>
              <a:rect b="b" l="l" r="r" t="t"/>
              <a:pathLst>
                <a:path extrusionOk="0" h="801" w="450">
                  <a:moveTo>
                    <a:pt x="1" y="0"/>
                  </a:moveTo>
                  <a:lnTo>
                    <a:pt x="1" y="67"/>
                  </a:lnTo>
                  <a:lnTo>
                    <a:pt x="2" y="67"/>
                  </a:lnTo>
                  <a:cubicBezTo>
                    <a:pt x="208" y="67"/>
                    <a:pt x="376" y="215"/>
                    <a:pt x="376" y="400"/>
                  </a:cubicBezTo>
                  <a:cubicBezTo>
                    <a:pt x="376" y="584"/>
                    <a:pt x="208" y="732"/>
                    <a:pt x="2" y="732"/>
                  </a:cubicBezTo>
                  <a:lnTo>
                    <a:pt x="1" y="732"/>
                  </a:lnTo>
                  <a:lnTo>
                    <a:pt x="1" y="800"/>
                  </a:lnTo>
                  <a:lnTo>
                    <a:pt x="2" y="800"/>
                  </a:lnTo>
                  <a:cubicBezTo>
                    <a:pt x="249" y="800"/>
                    <a:pt x="450" y="620"/>
                    <a:pt x="450" y="400"/>
                  </a:cubicBezTo>
                  <a:cubicBezTo>
                    <a:pt x="450" y="179"/>
                    <a:pt x="249" y="0"/>
                    <a:pt x="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5"/>
            <p:cNvSpPr/>
            <p:nvPr/>
          </p:nvSpPr>
          <p:spPr>
            <a:xfrm>
              <a:off x="1104600" y="4496125"/>
              <a:ext cx="11250" cy="20025"/>
            </a:xfrm>
            <a:custGeom>
              <a:rect b="b" l="l" r="r" t="t"/>
              <a:pathLst>
                <a:path extrusionOk="0" h="801" w="450">
                  <a:moveTo>
                    <a:pt x="448" y="1"/>
                  </a:moveTo>
                  <a:cubicBezTo>
                    <a:pt x="200" y="1"/>
                    <a:pt x="0" y="181"/>
                    <a:pt x="0" y="401"/>
                  </a:cubicBezTo>
                  <a:cubicBezTo>
                    <a:pt x="0" y="622"/>
                    <a:pt x="200" y="801"/>
                    <a:pt x="448" y="801"/>
                  </a:cubicBezTo>
                  <a:lnTo>
                    <a:pt x="449" y="801"/>
                  </a:lnTo>
                  <a:lnTo>
                    <a:pt x="449" y="734"/>
                  </a:lnTo>
                  <a:lnTo>
                    <a:pt x="448" y="734"/>
                  </a:lnTo>
                  <a:cubicBezTo>
                    <a:pt x="242" y="734"/>
                    <a:pt x="75" y="586"/>
                    <a:pt x="75" y="401"/>
                  </a:cubicBezTo>
                  <a:cubicBezTo>
                    <a:pt x="75" y="217"/>
                    <a:pt x="243" y="67"/>
                    <a:pt x="448" y="67"/>
                  </a:cubicBezTo>
                  <a:lnTo>
                    <a:pt x="449" y="67"/>
                  </a:lnTo>
                  <a:lnTo>
                    <a:pt x="449" y="1"/>
                  </a:ln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5"/>
            <p:cNvSpPr/>
            <p:nvPr/>
          </p:nvSpPr>
          <p:spPr>
            <a:xfrm>
              <a:off x="1027175" y="4489275"/>
              <a:ext cx="122625" cy="382000"/>
            </a:xfrm>
            <a:custGeom>
              <a:rect b="b" l="l" r="r" t="t"/>
              <a:pathLst>
                <a:path extrusionOk="0" h="15280" w="4905">
                  <a:moveTo>
                    <a:pt x="0" y="1"/>
                  </a:moveTo>
                  <a:lnTo>
                    <a:pt x="0" y="15280"/>
                  </a:lnTo>
                  <a:lnTo>
                    <a:pt x="4904" y="15280"/>
                  </a:lnTo>
                  <a:lnTo>
                    <a:pt x="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5"/>
            <p:cNvSpPr/>
            <p:nvPr/>
          </p:nvSpPr>
          <p:spPr>
            <a:xfrm>
              <a:off x="1090600" y="4489275"/>
              <a:ext cx="122625" cy="382000"/>
            </a:xfrm>
            <a:custGeom>
              <a:rect b="b" l="l" r="r" t="t"/>
              <a:pathLst>
                <a:path extrusionOk="0" h="15280" w="4905">
                  <a:moveTo>
                    <a:pt x="1" y="1"/>
                  </a:moveTo>
                  <a:lnTo>
                    <a:pt x="1" y="15280"/>
                  </a:lnTo>
                  <a:lnTo>
                    <a:pt x="4905" y="15280"/>
                  </a:lnTo>
                  <a:lnTo>
                    <a:pt x="49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5"/>
            <p:cNvSpPr/>
            <p:nvPr/>
          </p:nvSpPr>
          <p:spPr>
            <a:xfrm>
              <a:off x="529700" y="3976100"/>
              <a:ext cx="211875" cy="18775"/>
            </a:xfrm>
            <a:custGeom>
              <a:rect b="b" l="l" r="r" t="t"/>
              <a:pathLst>
                <a:path extrusionOk="0" h="751" w="8475">
                  <a:moveTo>
                    <a:pt x="1" y="1"/>
                  </a:moveTo>
                  <a:lnTo>
                    <a:pt x="1" y="750"/>
                  </a:lnTo>
                  <a:lnTo>
                    <a:pt x="8474" y="750"/>
                  </a:lnTo>
                  <a:lnTo>
                    <a:pt x="84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5"/>
            <p:cNvSpPr/>
            <p:nvPr/>
          </p:nvSpPr>
          <p:spPr>
            <a:xfrm>
              <a:off x="529925" y="3992600"/>
              <a:ext cx="35925" cy="873750"/>
            </a:xfrm>
            <a:custGeom>
              <a:rect b="b" l="l" r="r" t="t"/>
              <a:pathLst>
                <a:path extrusionOk="0" h="34950" w="1437">
                  <a:moveTo>
                    <a:pt x="0" y="0"/>
                  </a:moveTo>
                  <a:lnTo>
                    <a:pt x="0" y="34949"/>
                  </a:lnTo>
                  <a:lnTo>
                    <a:pt x="1436" y="34949"/>
                  </a:lnTo>
                  <a:lnTo>
                    <a:pt x="143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5"/>
            <p:cNvSpPr/>
            <p:nvPr/>
          </p:nvSpPr>
          <p:spPr>
            <a:xfrm>
              <a:off x="550175" y="3992475"/>
              <a:ext cx="15625" cy="873825"/>
            </a:xfrm>
            <a:custGeom>
              <a:rect b="b" l="l" r="r" t="t"/>
              <a:pathLst>
                <a:path extrusionOk="0" h="34953" w="625">
                  <a:moveTo>
                    <a:pt x="0" y="1"/>
                  </a:moveTo>
                  <a:lnTo>
                    <a:pt x="0" y="34953"/>
                  </a:lnTo>
                  <a:lnTo>
                    <a:pt x="625" y="34953"/>
                  </a:lnTo>
                  <a:lnTo>
                    <a:pt x="62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5"/>
            <p:cNvSpPr/>
            <p:nvPr/>
          </p:nvSpPr>
          <p:spPr>
            <a:xfrm>
              <a:off x="587650" y="3992525"/>
              <a:ext cx="35925" cy="479000"/>
            </a:xfrm>
            <a:custGeom>
              <a:rect b="b" l="l" r="r" t="t"/>
              <a:pathLst>
                <a:path extrusionOk="0" h="19160" w="1437">
                  <a:moveTo>
                    <a:pt x="0" y="0"/>
                  </a:moveTo>
                  <a:lnTo>
                    <a:pt x="0" y="19160"/>
                  </a:lnTo>
                  <a:lnTo>
                    <a:pt x="1436" y="19160"/>
                  </a:lnTo>
                  <a:lnTo>
                    <a:pt x="143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5"/>
            <p:cNvSpPr/>
            <p:nvPr/>
          </p:nvSpPr>
          <p:spPr>
            <a:xfrm>
              <a:off x="607925" y="3992475"/>
              <a:ext cx="15650" cy="479050"/>
            </a:xfrm>
            <a:custGeom>
              <a:rect b="b" l="l" r="r" t="t"/>
              <a:pathLst>
                <a:path extrusionOk="0" h="19162" w="626">
                  <a:moveTo>
                    <a:pt x="1" y="1"/>
                  </a:moveTo>
                  <a:lnTo>
                    <a:pt x="1" y="19162"/>
                  </a:lnTo>
                  <a:lnTo>
                    <a:pt x="625" y="19162"/>
                  </a:lnTo>
                  <a:lnTo>
                    <a:pt x="625" y="1"/>
                  </a:lnTo>
                  <a:close/>
                </a:path>
              </a:pathLst>
            </a:custGeom>
            <a:solidFill>
              <a:srgbClr val="784A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5"/>
            <p:cNvSpPr/>
            <p:nvPr/>
          </p:nvSpPr>
          <p:spPr>
            <a:xfrm>
              <a:off x="646950" y="3994100"/>
              <a:ext cx="35925" cy="479000"/>
            </a:xfrm>
            <a:custGeom>
              <a:rect b="b" l="l" r="r" t="t"/>
              <a:pathLst>
                <a:path extrusionOk="0" h="19160" w="1437">
                  <a:moveTo>
                    <a:pt x="1" y="1"/>
                  </a:moveTo>
                  <a:lnTo>
                    <a:pt x="1" y="19160"/>
                  </a:lnTo>
                  <a:lnTo>
                    <a:pt x="1437" y="19160"/>
                  </a:lnTo>
                  <a:lnTo>
                    <a:pt x="1437" y="1"/>
                  </a:lnTo>
                  <a:close/>
                </a:path>
              </a:pathLst>
            </a:custGeom>
            <a:solidFill>
              <a:srgbClr val="784A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5"/>
            <p:cNvSpPr/>
            <p:nvPr/>
          </p:nvSpPr>
          <p:spPr>
            <a:xfrm>
              <a:off x="667200" y="3994075"/>
              <a:ext cx="15650" cy="479025"/>
            </a:xfrm>
            <a:custGeom>
              <a:rect b="b" l="l" r="r" t="t"/>
              <a:pathLst>
                <a:path extrusionOk="0" h="19161" w="626">
                  <a:moveTo>
                    <a:pt x="1" y="0"/>
                  </a:moveTo>
                  <a:lnTo>
                    <a:pt x="1" y="19161"/>
                  </a:lnTo>
                  <a:lnTo>
                    <a:pt x="625" y="19161"/>
                  </a:lnTo>
                  <a:lnTo>
                    <a:pt x="625" y="0"/>
                  </a:lnTo>
                  <a:close/>
                </a:path>
              </a:pathLst>
            </a:custGeom>
            <a:solidFill>
              <a:srgbClr val="784A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5"/>
            <p:cNvSpPr/>
            <p:nvPr/>
          </p:nvSpPr>
          <p:spPr>
            <a:xfrm>
              <a:off x="705475" y="3992600"/>
              <a:ext cx="35900" cy="873750"/>
            </a:xfrm>
            <a:custGeom>
              <a:rect b="b" l="l" r="r" t="t"/>
              <a:pathLst>
                <a:path extrusionOk="0" h="34950" w="1436">
                  <a:moveTo>
                    <a:pt x="0" y="0"/>
                  </a:moveTo>
                  <a:lnTo>
                    <a:pt x="0" y="34949"/>
                  </a:lnTo>
                  <a:lnTo>
                    <a:pt x="1436" y="34949"/>
                  </a:lnTo>
                  <a:lnTo>
                    <a:pt x="143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5"/>
            <p:cNvSpPr/>
            <p:nvPr/>
          </p:nvSpPr>
          <p:spPr>
            <a:xfrm>
              <a:off x="725700" y="3992475"/>
              <a:ext cx="15650" cy="873825"/>
            </a:xfrm>
            <a:custGeom>
              <a:rect b="b" l="l" r="r" t="t"/>
              <a:pathLst>
                <a:path extrusionOk="0" h="34953" w="626">
                  <a:moveTo>
                    <a:pt x="1" y="1"/>
                  </a:moveTo>
                  <a:lnTo>
                    <a:pt x="1" y="34953"/>
                  </a:lnTo>
                  <a:lnTo>
                    <a:pt x="625" y="34953"/>
                  </a:lnTo>
                  <a:lnTo>
                    <a:pt x="62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5"/>
            <p:cNvSpPr/>
            <p:nvPr/>
          </p:nvSpPr>
          <p:spPr>
            <a:xfrm>
              <a:off x="803000" y="4474675"/>
              <a:ext cx="35900" cy="391625"/>
            </a:xfrm>
            <a:custGeom>
              <a:rect b="b" l="l" r="r" t="t"/>
              <a:pathLst>
                <a:path extrusionOk="0" h="15665" w="1436">
                  <a:moveTo>
                    <a:pt x="0" y="0"/>
                  </a:moveTo>
                  <a:lnTo>
                    <a:pt x="0" y="15665"/>
                  </a:lnTo>
                  <a:lnTo>
                    <a:pt x="1436" y="15665"/>
                  </a:lnTo>
                  <a:lnTo>
                    <a:pt x="143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5"/>
            <p:cNvSpPr/>
            <p:nvPr/>
          </p:nvSpPr>
          <p:spPr>
            <a:xfrm>
              <a:off x="823275" y="4474675"/>
              <a:ext cx="15625" cy="391625"/>
            </a:xfrm>
            <a:custGeom>
              <a:rect b="b" l="l" r="r" t="t"/>
              <a:pathLst>
                <a:path extrusionOk="0" h="15665" w="625">
                  <a:moveTo>
                    <a:pt x="1" y="0"/>
                  </a:moveTo>
                  <a:lnTo>
                    <a:pt x="1" y="15665"/>
                  </a:lnTo>
                  <a:lnTo>
                    <a:pt x="625" y="15665"/>
                  </a:lnTo>
                  <a:lnTo>
                    <a:pt x="62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5"/>
            <p:cNvSpPr/>
            <p:nvPr/>
          </p:nvSpPr>
          <p:spPr>
            <a:xfrm>
              <a:off x="518975" y="4465250"/>
              <a:ext cx="327700" cy="26525"/>
            </a:xfrm>
            <a:custGeom>
              <a:rect b="b" l="l" r="r" t="t"/>
              <a:pathLst>
                <a:path extrusionOk="0" h="1061" w="13108">
                  <a:moveTo>
                    <a:pt x="1" y="0"/>
                  </a:moveTo>
                  <a:lnTo>
                    <a:pt x="1" y="1061"/>
                  </a:lnTo>
                  <a:lnTo>
                    <a:pt x="13108" y="1061"/>
                  </a:lnTo>
                  <a:lnTo>
                    <a:pt x="131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5"/>
            <p:cNvSpPr/>
            <p:nvPr/>
          </p:nvSpPr>
          <p:spPr>
            <a:xfrm>
              <a:off x="529850" y="4491575"/>
              <a:ext cx="308800" cy="21250"/>
            </a:xfrm>
            <a:custGeom>
              <a:rect b="b" l="l" r="r" t="t"/>
              <a:pathLst>
                <a:path extrusionOk="0" h="850" w="12352">
                  <a:moveTo>
                    <a:pt x="0" y="0"/>
                  </a:moveTo>
                  <a:lnTo>
                    <a:pt x="0" y="850"/>
                  </a:lnTo>
                  <a:lnTo>
                    <a:pt x="12352" y="850"/>
                  </a:lnTo>
                  <a:lnTo>
                    <a:pt x="123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5"/>
            <p:cNvSpPr/>
            <p:nvPr/>
          </p:nvSpPr>
          <p:spPr>
            <a:xfrm>
              <a:off x="725925" y="4491300"/>
              <a:ext cx="77050" cy="15600"/>
            </a:xfrm>
            <a:custGeom>
              <a:rect b="b" l="l" r="r" t="t"/>
              <a:pathLst>
                <a:path extrusionOk="0" h="624" w="3082">
                  <a:moveTo>
                    <a:pt x="1" y="1"/>
                  </a:moveTo>
                  <a:lnTo>
                    <a:pt x="1" y="624"/>
                  </a:lnTo>
                  <a:lnTo>
                    <a:pt x="3082" y="624"/>
                  </a:lnTo>
                  <a:lnTo>
                    <a:pt x="308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5"/>
            <p:cNvSpPr/>
            <p:nvPr/>
          </p:nvSpPr>
          <p:spPr>
            <a:xfrm>
              <a:off x="823050" y="4491300"/>
              <a:ext cx="15925" cy="15600"/>
            </a:xfrm>
            <a:custGeom>
              <a:rect b="b" l="l" r="r" t="t"/>
              <a:pathLst>
                <a:path extrusionOk="0" h="624" w="637">
                  <a:moveTo>
                    <a:pt x="1" y="1"/>
                  </a:moveTo>
                  <a:lnTo>
                    <a:pt x="1" y="624"/>
                  </a:lnTo>
                  <a:lnTo>
                    <a:pt x="637" y="624"/>
                  </a:lnTo>
                  <a:lnTo>
                    <a:pt x="6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5"/>
            <p:cNvSpPr/>
            <p:nvPr/>
          </p:nvSpPr>
          <p:spPr>
            <a:xfrm>
              <a:off x="529625" y="4491300"/>
              <a:ext cx="175650" cy="15600"/>
            </a:xfrm>
            <a:custGeom>
              <a:rect b="b" l="l" r="r" t="t"/>
              <a:pathLst>
                <a:path extrusionOk="0" h="624" w="7026">
                  <a:moveTo>
                    <a:pt x="1" y="1"/>
                  </a:moveTo>
                  <a:lnTo>
                    <a:pt x="1" y="624"/>
                  </a:lnTo>
                  <a:lnTo>
                    <a:pt x="7025" y="624"/>
                  </a:lnTo>
                  <a:lnTo>
                    <a:pt x="702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5"/>
            <p:cNvSpPr/>
            <p:nvPr/>
          </p:nvSpPr>
          <p:spPr>
            <a:xfrm>
              <a:off x="573475" y="3942550"/>
              <a:ext cx="208550" cy="409625"/>
            </a:xfrm>
            <a:custGeom>
              <a:rect b="b" l="l" r="r" t="t"/>
              <a:pathLst>
                <a:path extrusionOk="0" h="16385" w="8342">
                  <a:moveTo>
                    <a:pt x="4221" y="1"/>
                  </a:moveTo>
                  <a:lnTo>
                    <a:pt x="946" y="693"/>
                  </a:lnTo>
                  <a:lnTo>
                    <a:pt x="1" y="2422"/>
                  </a:lnTo>
                  <a:lnTo>
                    <a:pt x="180" y="6765"/>
                  </a:lnTo>
                  <a:lnTo>
                    <a:pt x="186" y="16384"/>
                  </a:lnTo>
                  <a:lnTo>
                    <a:pt x="7828" y="16340"/>
                  </a:lnTo>
                  <a:lnTo>
                    <a:pt x="7910" y="16353"/>
                  </a:lnTo>
                  <a:lnTo>
                    <a:pt x="8174" y="16340"/>
                  </a:lnTo>
                  <a:lnTo>
                    <a:pt x="8342" y="16340"/>
                  </a:lnTo>
                  <a:lnTo>
                    <a:pt x="7595" y="1014"/>
                  </a:lnTo>
                  <a:lnTo>
                    <a:pt x="42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5"/>
            <p:cNvSpPr/>
            <p:nvPr/>
          </p:nvSpPr>
          <p:spPr>
            <a:xfrm>
              <a:off x="573550" y="3943000"/>
              <a:ext cx="231975" cy="409175"/>
            </a:xfrm>
            <a:custGeom>
              <a:rect b="b" l="l" r="r" t="t"/>
              <a:pathLst>
                <a:path extrusionOk="0" h="16367" w="9279">
                  <a:moveTo>
                    <a:pt x="4220" y="1"/>
                  </a:moveTo>
                  <a:lnTo>
                    <a:pt x="3395" y="161"/>
                  </a:lnTo>
                  <a:cubicBezTo>
                    <a:pt x="3390" y="165"/>
                    <a:pt x="3385" y="169"/>
                    <a:pt x="3380" y="173"/>
                  </a:cubicBezTo>
                  <a:lnTo>
                    <a:pt x="3380" y="173"/>
                  </a:lnTo>
                  <a:lnTo>
                    <a:pt x="4220" y="1"/>
                  </a:lnTo>
                  <a:close/>
                  <a:moveTo>
                    <a:pt x="3380" y="173"/>
                  </a:moveTo>
                  <a:lnTo>
                    <a:pt x="947" y="674"/>
                  </a:lnTo>
                  <a:lnTo>
                    <a:pt x="0" y="2422"/>
                  </a:lnTo>
                  <a:lnTo>
                    <a:pt x="182" y="6765"/>
                  </a:lnTo>
                  <a:lnTo>
                    <a:pt x="183" y="16366"/>
                  </a:lnTo>
                  <a:lnTo>
                    <a:pt x="8339" y="16322"/>
                  </a:lnTo>
                  <a:lnTo>
                    <a:pt x="8283" y="15112"/>
                  </a:lnTo>
                  <a:cubicBezTo>
                    <a:pt x="8075" y="15194"/>
                    <a:pt x="8004" y="15212"/>
                    <a:pt x="7909" y="15212"/>
                  </a:cubicBezTo>
                  <a:cubicBezTo>
                    <a:pt x="7837" y="15212"/>
                    <a:pt x="7752" y="15201"/>
                    <a:pt x="7583" y="15201"/>
                  </a:cubicBezTo>
                  <a:cubicBezTo>
                    <a:pt x="4928" y="15201"/>
                    <a:pt x="9278" y="11745"/>
                    <a:pt x="5600" y="9426"/>
                  </a:cubicBezTo>
                  <a:cubicBezTo>
                    <a:pt x="2630" y="7557"/>
                    <a:pt x="1812" y="1486"/>
                    <a:pt x="3380" y="17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5"/>
            <p:cNvSpPr/>
            <p:nvPr/>
          </p:nvSpPr>
          <p:spPr>
            <a:xfrm>
              <a:off x="646475" y="4350975"/>
              <a:ext cx="347275" cy="495675"/>
            </a:xfrm>
            <a:custGeom>
              <a:rect b="b" l="l" r="r" t="t"/>
              <a:pathLst>
                <a:path extrusionOk="0" h="19827" w="13891">
                  <a:moveTo>
                    <a:pt x="270" y="0"/>
                  </a:moveTo>
                  <a:lnTo>
                    <a:pt x="1" y="1371"/>
                  </a:lnTo>
                  <a:lnTo>
                    <a:pt x="6495" y="4708"/>
                  </a:lnTo>
                  <a:lnTo>
                    <a:pt x="11633" y="4716"/>
                  </a:lnTo>
                  <a:lnTo>
                    <a:pt x="11499" y="6197"/>
                  </a:lnTo>
                  <a:cubicBezTo>
                    <a:pt x="10429" y="9637"/>
                    <a:pt x="11277" y="19827"/>
                    <a:pt x="11277" y="19827"/>
                  </a:cubicBezTo>
                  <a:lnTo>
                    <a:pt x="12483" y="19782"/>
                  </a:lnTo>
                  <a:cubicBezTo>
                    <a:pt x="11947" y="17235"/>
                    <a:pt x="13443" y="5417"/>
                    <a:pt x="13443" y="5417"/>
                  </a:cubicBezTo>
                  <a:cubicBezTo>
                    <a:pt x="13891" y="4277"/>
                    <a:pt x="13465" y="3563"/>
                    <a:pt x="13465" y="3563"/>
                  </a:cubicBezTo>
                  <a:cubicBezTo>
                    <a:pt x="11187" y="1374"/>
                    <a:pt x="5660" y="719"/>
                    <a:pt x="5660" y="719"/>
                  </a:cubicBezTo>
                  <a:lnTo>
                    <a:pt x="5422" y="5"/>
                  </a:lnTo>
                  <a:lnTo>
                    <a:pt x="2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5"/>
            <p:cNvSpPr/>
            <p:nvPr/>
          </p:nvSpPr>
          <p:spPr>
            <a:xfrm>
              <a:off x="646375" y="4351050"/>
              <a:ext cx="347350" cy="495650"/>
            </a:xfrm>
            <a:custGeom>
              <a:rect b="b" l="l" r="r" t="t"/>
              <a:pathLst>
                <a:path extrusionOk="0" h="19826" w="13894">
                  <a:moveTo>
                    <a:pt x="268" y="0"/>
                  </a:moveTo>
                  <a:lnTo>
                    <a:pt x="246" y="114"/>
                  </a:lnTo>
                  <a:lnTo>
                    <a:pt x="4813" y="359"/>
                  </a:lnTo>
                  <a:lnTo>
                    <a:pt x="90" y="909"/>
                  </a:lnTo>
                  <a:lnTo>
                    <a:pt x="0" y="1370"/>
                  </a:lnTo>
                  <a:lnTo>
                    <a:pt x="6495" y="4707"/>
                  </a:lnTo>
                  <a:lnTo>
                    <a:pt x="11642" y="4721"/>
                  </a:lnTo>
                  <a:lnTo>
                    <a:pt x="11500" y="6196"/>
                  </a:lnTo>
                  <a:cubicBezTo>
                    <a:pt x="10427" y="9637"/>
                    <a:pt x="11277" y="19825"/>
                    <a:pt x="11277" y="19825"/>
                  </a:cubicBezTo>
                  <a:lnTo>
                    <a:pt x="12483" y="19781"/>
                  </a:lnTo>
                  <a:cubicBezTo>
                    <a:pt x="11947" y="17233"/>
                    <a:pt x="13444" y="5415"/>
                    <a:pt x="13444" y="5415"/>
                  </a:cubicBezTo>
                  <a:cubicBezTo>
                    <a:pt x="13894" y="4275"/>
                    <a:pt x="13468" y="3560"/>
                    <a:pt x="13468" y="3560"/>
                  </a:cubicBezTo>
                  <a:cubicBezTo>
                    <a:pt x="11188" y="1371"/>
                    <a:pt x="5663" y="714"/>
                    <a:pt x="5663" y="714"/>
                  </a:cubicBezTo>
                  <a:lnTo>
                    <a:pt x="5536" y="354"/>
                  </a:lnTo>
                  <a:lnTo>
                    <a:pt x="542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5"/>
            <p:cNvSpPr/>
            <p:nvPr/>
          </p:nvSpPr>
          <p:spPr>
            <a:xfrm>
              <a:off x="548525" y="4351150"/>
              <a:ext cx="270000" cy="503375"/>
            </a:xfrm>
            <a:custGeom>
              <a:rect b="b" l="l" r="r" t="t"/>
              <a:pathLst>
                <a:path extrusionOk="0" h="20135" w="10800">
                  <a:moveTo>
                    <a:pt x="4799" y="1"/>
                  </a:moveTo>
                  <a:lnTo>
                    <a:pt x="1286" y="31"/>
                  </a:lnTo>
                  <a:cubicBezTo>
                    <a:pt x="1286" y="31"/>
                    <a:pt x="0" y="4583"/>
                    <a:pt x="3128" y="4717"/>
                  </a:cubicBezTo>
                  <a:cubicBezTo>
                    <a:pt x="3128" y="4717"/>
                    <a:pt x="4213" y="4747"/>
                    <a:pt x="5467" y="4747"/>
                  </a:cubicBezTo>
                  <a:cubicBezTo>
                    <a:pt x="6403" y="4747"/>
                    <a:pt x="7433" y="4731"/>
                    <a:pt x="8178" y="4673"/>
                  </a:cubicBezTo>
                  <a:lnTo>
                    <a:pt x="8400" y="5343"/>
                  </a:lnTo>
                  <a:cubicBezTo>
                    <a:pt x="8400" y="5343"/>
                    <a:pt x="4378" y="13477"/>
                    <a:pt x="5542" y="20135"/>
                  </a:cubicBezTo>
                  <a:lnTo>
                    <a:pt x="6234" y="20113"/>
                  </a:lnTo>
                  <a:cubicBezTo>
                    <a:pt x="6234" y="20113"/>
                    <a:pt x="6212" y="11422"/>
                    <a:pt x="10100" y="5969"/>
                  </a:cubicBezTo>
                  <a:cubicBezTo>
                    <a:pt x="10100" y="5969"/>
                    <a:pt x="10799" y="4644"/>
                    <a:pt x="10175" y="3810"/>
                  </a:cubicBezTo>
                  <a:cubicBezTo>
                    <a:pt x="10175" y="3810"/>
                    <a:pt x="7408" y="1159"/>
                    <a:pt x="4694" y="1159"/>
                  </a:cubicBezTo>
                  <a:cubicBezTo>
                    <a:pt x="4664" y="1159"/>
                    <a:pt x="4634" y="1159"/>
                    <a:pt x="4604" y="1160"/>
                  </a:cubicBezTo>
                  <a:lnTo>
                    <a:pt x="47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5"/>
            <p:cNvSpPr/>
            <p:nvPr/>
          </p:nvSpPr>
          <p:spPr>
            <a:xfrm>
              <a:off x="431775" y="4205775"/>
              <a:ext cx="49175" cy="664700"/>
            </a:xfrm>
            <a:custGeom>
              <a:rect b="b" l="l" r="r" t="t"/>
              <a:pathLst>
                <a:path extrusionOk="0" h="26588" w="1967">
                  <a:moveTo>
                    <a:pt x="0" y="0"/>
                  </a:moveTo>
                  <a:lnTo>
                    <a:pt x="0" y="26587"/>
                  </a:lnTo>
                  <a:lnTo>
                    <a:pt x="1966" y="26587"/>
                  </a:lnTo>
                  <a:lnTo>
                    <a:pt x="196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5"/>
            <p:cNvSpPr/>
            <p:nvPr/>
          </p:nvSpPr>
          <p:spPr>
            <a:xfrm>
              <a:off x="461000" y="4244350"/>
              <a:ext cx="19900" cy="626075"/>
            </a:xfrm>
            <a:custGeom>
              <a:rect b="b" l="l" r="r" t="t"/>
              <a:pathLst>
                <a:path extrusionOk="0" h="25043" w="796">
                  <a:moveTo>
                    <a:pt x="1" y="0"/>
                  </a:moveTo>
                  <a:lnTo>
                    <a:pt x="1" y="25043"/>
                  </a:lnTo>
                  <a:lnTo>
                    <a:pt x="796" y="25043"/>
                  </a:lnTo>
                  <a:lnTo>
                    <a:pt x="79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5"/>
            <p:cNvSpPr/>
            <p:nvPr/>
          </p:nvSpPr>
          <p:spPr>
            <a:xfrm>
              <a:off x="1209750" y="4205775"/>
              <a:ext cx="47225" cy="664700"/>
            </a:xfrm>
            <a:custGeom>
              <a:rect b="b" l="l" r="r" t="t"/>
              <a:pathLst>
                <a:path extrusionOk="0" h="26588" w="1889">
                  <a:moveTo>
                    <a:pt x="0" y="0"/>
                  </a:moveTo>
                  <a:lnTo>
                    <a:pt x="0" y="26587"/>
                  </a:lnTo>
                  <a:lnTo>
                    <a:pt x="1888" y="26587"/>
                  </a:lnTo>
                  <a:lnTo>
                    <a:pt x="188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5"/>
            <p:cNvSpPr/>
            <p:nvPr/>
          </p:nvSpPr>
          <p:spPr>
            <a:xfrm>
              <a:off x="1076875" y="4205775"/>
              <a:ext cx="180050" cy="42125"/>
            </a:xfrm>
            <a:custGeom>
              <a:rect b="b" l="l" r="r" t="t"/>
              <a:pathLst>
                <a:path extrusionOk="0" h="1685" w="7202">
                  <a:moveTo>
                    <a:pt x="0" y="0"/>
                  </a:moveTo>
                  <a:lnTo>
                    <a:pt x="0" y="1685"/>
                  </a:lnTo>
                  <a:lnTo>
                    <a:pt x="7202" y="1685"/>
                  </a:lnTo>
                  <a:lnTo>
                    <a:pt x="720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5"/>
            <p:cNvSpPr/>
            <p:nvPr/>
          </p:nvSpPr>
          <p:spPr>
            <a:xfrm>
              <a:off x="1208975" y="4222150"/>
              <a:ext cx="48000" cy="603000"/>
            </a:xfrm>
            <a:custGeom>
              <a:rect b="b" l="l" r="r" t="t"/>
              <a:pathLst>
                <a:path extrusionOk="0" h="24120" w="1920">
                  <a:moveTo>
                    <a:pt x="0" y="0"/>
                  </a:moveTo>
                  <a:lnTo>
                    <a:pt x="0" y="24120"/>
                  </a:lnTo>
                  <a:lnTo>
                    <a:pt x="1919" y="24120"/>
                  </a:lnTo>
                  <a:lnTo>
                    <a:pt x="191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5"/>
            <p:cNvSpPr/>
            <p:nvPr/>
          </p:nvSpPr>
          <p:spPr>
            <a:xfrm>
              <a:off x="1239375" y="4247225"/>
              <a:ext cx="17550" cy="623200"/>
            </a:xfrm>
            <a:custGeom>
              <a:rect b="b" l="l" r="r" t="t"/>
              <a:pathLst>
                <a:path extrusionOk="0" h="24928" w="702">
                  <a:moveTo>
                    <a:pt x="1" y="0"/>
                  </a:moveTo>
                  <a:lnTo>
                    <a:pt x="1" y="24928"/>
                  </a:lnTo>
                  <a:lnTo>
                    <a:pt x="702" y="24928"/>
                  </a:lnTo>
                  <a:lnTo>
                    <a:pt x="70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5"/>
            <p:cNvSpPr/>
            <p:nvPr/>
          </p:nvSpPr>
          <p:spPr>
            <a:xfrm>
              <a:off x="671000" y="4555525"/>
              <a:ext cx="58850" cy="195850"/>
            </a:xfrm>
            <a:custGeom>
              <a:rect b="b" l="l" r="r" t="t"/>
              <a:pathLst>
                <a:path extrusionOk="0" h="7834" w="2354">
                  <a:moveTo>
                    <a:pt x="2354" y="0"/>
                  </a:moveTo>
                  <a:lnTo>
                    <a:pt x="2354" y="0"/>
                  </a:lnTo>
                  <a:cubicBezTo>
                    <a:pt x="1" y="2025"/>
                    <a:pt x="568" y="7833"/>
                    <a:pt x="568" y="7833"/>
                  </a:cubicBezTo>
                  <a:lnTo>
                    <a:pt x="235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5"/>
            <p:cNvSpPr/>
            <p:nvPr/>
          </p:nvSpPr>
          <p:spPr>
            <a:xfrm>
              <a:off x="879050" y="4550950"/>
              <a:ext cx="46375" cy="200900"/>
            </a:xfrm>
            <a:custGeom>
              <a:rect b="b" l="l" r="r" t="t"/>
              <a:pathLst>
                <a:path extrusionOk="0" h="8036" w="1855">
                  <a:moveTo>
                    <a:pt x="1855" y="1"/>
                  </a:moveTo>
                  <a:lnTo>
                    <a:pt x="1855" y="1"/>
                  </a:lnTo>
                  <a:cubicBezTo>
                    <a:pt x="1" y="2491"/>
                    <a:pt x="1821" y="8036"/>
                    <a:pt x="1821" y="8036"/>
                  </a:cubicBezTo>
                  <a:lnTo>
                    <a:pt x="1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5"/>
            <p:cNvSpPr/>
            <p:nvPr/>
          </p:nvSpPr>
          <p:spPr>
            <a:xfrm>
              <a:off x="983875" y="4441875"/>
              <a:ext cx="7100" cy="40650"/>
            </a:xfrm>
            <a:custGeom>
              <a:rect b="b" l="l" r="r" t="t"/>
              <a:pathLst>
                <a:path extrusionOk="0" h="1626" w="284">
                  <a:moveTo>
                    <a:pt x="0" y="0"/>
                  </a:moveTo>
                  <a:lnTo>
                    <a:pt x="0" y="1626"/>
                  </a:lnTo>
                  <a:cubicBezTo>
                    <a:pt x="283" y="779"/>
                    <a:pt x="87" y="195"/>
                    <a:pt x="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5"/>
            <p:cNvSpPr/>
            <p:nvPr/>
          </p:nvSpPr>
          <p:spPr>
            <a:xfrm>
              <a:off x="958625" y="4421575"/>
              <a:ext cx="7550" cy="304100"/>
            </a:xfrm>
            <a:custGeom>
              <a:rect b="b" l="l" r="r" t="t"/>
              <a:pathLst>
                <a:path extrusionOk="0" h="12164" w="302">
                  <a:moveTo>
                    <a:pt x="0" y="1"/>
                  </a:moveTo>
                  <a:lnTo>
                    <a:pt x="0" y="12163"/>
                  </a:lnTo>
                  <a:cubicBezTo>
                    <a:pt x="78" y="10984"/>
                    <a:pt x="186" y="9722"/>
                    <a:pt x="302" y="8519"/>
                  </a:cubicBezTo>
                  <a:lnTo>
                    <a:pt x="302" y="198"/>
                  </a:lnTo>
                  <a:cubicBezTo>
                    <a:pt x="205" y="130"/>
                    <a:pt x="105" y="66"/>
                    <a:pt x="0"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5"/>
            <p:cNvSpPr/>
            <p:nvPr/>
          </p:nvSpPr>
          <p:spPr>
            <a:xfrm>
              <a:off x="933350" y="4408225"/>
              <a:ext cx="7575" cy="438425"/>
            </a:xfrm>
            <a:custGeom>
              <a:rect b="b" l="l" r="r" t="t"/>
              <a:pathLst>
                <a:path extrusionOk="0" h="17537" w="303">
                  <a:moveTo>
                    <a:pt x="1" y="0"/>
                  </a:moveTo>
                  <a:lnTo>
                    <a:pt x="1" y="2440"/>
                  </a:lnTo>
                  <a:lnTo>
                    <a:pt x="154" y="2440"/>
                  </a:lnTo>
                  <a:lnTo>
                    <a:pt x="21" y="3914"/>
                  </a:lnTo>
                  <a:cubicBezTo>
                    <a:pt x="14" y="3937"/>
                    <a:pt x="8" y="3962"/>
                    <a:pt x="1" y="3985"/>
                  </a:cubicBezTo>
                  <a:lnTo>
                    <a:pt x="1" y="17537"/>
                  </a:lnTo>
                  <a:lnTo>
                    <a:pt x="303" y="17526"/>
                  </a:lnTo>
                  <a:lnTo>
                    <a:pt x="303" y="144"/>
                  </a:lnTo>
                  <a:cubicBezTo>
                    <a:pt x="203" y="94"/>
                    <a:pt x="102" y="47"/>
                    <a:pt x="1"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5"/>
            <p:cNvSpPr/>
            <p:nvPr/>
          </p:nvSpPr>
          <p:spPr>
            <a:xfrm>
              <a:off x="908150" y="4397750"/>
              <a:ext cx="7550" cy="71425"/>
            </a:xfrm>
            <a:custGeom>
              <a:rect b="b" l="l" r="r" t="t"/>
              <a:pathLst>
                <a:path extrusionOk="0" h="2857" w="302">
                  <a:moveTo>
                    <a:pt x="0" y="1"/>
                  </a:moveTo>
                  <a:lnTo>
                    <a:pt x="0" y="2856"/>
                  </a:lnTo>
                  <a:lnTo>
                    <a:pt x="302" y="2856"/>
                  </a:lnTo>
                  <a:lnTo>
                    <a:pt x="302" y="114"/>
                  </a:lnTo>
                  <a:cubicBezTo>
                    <a:pt x="202" y="76"/>
                    <a:pt x="102" y="38"/>
                    <a:pt x="0"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5"/>
            <p:cNvSpPr/>
            <p:nvPr/>
          </p:nvSpPr>
          <p:spPr>
            <a:xfrm>
              <a:off x="908150" y="4568000"/>
              <a:ext cx="7550" cy="151150"/>
            </a:xfrm>
            <a:custGeom>
              <a:rect b="b" l="l" r="r" t="t"/>
              <a:pathLst>
                <a:path extrusionOk="0" h="6046" w="302">
                  <a:moveTo>
                    <a:pt x="302" y="1"/>
                  </a:moveTo>
                  <a:cubicBezTo>
                    <a:pt x="169" y="304"/>
                    <a:pt x="69" y="635"/>
                    <a:pt x="0" y="980"/>
                  </a:cubicBezTo>
                  <a:lnTo>
                    <a:pt x="0" y="4441"/>
                  </a:lnTo>
                  <a:cubicBezTo>
                    <a:pt x="84" y="5034"/>
                    <a:pt x="194" y="5585"/>
                    <a:pt x="302" y="6046"/>
                  </a:cubicBezTo>
                  <a:lnTo>
                    <a:pt x="302"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5"/>
            <p:cNvSpPr/>
            <p:nvPr/>
          </p:nvSpPr>
          <p:spPr>
            <a:xfrm>
              <a:off x="882875" y="4389325"/>
              <a:ext cx="7575" cy="79775"/>
            </a:xfrm>
            <a:custGeom>
              <a:rect b="b" l="l" r="r" t="t"/>
              <a:pathLst>
                <a:path extrusionOk="0" h="3191" w="303">
                  <a:moveTo>
                    <a:pt x="1" y="1"/>
                  </a:moveTo>
                  <a:lnTo>
                    <a:pt x="1" y="3189"/>
                  </a:lnTo>
                  <a:lnTo>
                    <a:pt x="303" y="3190"/>
                  </a:lnTo>
                  <a:lnTo>
                    <a:pt x="303" y="95"/>
                  </a:lnTo>
                  <a:cubicBezTo>
                    <a:pt x="201" y="63"/>
                    <a:pt x="101" y="32"/>
                    <a:pt x="1"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5"/>
            <p:cNvSpPr/>
            <p:nvPr/>
          </p:nvSpPr>
          <p:spPr>
            <a:xfrm>
              <a:off x="857600" y="4382450"/>
              <a:ext cx="7550" cy="86575"/>
            </a:xfrm>
            <a:custGeom>
              <a:rect b="b" l="l" r="r" t="t"/>
              <a:pathLst>
                <a:path extrusionOk="0" h="3463" w="302">
                  <a:moveTo>
                    <a:pt x="0" y="0"/>
                  </a:moveTo>
                  <a:lnTo>
                    <a:pt x="0" y="3463"/>
                  </a:lnTo>
                  <a:lnTo>
                    <a:pt x="302" y="3463"/>
                  </a:lnTo>
                  <a:lnTo>
                    <a:pt x="302" y="77"/>
                  </a:lnTo>
                  <a:cubicBezTo>
                    <a:pt x="202" y="49"/>
                    <a:pt x="100" y="24"/>
                    <a:pt x="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5"/>
            <p:cNvSpPr/>
            <p:nvPr/>
          </p:nvSpPr>
          <p:spPr>
            <a:xfrm>
              <a:off x="832325" y="4376625"/>
              <a:ext cx="7575" cy="92300"/>
            </a:xfrm>
            <a:custGeom>
              <a:rect b="b" l="l" r="r" t="t"/>
              <a:pathLst>
                <a:path extrusionOk="0" h="3692" w="303">
                  <a:moveTo>
                    <a:pt x="1" y="1"/>
                  </a:moveTo>
                  <a:lnTo>
                    <a:pt x="1" y="3691"/>
                  </a:lnTo>
                  <a:lnTo>
                    <a:pt x="303" y="3691"/>
                  </a:lnTo>
                  <a:lnTo>
                    <a:pt x="303" y="65"/>
                  </a:lnTo>
                  <a:cubicBezTo>
                    <a:pt x="200" y="43"/>
                    <a:pt x="98" y="21"/>
                    <a:pt x="1"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5"/>
            <p:cNvSpPr/>
            <p:nvPr/>
          </p:nvSpPr>
          <p:spPr>
            <a:xfrm>
              <a:off x="807075" y="4371875"/>
              <a:ext cx="7575" cy="112025"/>
            </a:xfrm>
            <a:custGeom>
              <a:rect b="b" l="l" r="r" t="t"/>
              <a:pathLst>
                <a:path extrusionOk="0" h="4481" w="303">
                  <a:moveTo>
                    <a:pt x="1" y="1"/>
                  </a:moveTo>
                  <a:lnTo>
                    <a:pt x="1" y="4480"/>
                  </a:lnTo>
                  <a:lnTo>
                    <a:pt x="2" y="4480"/>
                  </a:lnTo>
                  <a:cubicBezTo>
                    <a:pt x="51" y="4296"/>
                    <a:pt x="85" y="4089"/>
                    <a:pt x="89" y="3878"/>
                  </a:cubicBezTo>
                  <a:lnTo>
                    <a:pt x="302" y="3878"/>
                  </a:lnTo>
                  <a:lnTo>
                    <a:pt x="302" y="52"/>
                  </a:lnTo>
                  <a:cubicBezTo>
                    <a:pt x="193" y="33"/>
                    <a:pt x="95" y="15"/>
                    <a:pt x="1"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5"/>
            <p:cNvSpPr/>
            <p:nvPr/>
          </p:nvSpPr>
          <p:spPr>
            <a:xfrm>
              <a:off x="781900" y="4351200"/>
              <a:ext cx="7575" cy="179200"/>
            </a:xfrm>
            <a:custGeom>
              <a:rect b="b" l="l" r="r" t="t"/>
              <a:pathLst>
                <a:path extrusionOk="0" h="7168" w="303">
                  <a:moveTo>
                    <a:pt x="0" y="0"/>
                  </a:moveTo>
                  <a:lnTo>
                    <a:pt x="0" y="7167"/>
                  </a:lnTo>
                  <a:cubicBezTo>
                    <a:pt x="97" y="6998"/>
                    <a:pt x="198" y="6832"/>
                    <a:pt x="302" y="6665"/>
                  </a:cubicBezTo>
                  <a:lnTo>
                    <a:pt x="302" y="722"/>
                  </a:lnTo>
                  <a:cubicBezTo>
                    <a:pt x="264" y="716"/>
                    <a:pt x="243" y="714"/>
                    <a:pt x="243" y="714"/>
                  </a:cubicBezTo>
                  <a:lnTo>
                    <a:pt x="239" y="708"/>
                  </a:lnTo>
                  <a:lnTo>
                    <a:pt x="6" y="7"/>
                  </a:lnTo>
                  <a:lnTo>
                    <a:pt x="5"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5"/>
            <p:cNvSpPr/>
            <p:nvPr/>
          </p:nvSpPr>
          <p:spPr>
            <a:xfrm>
              <a:off x="756575" y="4351150"/>
              <a:ext cx="7600" cy="230975"/>
            </a:xfrm>
            <a:custGeom>
              <a:rect b="b" l="l" r="r" t="t"/>
              <a:pathLst>
                <a:path extrusionOk="0" h="9239" w="304">
                  <a:moveTo>
                    <a:pt x="0" y="1"/>
                  </a:moveTo>
                  <a:lnTo>
                    <a:pt x="0" y="5120"/>
                  </a:lnTo>
                  <a:lnTo>
                    <a:pt x="77" y="5348"/>
                  </a:lnTo>
                  <a:cubicBezTo>
                    <a:pt x="77" y="5348"/>
                    <a:pt x="49" y="5405"/>
                    <a:pt x="0" y="5505"/>
                  </a:cubicBezTo>
                  <a:lnTo>
                    <a:pt x="0" y="9239"/>
                  </a:lnTo>
                  <a:cubicBezTo>
                    <a:pt x="97" y="9007"/>
                    <a:pt x="197" y="8778"/>
                    <a:pt x="303" y="8549"/>
                  </a:cubicBezTo>
                  <a:lnTo>
                    <a:pt x="303"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5"/>
            <p:cNvSpPr/>
            <p:nvPr/>
          </p:nvSpPr>
          <p:spPr>
            <a:xfrm>
              <a:off x="731300" y="4529975"/>
              <a:ext cx="7575" cy="127800"/>
            </a:xfrm>
            <a:custGeom>
              <a:rect b="b" l="l" r="r" t="t"/>
              <a:pathLst>
                <a:path extrusionOk="0" h="5112" w="303">
                  <a:moveTo>
                    <a:pt x="303" y="0"/>
                  </a:moveTo>
                  <a:cubicBezTo>
                    <a:pt x="207" y="242"/>
                    <a:pt x="107" y="501"/>
                    <a:pt x="1" y="781"/>
                  </a:cubicBezTo>
                  <a:lnTo>
                    <a:pt x="1" y="5112"/>
                  </a:lnTo>
                  <a:cubicBezTo>
                    <a:pt x="94" y="4764"/>
                    <a:pt x="195" y="4415"/>
                    <a:pt x="303" y="4063"/>
                  </a:cubicBezTo>
                  <a:lnTo>
                    <a:pt x="303"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5"/>
            <p:cNvSpPr/>
            <p:nvPr/>
          </p:nvSpPr>
          <p:spPr>
            <a:xfrm>
              <a:off x="731300" y="4351150"/>
              <a:ext cx="7575" cy="118100"/>
            </a:xfrm>
            <a:custGeom>
              <a:rect b="b" l="l" r="r" t="t"/>
              <a:pathLst>
                <a:path extrusionOk="0" h="4724" w="303">
                  <a:moveTo>
                    <a:pt x="1" y="1"/>
                  </a:moveTo>
                  <a:lnTo>
                    <a:pt x="1" y="4723"/>
                  </a:lnTo>
                  <a:cubicBezTo>
                    <a:pt x="104" y="4720"/>
                    <a:pt x="206" y="4716"/>
                    <a:pt x="303" y="4710"/>
                  </a:cubicBezTo>
                  <a:lnTo>
                    <a:pt x="303"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5"/>
            <p:cNvSpPr/>
            <p:nvPr/>
          </p:nvSpPr>
          <p:spPr>
            <a:xfrm>
              <a:off x="706050" y="4574550"/>
              <a:ext cx="7575" cy="238525"/>
            </a:xfrm>
            <a:custGeom>
              <a:rect b="b" l="l" r="r" t="t"/>
              <a:pathLst>
                <a:path extrusionOk="0" h="9541" w="303">
                  <a:moveTo>
                    <a:pt x="302" y="1"/>
                  </a:moveTo>
                  <a:cubicBezTo>
                    <a:pt x="192" y="169"/>
                    <a:pt x="93" y="347"/>
                    <a:pt x="1" y="532"/>
                  </a:cubicBezTo>
                  <a:lnTo>
                    <a:pt x="1" y="9541"/>
                  </a:lnTo>
                  <a:cubicBezTo>
                    <a:pt x="52" y="8806"/>
                    <a:pt x="143" y="7863"/>
                    <a:pt x="302" y="6803"/>
                  </a:cubicBezTo>
                  <a:lnTo>
                    <a:pt x="302"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5"/>
            <p:cNvSpPr/>
            <p:nvPr/>
          </p:nvSpPr>
          <p:spPr>
            <a:xfrm>
              <a:off x="706050" y="4351200"/>
              <a:ext cx="7575" cy="118625"/>
            </a:xfrm>
            <a:custGeom>
              <a:rect b="b" l="l" r="r" t="t"/>
              <a:pathLst>
                <a:path extrusionOk="0" h="4745" w="303">
                  <a:moveTo>
                    <a:pt x="1" y="0"/>
                  </a:moveTo>
                  <a:lnTo>
                    <a:pt x="1" y="4745"/>
                  </a:lnTo>
                  <a:cubicBezTo>
                    <a:pt x="102" y="4743"/>
                    <a:pt x="201" y="4742"/>
                    <a:pt x="302" y="4742"/>
                  </a:cubicBezTo>
                  <a:lnTo>
                    <a:pt x="302"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5"/>
            <p:cNvSpPr/>
            <p:nvPr/>
          </p:nvSpPr>
          <p:spPr>
            <a:xfrm>
              <a:off x="680500" y="4648625"/>
              <a:ext cx="7900" cy="206025"/>
            </a:xfrm>
            <a:custGeom>
              <a:rect b="b" l="l" r="r" t="t"/>
              <a:pathLst>
                <a:path extrusionOk="0" h="8241" w="316">
                  <a:moveTo>
                    <a:pt x="316" y="1"/>
                  </a:moveTo>
                  <a:cubicBezTo>
                    <a:pt x="80" y="1492"/>
                    <a:pt x="115" y="2959"/>
                    <a:pt x="155" y="3671"/>
                  </a:cubicBezTo>
                  <a:cubicBezTo>
                    <a:pt x="1" y="5196"/>
                    <a:pt x="1" y="6756"/>
                    <a:pt x="261" y="8240"/>
                  </a:cubicBezTo>
                  <a:lnTo>
                    <a:pt x="316" y="8237"/>
                  </a:lnTo>
                  <a:lnTo>
                    <a:pt x="316"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5"/>
            <p:cNvSpPr/>
            <p:nvPr/>
          </p:nvSpPr>
          <p:spPr>
            <a:xfrm>
              <a:off x="680525" y="4353613"/>
              <a:ext cx="7575" cy="118800"/>
            </a:xfrm>
            <a:custGeom>
              <a:rect b="b" l="l" r="r" t="t"/>
              <a:pathLst>
                <a:path extrusionOk="0" h="4752" w="303">
                  <a:moveTo>
                    <a:pt x="1" y="1"/>
                  </a:moveTo>
                  <a:lnTo>
                    <a:pt x="1" y="4751"/>
                  </a:lnTo>
                  <a:lnTo>
                    <a:pt x="303" y="4751"/>
                  </a:lnTo>
                  <a:lnTo>
                    <a:pt x="303"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5"/>
            <p:cNvSpPr/>
            <p:nvPr/>
          </p:nvSpPr>
          <p:spPr>
            <a:xfrm>
              <a:off x="655575" y="4351150"/>
              <a:ext cx="7575" cy="118675"/>
            </a:xfrm>
            <a:custGeom>
              <a:rect b="b" l="l" r="r" t="t"/>
              <a:pathLst>
                <a:path extrusionOk="0" h="4747" w="303">
                  <a:moveTo>
                    <a:pt x="1" y="1"/>
                  </a:moveTo>
                  <a:lnTo>
                    <a:pt x="1" y="4744"/>
                  </a:lnTo>
                  <a:cubicBezTo>
                    <a:pt x="98" y="4745"/>
                    <a:pt x="198" y="4745"/>
                    <a:pt x="302" y="4747"/>
                  </a:cubicBezTo>
                  <a:lnTo>
                    <a:pt x="302"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5"/>
            <p:cNvSpPr/>
            <p:nvPr/>
          </p:nvSpPr>
          <p:spPr>
            <a:xfrm>
              <a:off x="630325" y="4351550"/>
              <a:ext cx="7575" cy="117950"/>
            </a:xfrm>
            <a:custGeom>
              <a:rect b="b" l="l" r="r" t="t"/>
              <a:pathLst>
                <a:path extrusionOk="0" h="4718" w="303">
                  <a:moveTo>
                    <a:pt x="302" y="1"/>
                  </a:moveTo>
                  <a:lnTo>
                    <a:pt x="0" y="4"/>
                  </a:lnTo>
                  <a:lnTo>
                    <a:pt x="0" y="4712"/>
                  </a:lnTo>
                  <a:cubicBezTo>
                    <a:pt x="75" y="4713"/>
                    <a:pt x="177" y="4715"/>
                    <a:pt x="302" y="4718"/>
                  </a:cubicBezTo>
                  <a:lnTo>
                    <a:pt x="302"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5"/>
            <p:cNvSpPr/>
            <p:nvPr/>
          </p:nvSpPr>
          <p:spPr>
            <a:xfrm>
              <a:off x="605025" y="4351775"/>
              <a:ext cx="7575" cy="115400"/>
            </a:xfrm>
            <a:custGeom>
              <a:rect b="b" l="l" r="r" t="t"/>
              <a:pathLst>
                <a:path extrusionOk="0" h="4616" w="303">
                  <a:moveTo>
                    <a:pt x="302" y="1"/>
                  </a:moveTo>
                  <a:lnTo>
                    <a:pt x="1" y="4"/>
                  </a:lnTo>
                  <a:lnTo>
                    <a:pt x="1" y="4508"/>
                  </a:lnTo>
                  <a:cubicBezTo>
                    <a:pt x="95" y="4550"/>
                    <a:pt x="195" y="4586"/>
                    <a:pt x="302" y="4616"/>
                  </a:cubicBezTo>
                  <a:lnTo>
                    <a:pt x="302"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5"/>
            <p:cNvSpPr/>
            <p:nvPr/>
          </p:nvSpPr>
          <p:spPr>
            <a:xfrm>
              <a:off x="579775" y="4352000"/>
              <a:ext cx="7575" cy="98625"/>
            </a:xfrm>
            <a:custGeom>
              <a:rect b="b" l="l" r="r" t="t"/>
              <a:pathLst>
                <a:path extrusionOk="0" h="3945" w="303">
                  <a:moveTo>
                    <a:pt x="302" y="0"/>
                  </a:moveTo>
                  <a:lnTo>
                    <a:pt x="31" y="2"/>
                  </a:lnTo>
                  <a:cubicBezTo>
                    <a:pt x="34" y="3"/>
                    <a:pt x="21" y="48"/>
                    <a:pt x="0" y="126"/>
                  </a:cubicBezTo>
                  <a:lnTo>
                    <a:pt x="0" y="3393"/>
                  </a:lnTo>
                  <a:cubicBezTo>
                    <a:pt x="75" y="3592"/>
                    <a:pt x="176" y="3778"/>
                    <a:pt x="302" y="3944"/>
                  </a:cubicBezTo>
                  <a:lnTo>
                    <a:pt x="302"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5"/>
            <p:cNvSpPr/>
            <p:nvPr/>
          </p:nvSpPr>
          <p:spPr>
            <a:xfrm>
              <a:off x="480875" y="3959875"/>
              <a:ext cx="239700" cy="246050"/>
            </a:xfrm>
            <a:custGeom>
              <a:rect b="b" l="l" r="r" t="t"/>
              <a:pathLst>
                <a:path extrusionOk="0" h="9842" w="9588">
                  <a:moveTo>
                    <a:pt x="4704" y="0"/>
                  </a:moveTo>
                  <a:cubicBezTo>
                    <a:pt x="4704" y="0"/>
                    <a:pt x="1" y="4926"/>
                    <a:pt x="1818" y="9842"/>
                  </a:cubicBezTo>
                  <a:cubicBezTo>
                    <a:pt x="1818" y="9842"/>
                    <a:pt x="7910" y="9468"/>
                    <a:pt x="9588" y="9042"/>
                  </a:cubicBezTo>
                  <a:lnTo>
                    <a:pt x="9499" y="8416"/>
                  </a:lnTo>
                  <a:cubicBezTo>
                    <a:pt x="9499" y="8416"/>
                    <a:pt x="6619" y="8812"/>
                    <a:pt x="4481" y="8812"/>
                  </a:cubicBezTo>
                  <a:cubicBezTo>
                    <a:pt x="3744" y="8812"/>
                    <a:pt x="3096" y="8765"/>
                    <a:pt x="2684" y="8639"/>
                  </a:cubicBezTo>
                  <a:cubicBezTo>
                    <a:pt x="2684" y="8639"/>
                    <a:pt x="2350" y="4462"/>
                    <a:pt x="5612" y="2340"/>
                  </a:cubicBezTo>
                  <a:cubicBezTo>
                    <a:pt x="5612" y="2340"/>
                    <a:pt x="6508" y="661"/>
                    <a:pt x="47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5"/>
            <p:cNvSpPr/>
            <p:nvPr/>
          </p:nvSpPr>
          <p:spPr>
            <a:xfrm>
              <a:off x="763350" y="3967900"/>
              <a:ext cx="121425" cy="232875"/>
            </a:xfrm>
            <a:custGeom>
              <a:rect b="b" l="l" r="r" t="t"/>
              <a:pathLst>
                <a:path extrusionOk="0" h="9315" w="4857">
                  <a:moveTo>
                    <a:pt x="0" y="0"/>
                  </a:moveTo>
                  <a:lnTo>
                    <a:pt x="194" y="4573"/>
                  </a:lnTo>
                  <a:cubicBezTo>
                    <a:pt x="820" y="6895"/>
                    <a:pt x="3509" y="9315"/>
                    <a:pt x="3509" y="9315"/>
                  </a:cubicBezTo>
                  <a:lnTo>
                    <a:pt x="4857" y="9145"/>
                  </a:lnTo>
                  <a:cubicBezTo>
                    <a:pt x="1326" y="6954"/>
                    <a:pt x="0" y="1"/>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5"/>
            <p:cNvSpPr/>
            <p:nvPr/>
          </p:nvSpPr>
          <p:spPr>
            <a:xfrm>
              <a:off x="521200" y="4082425"/>
              <a:ext cx="5075" cy="123400"/>
            </a:xfrm>
            <a:custGeom>
              <a:rect b="b" l="l" r="r" t="t"/>
              <a:pathLst>
                <a:path extrusionOk="0" h="4936" w="203">
                  <a:moveTo>
                    <a:pt x="202" y="1"/>
                  </a:moveTo>
                  <a:cubicBezTo>
                    <a:pt x="127" y="242"/>
                    <a:pt x="59" y="490"/>
                    <a:pt x="0" y="740"/>
                  </a:cubicBezTo>
                  <a:lnTo>
                    <a:pt x="0" y="4288"/>
                  </a:lnTo>
                  <a:lnTo>
                    <a:pt x="2" y="4288"/>
                  </a:lnTo>
                  <a:cubicBezTo>
                    <a:pt x="58" y="4503"/>
                    <a:pt x="121" y="4720"/>
                    <a:pt x="201" y="4935"/>
                  </a:cubicBezTo>
                  <a:lnTo>
                    <a:pt x="202" y="4935"/>
                  </a:lnTo>
                  <a:lnTo>
                    <a:pt x="202"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5"/>
            <p:cNvSpPr/>
            <p:nvPr/>
          </p:nvSpPr>
          <p:spPr>
            <a:xfrm>
              <a:off x="538175" y="4040825"/>
              <a:ext cx="5100" cy="164275"/>
            </a:xfrm>
            <a:custGeom>
              <a:rect b="b" l="l" r="r" t="t"/>
              <a:pathLst>
                <a:path extrusionOk="0" h="6571" w="204">
                  <a:moveTo>
                    <a:pt x="203" y="0"/>
                  </a:moveTo>
                  <a:cubicBezTo>
                    <a:pt x="134" y="139"/>
                    <a:pt x="66" y="280"/>
                    <a:pt x="0" y="426"/>
                  </a:cubicBezTo>
                  <a:lnTo>
                    <a:pt x="0" y="6570"/>
                  </a:lnTo>
                  <a:cubicBezTo>
                    <a:pt x="64" y="6567"/>
                    <a:pt x="131" y="6561"/>
                    <a:pt x="203" y="6557"/>
                  </a:cubicBezTo>
                  <a:lnTo>
                    <a:pt x="203"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5"/>
            <p:cNvSpPr/>
            <p:nvPr/>
          </p:nvSpPr>
          <p:spPr>
            <a:xfrm>
              <a:off x="555100" y="4010625"/>
              <a:ext cx="5100" cy="101725"/>
            </a:xfrm>
            <a:custGeom>
              <a:rect b="b" l="l" r="r" t="t"/>
              <a:pathLst>
                <a:path extrusionOk="0" h="4069" w="204">
                  <a:moveTo>
                    <a:pt x="204" y="1"/>
                  </a:moveTo>
                  <a:cubicBezTo>
                    <a:pt x="138" y="107"/>
                    <a:pt x="68" y="217"/>
                    <a:pt x="1" y="332"/>
                  </a:cubicBezTo>
                  <a:lnTo>
                    <a:pt x="1" y="4068"/>
                  </a:lnTo>
                  <a:cubicBezTo>
                    <a:pt x="58" y="3862"/>
                    <a:pt x="124" y="3652"/>
                    <a:pt x="204" y="3435"/>
                  </a:cubicBezTo>
                  <a:lnTo>
                    <a:pt x="204"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5"/>
            <p:cNvSpPr/>
            <p:nvPr/>
          </p:nvSpPr>
          <p:spPr>
            <a:xfrm>
              <a:off x="555100" y="4177550"/>
              <a:ext cx="5100" cy="26400"/>
            </a:xfrm>
            <a:custGeom>
              <a:rect b="b" l="l" r="r" t="t"/>
              <a:pathLst>
                <a:path extrusionOk="0" h="1056" w="204">
                  <a:moveTo>
                    <a:pt x="1" y="1"/>
                  </a:moveTo>
                  <a:lnTo>
                    <a:pt x="1" y="1055"/>
                  </a:lnTo>
                  <a:cubicBezTo>
                    <a:pt x="67" y="1049"/>
                    <a:pt x="133" y="1047"/>
                    <a:pt x="204" y="1041"/>
                  </a:cubicBezTo>
                  <a:lnTo>
                    <a:pt x="204" y="33"/>
                  </a:lnTo>
                  <a:cubicBezTo>
                    <a:pt x="133" y="25"/>
                    <a:pt x="65" y="13"/>
                    <a:pt x="1"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5"/>
            <p:cNvSpPr/>
            <p:nvPr/>
          </p:nvSpPr>
          <p:spPr>
            <a:xfrm>
              <a:off x="572050" y="3985825"/>
              <a:ext cx="5100" cy="106425"/>
            </a:xfrm>
            <a:custGeom>
              <a:rect b="b" l="l" r="r" t="t"/>
              <a:pathLst>
                <a:path extrusionOk="0" h="4257" w="204">
                  <a:moveTo>
                    <a:pt x="203" y="0"/>
                  </a:moveTo>
                  <a:cubicBezTo>
                    <a:pt x="137" y="89"/>
                    <a:pt x="71" y="183"/>
                    <a:pt x="0" y="280"/>
                  </a:cubicBezTo>
                  <a:lnTo>
                    <a:pt x="0" y="3396"/>
                  </a:lnTo>
                  <a:cubicBezTo>
                    <a:pt x="50" y="3308"/>
                    <a:pt x="102" y="3223"/>
                    <a:pt x="156" y="3136"/>
                  </a:cubicBezTo>
                  <a:lnTo>
                    <a:pt x="203" y="4256"/>
                  </a:lnTo>
                  <a:lnTo>
                    <a:pt x="203"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5"/>
            <p:cNvSpPr/>
            <p:nvPr/>
          </p:nvSpPr>
          <p:spPr>
            <a:xfrm>
              <a:off x="572050" y="4179525"/>
              <a:ext cx="5100" cy="23175"/>
            </a:xfrm>
            <a:custGeom>
              <a:rect b="b" l="l" r="r" t="t"/>
              <a:pathLst>
                <a:path extrusionOk="0" h="927" w="204">
                  <a:moveTo>
                    <a:pt x="0" y="0"/>
                  </a:moveTo>
                  <a:lnTo>
                    <a:pt x="0" y="926"/>
                  </a:lnTo>
                  <a:cubicBezTo>
                    <a:pt x="66" y="920"/>
                    <a:pt x="134" y="917"/>
                    <a:pt x="203" y="912"/>
                  </a:cubicBezTo>
                  <a:lnTo>
                    <a:pt x="203" y="12"/>
                  </a:lnTo>
                  <a:cubicBezTo>
                    <a:pt x="134" y="7"/>
                    <a:pt x="66" y="4"/>
                    <a:pt x="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5"/>
            <p:cNvSpPr/>
            <p:nvPr/>
          </p:nvSpPr>
          <p:spPr>
            <a:xfrm>
              <a:off x="588975" y="3964625"/>
              <a:ext cx="5100" cy="387475"/>
            </a:xfrm>
            <a:custGeom>
              <a:rect b="b" l="l" r="r" t="t"/>
              <a:pathLst>
                <a:path extrusionOk="0" h="15499" w="204">
                  <a:moveTo>
                    <a:pt x="204" y="0"/>
                  </a:moveTo>
                  <a:cubicBezTo>
                    <a:pt x="146" y="65"/>
                    <a:pt x="80" y="143"/>
                    <a:pt x="0" y="237"/>
                  </a:cubicBezTo>
                  <a:lnTo>
                    <a:pt x="0" y="15498"/>
                  </a:lnTo>
                  <a:lnTo>
                    <a:pt x="204" y="15495"/>
                  </a:lnTo>
                  <a:lnTo>
                    <a:pt x="204"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5"/>
            <p:cNvSpPr/>
            <p:nvPr/>
          </p:nvSpPr>
          <p:spPr>
            <a:xfrm>
              <a:off x="605900" y="3956875"/>
              <a:ext cx="5125" cy="395100"/>
            </a:xfrm>
            <a:custGeom>
              <a:rect b="b" l="l" r="r" t="t"/>
              <a:pathLst>
                <a:path extrusionOk="0" h="15804" w="205">
                  <a:moveTo>
                    <a:pt x="204" y="1"/>
                  </a:moveTo>
                  <a:lnTo>
                    <a:pt x="1" y="44"/>
                  </a:lnTo>
                  <a:lnTo>
                    <a:pt x="1" y="15804"/>
                  </a:lnTo>
                  <a:lnTo>
                    <a:pt x="204" y="15802"/>
                  </a:lnTo>
                  <a:lnTo>
                    <a:pt x="204"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5"/>
            <p:cNvSpPr/>
            <p:nvPr/>
          </p:nvSpPr>
          <p:spPr>
            <a:xfrm>
              <a:off x="622850" y="3953275"/>
              <a:ext cx="5100" cy="398625"/>
            </a:xfrm>
            <a:custGeom>
              <a:rect b="b" l="l" r="r" t="t"/>
              <a:pathLst>
                <a:path extrusionOk="0" h="15945" w="204">
                  <a:moveTo>
                    <a:pt x="204" y="1"/>
                  </a:moveTo>
                  <a:lnTo>
                    <a:pt x="0" y="43"/>
                  </a:lnTo>
                  <a:lnTo>
                    <a:pt x="0" y="15945"/>
                  </a:lnTo>
                  <a:lnTo>
                    <a:pt x="204" y="15942"/>
                  </a:lnTo>
                  <a:lnTo>
                    <a:pt x="204"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5"/>
            <p:cNvSpPr/>
            <p:nvPr/>
          </p:nvSpPr>
          <p:spPr>
            <a:xfrm>
              <a:off x="639775" y="3949750"/>
              <a:ext cx="5125" cy="402050"/>
            </a:xfrm>
            <a:custGeom>
              <a:rect b="b" l="l" r="r" t="t"/>
              <a:pathLst>
                <a:path extrusionOk="0" h="16082" w="205">
                  <a:moveTo>
                    <a:pt x="204" y="0"/>
                  </a:moveTo>
                  <a:lnTo>
                    <a:pt x="1" y="43"/>
                  </a:lnTo>
                  <a:lnTo>
                    <a:pt x="1" y="16082"/>
                  </a:lnTo>
                  <a:lnTo>
                    <a:pt x="204" y="16080"/>
                  </a:lnTo>
                  <a:lnTo>
                    <a:pt x="204"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5"/>
            <p:cNvSpPr/>
            <p:nvPr/>
          </p:nvSpPr>
          <p:spPr>
            <a:xfrm>
              <a:off x="656725" y="3946175"/>
              <a:ext cx="5100" cy="405525"/>
            </a:xfrm>
            <a:custGeom>
              <a:rect b="b" l="l" r="r" t="t"/>
              <a:pathLst>
                <a:path extrusionOk="0" h="16221" w="204">
                  <a:moveTo>
                    <a:pt x="203" y="0"/>
                  </a:moveTo>
                  <a:lnTo>
                    <a:pt x="0" y="42"/>
                  </a:lnTo>
                  <a:lnTo>
                    <a:pt x="0" y="16220"/>
                  </a:lnTo>
                  <a:lnTo>
                    <a:pt x="203" y="16219"/>
                  </a:lnTo>
                  <a:lnTo>
                    <a:pt x="203"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5"/>
            <p:cNvSpPr/>
            <p:nvPr/>
          </p:nvSpPr>
          <p:spPr>
            <a:xfrm>
              <a:off x="673650" y="3942550"/>
              <a:ext cx="5100" cy="409025"/>
            </a:xfrm>
            <a:custGeom>
              <a:rect b="b" l="l" r="r" t="t"/>
              <a:pathLst>
                <a:path extrusionOk="0" h="16361" w="204">
                  <a:moveTo>
                    <a:pt x="204" y="1"/>
                  </a:moveTo>
                  <a:lnTo>
                    <a:pt x="1" y="44"/>
                  </a:lnTo>
                  <a:lnTo>
                    <a:pt x="1" y="16361"/>
                  </a:lnTo>
                  <a:lnTo>
                    <a:pt x="204" y="16361"/>
                  </a:lnTo>
                  <a:lnTo>
                    <a:pt x="204"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5"/>
            <p:cNvSpPr/>
            <p:nvPr/>
          </p:nvSpPr>
          <p:spPr>
            <a:xfrm>
              <a:off x="690600" y="3946050"/>
              <a:ext cx="5100" cy="405425"/>
            </a:xfrm>
            <a:custGeom>
              <a:rect b="b" l="l" r="r" t="t"/>
              <a:pathLst>
                <a:path extrusionOk="0" h="16217" w="204">
                  <a:moveTo>
                    <a:pt x="0" y="1"/>
                  </a:moveTo>
                  <a:lnTo>
                    <a:pt x="0" y="16216"/>
                  </a:lnTo>
                  <a:lnTo>
                    <a:pt x="203" y="16216"/>
                  </a:lnTo>
                  <a:lnTo>
                    <a:pt x="203" y="61"/>
                  </a:lnTo>
                  <a:lnTo>
                    <a:pt x="0"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5"/>
            <p:cNvSpPr/>
            <p:nvPr/>
          </p:nvSpPr>
          <p:spPr>
            <a:xfrm>
              <a:off x="707525" y="3951150"/>
              <a:ext cx="5100" cy="400250"/>
            </a:xfrm>
            <a:custGeom>
              <a:rect b="b" l="l" r="r" t="t"/>
              <a:pathLst>
                <a:path extrusionOk="0" h="16010" w="204">
                  <a:moveTo>
                    <a:pt x="0" y="0"/>
                  </a:moveTo>
                  <a:lnTo>
                    <a:pt x="0" y="16009"/>
                  </a:lnTo>
                  <a:lnTo>
                    <a:pt x="204" y="16008"/>
                  </a:lnTo>
                  <a:lnTo>
                    <a:pt x="204" y="60"/>
                  </a:lnTo>
                  <a:lnTo>
                    <a:pt x="0"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5"/>
            <p:cNvSpPr/>
            <p:nvPr/>
          </p:nvSpPr>
          <p:spPr>
            <a:xfrm>
              <a:off x="724450" y="3956225"/>
              <a:ext cx="5125" cy="395050"/>
            </a:xfrm>
            <a:custGeom>
              <a:rect b="b" l="l" r="r" t="t"/>
              <a:pathLst>
                <a:path extrusionOk="0" h="15802" w="205">
                  <a:moveTo>
                    <a:pt x="1" y="0"/>
                  </a:moveTo>
                  <a:lnTo>
                    <a:pt x="1" y="15802"/>
                  </a:lnTo>
                  <a:lnTo>
                    <a:pt x="204" y="15800"/>
                  </a:lnTo>
                  <a:lnTo>
                    <a:pt x="204" y="62"/>
                  </a:lnTo>
                  <a:lnTo>
                    <a:pt x="1"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5"/>
            <p:cNvSpPr/>
            <p:nvPr/>
          </p:nvSpPr>
          <p:spPr>
            <a:xfrm>
              <a:off x="741400" y="3961300"/>
              <a:ext cx="5075" cy="389925"/>
            </a:xfrm>
            <a:custGeom>
              <a:rect b="b" l="l" r="r" t="t"/>
              <a:pathLst>
                <a:path extrusionOk="0" h="15597" w="203">
                  <a:moveTo>
                    <a:pt x="0" y="1"/>
                  </a:moveTo>
                  <a:lnTo>
                    <a:pt x="0" y="15596"/>
                  </a:lnTo>
                  <a:lnTo>
                    <a:pt x="202" y="15595"/>
                  </a:lnTo>
                  <a:lnTo>
                    <a:pt x="202" y="61"/>
                  </a:lnTo>
                  <a:lnTo>
                    <a:pt x="0"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5"/>
            <p:cNvSpPr/>
            <p:nvPr/>
          </p:nvSpPr>
          <p:spPr>
            <a:xfrm>
              <a:off x="758325" y="3966350"/>
              <a:ext cx="5100" cy="384725"/>
            </a:xfrm>
            <a:custGeom>
              <a:rect b="b" l="l" r="r" t="t"/>
              <a:pathLst>
                <a:path extrusionOk="0" h="15389" w="204">
                  <a:moveTo>
                    <a:pt x="1" y="0"/>
                  </a:moveTo>
                  <a:lnTo>
                    <a:pt x="1" y="15388"/>
                  </a:lnTo>
                  <a:lnTo>
                    <a:pt x="204" y="15387"/>
                  </a:lnTo>
                  <a:lnTo>
                    <a:pt x="204" y="83"/>
                  </a:lnTo>
                  <a:cubicBezTo>
                    <a:pt x="200" y="67"/>
                    <a:pt x="198" y="58"/>
                    <a:pt x="198" y="58"/>
                  </a:cubicBezTo>
                  <a:lnTo>
                    <a:pt x="1"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5"/>
            <p:cNvSpPr/>
            <p:nvPr/>
          </p:nvSpPr>
          <p:spPr>
            <a:xfrm>
              <a:off x="775275" y="4015500"/>
              <a:ext cx="5100" cy="96850"/>
            </a:xfrm>
            <a:custGeom>
              <a:rect b="b" l="l" r="r" t="t"/>
              <a:pathLst>
                <a:path extrusionOk="0" h="3874" w="204">
                  <a:moveTo>
                    <a:pt x="0" y="0"/>
                  </a:moveTo>
                  <a:lnTo>
                    <a:pt x="0" y="3458"/>
                  </a:lnTo>
                  <a:cubicBezTo>
                    <a:pt x="64" y="3598"/>
                    <a:pt x="131" y="3736"/>
                    <a:pt x="203" y="3873"/>
                  </a:cubicBezTo>
                  <a:lnTo>
                    <a:pt x="203" y="653"/>
                  </a:lnTo>
                  <a:cubicBezTo>
                    <a:pt x="130" y="426"/>
                    <a:pt x="64" y="206"/>
                    <a:pt x="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5"/>
            <p:cNvSpPr/>
            <p:nvPr/>
          </p:nvSpPr>
          <p:spPr>
            <a:xfrm>
              <a:off x="775275" y="4215000"/>
              <a:ext cx="5100" cy="136175"/>
            </a:xfrm>
            <a:custGeom>
              <a:rect b="b" l="l" r="r" t="t"/>
              <a:pathLst>
                <a:path extrusionOk="0" h="5447" w="204">
                  <a:moveTo>
                    <a:pt x="0" y="1"/>
                  </a:moveTo>
                  <a:lnTo>
                    <a:pt x="0" y="5447"/>
                  </a:lnTo>
                  <a:lnTo>
                    <a:pt x="97" y="5442"/>
                  </a:lnTo>
                  <a:lnTo>
                    <a:pt x="203" y="5442"/>
                  </a:lnTo>
                  <a:lnTo>
                    <a:pt x="203" y="4159"/>
                  </a:lnTo>
                  <a:lnTo>
                    <a:pt x="0"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5"/>
            <p:cNvSpPr/>
            <p:nvPr/>
          </p:nvSpPr>
          <p:spPr>
            <a:xfrm>
              <a:off x="792200" y="4065125"/>
              <a:ext cx="5100" cy="74625"/>
            </a:xfrm>
            <a:custGeom>
              <a:rect b="b" l="l" r="r" t="t"/>
              <a:pathLst>
                <a:path extrusionOk="0" h="2985" w="204">
                  <a:moveTo>
                    <a:pt x="1" y="0"/>
                  </a:moveTo>
                  <a:lnTo>
                    <a:pt x="1" y="2690"/>
                  </a:lnTo>
                  <a:cubicBezTo>
                    <a:pt x="67" y="2790"/>
                    <a:pt x="135" y="2888"/>
                    <a:pt x="204" y="2984"/>
                  </a:cubicBezTo>
                  <a:lnTo>
                    <a:pt x="204" y="497"/>
                  </a:lnTo>
                  <a:cubicBezTo>
                    <a:pt x="133" y="330"/>
                    <a:pt x="65" y="164"/>
                    <a:pt x="1"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5"/>
            <p:cNvSpPr/>
            <p:nvPr/>
          </p:nvSpPr>
          <p:spPr>
            <a:xfrm>
              <a:off x="809150" y="4103550"/>
              <a:ext cx="5100" cy="58275"/>
            </a:xfrm>
            <a:custGeom>
              <a:rect b="b" l="l" r="r" t="t"/>
              <a:pathLst>
                <a:path extrusionOk="0" h="2331" w="204">
                  <a:moveTo>
                    <a:pt x="0" y="1"/>
                  </a:moveTo>
                  <a:lnTo>
                    <a:pt x="0" y="2082"/>
                  </a:lnTo>
                  <a:cubicBezTo>
                    <a:pt x="68" y="2167"/>
                    <a:pt x="134" y="2250"/>
                    <a:pt x="203" y="2331"/>
                  </a:cubicBezTo>
                  <a:lnTo>
                    <a:pt x="203" y="393"/>
                  </a:lnTo>
                  <a:cubicBezTo>
                    <a:pt x="133" y="262"/>
                    <a:pt x="66" y="131"/>
                    <a:pt x="0"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5"/>
            <p:cNvSpPr/>
            <p:nvPr/>
          </p:nvSpPr>
          <p:spPr>
            <a:xfrm>
              <a:off x="826075" y="4133900"/>
              <a:ext cx="5075" cy="47075"/>
            </a:xfrm>
            <a:custGeom>
              <a:rect b="b" l="l" r="r" t="t"/>
              <a:pathLst>
                <a:path extrusionOk="0" h="1883" w="203">
                  <a:moveTo>
                    <a:pt x="0" y="0"/>
                  </a:moveTo>
                  <a:lnTo>
                    <a:pt x="0" y="1663"/>
                  </a:lnTo>
                  <a:cubicBezTo>
                    <a:pt x="70" y="1741"/>
                    <a:pt x="137" y="1813"/>
                    <a:pt x="202" y="1882"/>
                  </a:cubicBezTo>
                  <a:lnTo>
                    <a:pt x="202" y="314"/>
                  </a:lnTo>
                  <a:cubicBezTo>
                    <a:pt x="134" y="211"/>
                    <a:pt x="67" y="106"/>
                    <a:pt x="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5"/>
            <p:cNvSpPr/>
            <p:nvPr/>
          </p:nvSpPr>
          <p:spPr>
            <a:xfrm>
              <a:off x="843000" y="4158075"/>
              <a:ext cx="5125" cy="40025"/>
            </a:xfrm>
            <a:custGeom>
              <a:rect b="b" l="l" r="r" t="t"/>
              <a:pathLst>
                <a:path extrusionOk="0" h="1601" w="205">
                  <a:moveTo>
                    <a:pt x="1" y="1"/>
                  </a:moveTo>
                  <a:lnTo>
                    <a:pt x="1" y="1406"/>
                  </a:lnTo>
                  <a:cubicBezTo>
                    <a:pt x="82" y="1485"/>
                    <a:pt x="150" y="1550"/>
                    <a:pt x="204" y="1600"/>
                  </a:cubicBezTo>
                  <a:lnTo>
                    <a:pt x="204" y="245"/>
                  </a:lnTo>
                  <a:cubicBezTo>
                    <a:pt x="135" y="164"/>
                    <a:pt x="67" y="83"/>
                    <a:pt x="1"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5"/>
            <p:cNvSpPr/>
            <p:nvPr/>
          </p:nvSpPr>
          <p:spPr>
            <a:xfrm>
              <a:off x="859950" y="4176900"/>
              <a:ext cx="5100" cy="22700"/>
            </a:xfrm>
            <a:custGeom>
              <a:rect b="b" l="l" r="r" t="t"/>
              <a:pathLst>
                <a:path extrusionOk="0" h="908" w="204">
                  <a:moveTo>
                    <a:pt x="0" y="0"/>
                  </a:moveTo>
                  <a:lnTo>
                    <a:pt x="0" y="908"/>
                  </a:lnTo>
                  <a:lnTo>
                    <a:pt x="204" y="883"/>
                  </a:lnTo>
                  <a:lnTo>
                    <a:pt x="204" y="190"/>
                  </a:lnTo>
                  <a:cubicBezTo>
                    <a:pt x="134" y="130"/>
                    <a:pt x="67" y="65"/>
                    <a:pt x="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5"/>
            <p:cNvSpPr/>
            <p:nvPr/>
          </p:nvSpPr>
          <p:spPr>
            <a:xfrm>
              <a:off x="876875" y="4191250"/>
              <a:ext cx="5100" cy="6250"/>
            </a:xfrm>
            <a:custGeom>
              <a:rect b="b" l="l" r="r" t="t"/>
              <a:pathLst>
                <a:path extrusionOk="0" h="250" w="204">
                  <a:moveTo>
                    <a:pt x="1" y="1"/>
                  </a:moveTo>
                  <a:lnTo>
                    <a:pt x="1" y="250"/>
                  </a:lnTo>
                  <a:lnTo>
                    <a:pt x="204" y="223"/>
                  </a:lnTo>
                  <a:lnTo>
                    <a:pt x="204" y="141"/>
                  </a:lnTo>
                  <a:cubicBezTo>
                    <a:pt x="135" y="95"/>
                    <a:pt x="68" y="48"/>
                    <a:pt x="1" y="1"/>
                  </a:cubicBezTo>
                  <a:close/>
                </a:path>
              </a:pathLst>
            </a:custGeom>
            <a:solidFill>
              <a:srgbClr val="4A47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5"/>
            <p:cNvSpPr/>
            <p:nvPr/>
          </p:nvSpPr>
          <p:spPr>
            <a:xfrm>
              <a:off x="918475" y="4832050"/>
              <a:ext cx="122775" cy="29700"/>
            </a:xfrm>
            <a:custGeom>
              <a:rect b="b" l="l" r="r" t="t"/>
              <a:pathLst>
                <a:path extrusionOk="0" h="1188" w="4911">
                  <a:moveTo>
                    <a:pt x="1407" y="0"/>
                  </a:moveTo>
                  <a:cubicBezTo>
                    <a:pt x="312" y="104"/>
                    <a:pt x="29" y="1083"/>
                    <a:pt x="1" y="1187"/>
                  </a:cubicBezTo>
                  <a:lnTo>
                    <a:pt x="4911" y="1187"/>
                  </a:lnTo>
                  <a:lnTo>
                    <a:pt x="14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5"/>
            <p:cNvSpPr/>
            <p:nvPr/>
          </p:nvSpPr>
          <p:spPr>
            <a:xfrm>
              <a:off x="921275" y="4834775"/>
              <a:ext cx="118500" cy="26975"/>
            </a:xfrm>
            <a:custGeom>
              <a:rect b="b" l="l" r="r" t="t"/>
              <a:pathLst>
                <a:path extrusionOk="0" h="1079" w="4740">
                  <a:moveTo>
                    <a:pt x="1236" y="0"/>
                  </a:moveTo>
                  <a:lnTo>
                    <a:pt x="1236" y="0"/>
                  </a:lnTo>
                  <a:cubicBezTo>
                    <a:pt x="384" y="149"/>
                    <a:pt x="43" y="968"/>
                    <a:pt x="1" y="1078"/>
                  </a:cubicBezTo>
                  <a:lnTo>
                    <a:pt x="4740" y="1078"/>
                  </a:lnTo>
                  <a:lnTo>
                    <a:pt x="3937" y="857"/>
                  </a:lnTo>
                  <a:cubicBezTo>
                    <a:pt x="3660" y="938"/>
                    <a:pt x="3335" y="987"/>
                    <a:pt x="2986" y="987"/>
                  </a:cubicBezTo>
                  <a:cubicBezTo>
                    <a:pt x="2984" y="987"/>
                    <a:pt x="2982" y="987"/>
                    <a:pt x="2980" y="987"/>
                  </a:cubicBezTo>
                  <a:cubicBezTo>
                    <a:pt x="1997" y="987"/>
                    <a:pt x="1201" y="619"/>
                    <a:pt x="1201" y="164"/>
                  </a:cubicBezTo>
                  <a:cubicBezTo>
                    <a:pt x="1201" y="109"/>
                    <a:pt x="1214" y="53"/>
                    <a:pt x="1236"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5"/>
            <p:cNvSpPr/>
            <p:nvPr/>
          </p:nvSpPr>
          <p:spPr>
            <a:xfrm>
              <a:off x="995025" y="4846625"/>
              <a:ext cx="4100" cy="6175"/>
            </a:xfrm>
            <a:custGeom>
              <a:rect b="b" l="l" r="r" t="t"/>
              <a:pathLst>
                <a:path extrusionOk="0" h="247" w="164">
                  <a:moveTo>
                    <a:pt x="73" y="1"/>
                  </a:moveTo>
                  <a:lnTo>
                    <a:pt x="9" y="177"/>
                  </a:lnTo>
                  <a:cubicBezTo>
                    <a:pt x="1" y="205"/>
                    <a:pt x="11" y="236"/>
                    <a:pt x="37" y="244"/>
                  </a:cubicBezTo>
                  <a:cubicBezTo>
                    <a:pt x="42" y="246"/>
                    <a:pt x="47" y="247"/>
                    <a:pt x="52" y="247"/>
                  </a:cubicBezTo>
                  <a:cubicBezTo>
                    <a:pt x="73" y="247"/>
                    <a:pt x="94" y="230"/>
                    <a:pt x="101" y="207"/>
                  </a:cubicBezTo>
                  <a:lnTo>
                    <a:pt x="164" y="30"/>
                  </a:lnTo>
                  <a:lnTo>
                    <a:pt x="73"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5"/>
            <p:cNvSpPr/>
            <p:nvPr/>
          </p:nvSpPr>
          <p:spPr>
            <a:xfrm>
              <a:off x="989175" y="4844750"/>
              <a:ext cx="4075" cy="6150"/>
            </a:xfrm>
            <a:custGeom>
              <a:rect b="b" l="l" r="r" t="t"/>
              <a:pathLst>
                <a:path extrusionOk="0" h="246" w="163">
                  <a:moveTo>
                    <a:pt x="73" y="0"/>
                  </a:moveTo>
                  <a:lnTo>
                    <a:pt x="9" y="177"/>
                  </a:lnTo>
                  <a:cubicBezTo>
                    <a:pt x="0" y="207"/>
                    <a:pt x="12" y="236"/>
                    <a:pt x="37" y="243"/>
                  </a:cubicBezTo>
                  <a:cubicBezTo>
                    <a:pt x="42" y="245"/>
                    <a:pt x="46" y="245"/>
                    <a:pt x="51" y="245"/>
                  </a:cubicBezTo>
                  <a:cubicBezTo>
                    <a:pt x="72" y="245"/>
                    <a:pt x="92" y="231"/>
                    <a:pt x="101" y="207"/>
                  </a:cubicBezTo>
                  <a:lnTo>
                    <a:pt x="162" y="30"/>
                  </a:lnTo>
                  <a:lnTo>
                    <a:pt x="73"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5"/>
            <p:cNvSpPr/>
            <p:nvPr/>
          </p:nvSpPr>
          <p:spPr>
            <a:xfrm>
              <a:off x="983325" y="4842875"/>
              <a:ext cx="4075" cy="6150"/>
            </a:xfrm>
            <a:custGeom>
              <a:rect b="b" l="l" r="r" t="t"/>
              <a:pathLst>
                <a:path extrusionOk="0" h="246" w="163">
                  <a:moveTo>
                    <a:pt x="72" y="0"/>
                  </a:moveTo>
                  <a:lnTo>
                    <a:pt x="11" y="177"/>
                  </a:lnTo>
                  <a:cubicBezTo>
                    <a:pt x="0" y="205"/>
                    <a:pt x="12" y="235"/>
                    <a:pt x="37" y="243"/>
                  </a:cubicBezTo>
                  <a:cubicBezTo>
                    <a:pt x="41" y="245"/>
                    <a:pt x="46" y="245"/>
                    <a:pt x="50" y="245"/>
                  </a:cubicBezTo>
                  <a:cubicBezTo>
                    <a:pt x="72" y="245"/>
                    <a:pt x="93" y="230"/>
                    <a:pt x="100" y="207"/>
                  </a:cubicBezTo>
                  <a:lnTo>
                    <a:pt x="162" y="30"/>
                  </a:lnTo>
                  <a:lnTo>
                    <a:pt x="72"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5"/>
            <p:cNvSpPr/>
            <p:nvPr/>
          </p:nvSpPr>
          <p:spPr>
            <a:xfrm>
              <a:off x="977500" y="4841000"/>
              <a:ext cx="4075" cy="6150"/>
            </a:xfrm>
            <a:custGeom>
              <a:rect b="b" l="l" r="r" t="t"/>
              <a:pathLst>
                <a:path extrusionOk="0" h="246" w="163">
                  <a:moveTo>
                    <a:pt x="71" y="0"/>
                  </a:moveTo>
                  <a:lnTo>
                    <a:pt x="9" y="177"/>
                  </a:lnTo>
                  <a:cubicBezTo>
                    <a:pt x="1" y="206"/>
                    <a:pt x="11" y="233"/>
                    <a:pt x="37" y="243"/>
                  </a:cubicBezTo>
                  <a:cubicBezTo>
                    <a:pt x="42" y="245"/>
                    <a:pt x="47" y="246"/>
                    <a:pt x="51" y="246"/>
                  </a:cubicBezTo>
                  <a:cubicBezTo>
                    <a:pt x="72" y="246"/>
                    <a:pt x="92" y="230"/>
                    <a:pt x="99" y="206"/>
                  </a:cubicBezTo>
                  <a:lnTo>
                    <a:pt x="163" y="30"/>
                  </a:lnTo>
                  <a:lnTo>
                    <a:pt x="71"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5"/>
            <p:cNvSpPr/>
            <p:nvPr/>
          </p:nvSpPr>
          <p:spPr>
            <a:xfrm>
              <a:off x="971675" y="4839075"/>
              <a:ext cx="4075" cy="6225"/>
            </a:xfrm>
            <a:custGeom>
              <a:rect b="b" l="l" r="r" t="t"/>
              <a:pathLst>
                <a:path extrusionOk="0" h="249" w="163">
                  <a:moveTo>
                    <a:pt x="73" y="1"/>
                  </a:moveTo>
                  <a:lnTo>
                    <a:pt x="10" y="180"/>
                  </a:lnTo>
                  <a:cubicBezTo>
                    <a:pt x="1" y="207"/>
                    <a:pt x="13" y="236"/>
                    <a:pt x="38" y="247"/>
                  </a:cubicBezTo>
                  <a:cubicBezTo>
                    <a:pt x="42" y="248"/>
                    <a:pt x="46" y="249"/>
                    <a:pt x="50" y="249"/>
                  </a:cubicBezTo>
                  <a:cubicBezTo>
                    <a:pt x="71" y="249"/>
                    <a:pt x="92" y="234"/>
                    <a:pt x="101" y="210"/>
                  </a:cubicBezTo>
                  <a:lnTo>
                    <a:pt x="163" y="33"/>
                  </a:lnTo>
                  <a:lnTo>
                    <a:pt x="73"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5"/>
            <p:cNvSpPr/>
            <p:nvPr/>
          </p:nvSpPr>
          <p:spPr>
            <a:xfrm>
              <a:off x="965825" y="4837200"/>
              <a:ext cx="4075" cy="6150"/>
            </a:xfrm>
            <a:custGeom>
              <a:rect b="b" l="l" r="r" t="t"/>
              <a:pathLst>
                <a:path extrusionOk="0" h="246" w="163">
                  <a:moveTo>
                    <a:pt x="73" y="1"/>
                  </a:moveTo>
                  <a:lnTo>
                    <a:pt x="11" y="177"/>
                  </a:lnTo>
                  <a:cubicBezTo>
                    <a:pt x="1" y="207"/>
                    <a:pt x="14" y="235"/>
                    <a:pt x="38" y="244"/>
                  </a:cubicBezTo>
                  <a:cubicBezTo>
                    <a:pt x="42" y="245"/>
                    <a:pt x="46" y="245"/>
                    <a:pt x="51" y="245"/>
                  </a:cubicBezTo>
                  <a:cubicBezTo>
                    <a:pt x="72" y="245"/>
                    <a:pt x="94" y="231"/>
                    <a:pt x="101" y="207"/>
                  </a:cubicBezTo>
                  <a:lnTo>
                    <a:pt x="163" y="29"/>
                  </a:lnTo>
                  <a:lnTo>
                    <a:pt x="73"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5"/>
            <p:cNvSpPr/>
            <p:nvPr/>
          </p:nvSpPr>
          <p:spPr>
            <a:xfrm>
              <a:off x="918475" y="4861725"/>
              <a:ext cx="30325" cy="6600"/>
            </a:xfrm>
            <a:custGeom>
              <a:rect b="b" l="l" r="r" t="t"/>
              <a:pathLst>
                <a:path extrusionOk="0" h="264" w="1213">
                  <a:moveTo>
                    <a:pt x="1" y="0"/>
                  </a:moveTo>
                  <a:lnTo>
                    <a:pt x="1" y="264"/>
                  </a:lnTo>
                  <a:lnTo>
                    <a:pt x="1213" y="264"/>
                  </a:lnTo>
                  <a:lnTo>
                    <a:pt x="12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5"/>
            <p:cNvSpPr/>
            <p:nvPr/>
          </p:nvSpPr>
          <p:spPr>
            <a:xfrm>
              <a:off x="954225" y="4861725"/>
              <a:ext cx="86950" cy="6600"/>
            </a:xfrm>
            <a:custGeom>
              <a:rect b="b" l="l" r="r" t="t"/>
              <a:pathLst>
                <a:path extrusionOk="0" h="264" w="3478">
                  <a:moveTo>
                    <a:pt x="1" y="0"/>
                  </a:moveTo>
                  <a:lnTo>
                    <a:pt x="1" y="264"/>
                  </a:lnTo>
                  <a:lnTo>
                    <a:pt x="3478" y="264"/>
                  </a:lnTo>
                  <a:lnTo>
                    <a:pt x="347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5"/>
            <p:cNvSpPr/>
            <p:nvPr/>
          </p:nvSpPr>
          <p:spPr>
            <a:xfrm>
              <a:off x="668975" y="4825675"/>
              <a:ext cx="137050" cy="33175"/>
            </a:xfrm>
            <a:custGeom>
              <a:rect b="b" l="l" r="r" t="t"/>
              <a:pathLst>
                <a:path extrusionOk="0" h="1327" w="5482">
                  <a:moveTo>
                    <a:pt x="1570" y="1"/>
                  </a:moveTo>
                  <a:cubicBezTo>
                    <a:pt x="348" y="116"/>
                    <a:pt x="32" y="1210"/>
                    <a:pt x="1" y="1326"/>
                  </a:cubicBezTo>
                  <a:lnTo>
                    <a:pt x="5482" y="1326"/>
                  </a:lnTo>
                  <a:lnTo>
                    <a:pt x="157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5"/>
            <p:cNvSpPr/>
            <p:nvPr/>
          </p:nvSpPr>
          <p:spPr>
            <a:xfrm>
              <a:off x="672150" y="4828700"/>
              <a:ext cx="132275" cy="30150"/>
            </a:xfrm>
            <a:custGeom>
              <a:rect b="b" l="l" r="r" t="t"/>
              <a:pathLst>
                <a:path extrusionOk="0" h="1206" w="5291">
                  <a:moveTo>
                    <a:pt x="1379" y="0"/>
                  </a:moveTo>
                  <a:lnTo>
                    <a:pt x="1379" y="0"/>
                  </a:lnTo>
                  <a:cubicBezTo>
                    <a:pt x="427" y="165"/>
                    <a:pt x="47" y="1081"/>
                    <a:pt x="0" y="1204"/>
                  </a:cubicBezTo>
                  <a:lnTo>
                    <a:pt x="5285" y="1204"/>
                  </a:lnTo>
                  <a:lnTo>
                    <a:pt x="4395" y="959"/>
                  </a:lnTo>
                  <a:cubicBezTo>
                    <a:pt x="4087" y="1049"/>
                    <a:pt x="3722" y="1102"/>
                    <a:pt x="3331" y="1102"/>
                  </a:cubicBezTo>
                  <a:cubicBezTo>
                    <a:pt x="3328" y="1102"/>
                    <a:pt x="3324" y="1102"/>
                    <a:pt x="3320" y="1102"/>
                  </a:cubicBezTo>
                  <a:cubicBezTo>
                    <a:pt x="2226" y="1102"/>
                    <a:pt x="1342" y="692"/>
                    <a:pt x="1340" y="184"/>
                  </a:cubicBezTo>
                  <a:cubicBezTo>
                    <a:pt x="1340" y="121"/>
                    <a:pt x="1352" y="61"/>
                    <a:pt x="1379" y="0"/>
                  </a:cubicBezTo>
                  <a:close/>
                  <a:moveTo>
                    <a:pt x="5285" y="1204"/>
                  </a:moveTo>
                  <a:lnTo>
                    <a:pt x="5290" y="1205"/>
                  </a:lnTo>
                  <a:lnTo>
                    <a:pt x="5290" y="1204"/>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5"/>
            <p:cNvSpPr/>
            <p:nvPr/>
          </p:nvSpPr>
          <p:spPr>
            <a:xfrm>
              <a:off x="754425" y="4842000"/>
              <a:ext cx="4600" cy="6875"/>
            </a:xfrm>
            <a:custGeom>
              <a:rect b="b" l="l" r="r" t="t"/>
              <a:pathLst>
                <a:path extrusionOk="0" h="275" w="184">
                  <a:moveTo>
                    <a:pt x="82" y="0"/>
                  </a:moveTo>
                  <a:lnTo>
                    <a:pt x="11" y="199"/>
                  </a:lnTo>
                  <a:cubicBezTo>
                    <a:pt x="1" y="230"/>
                    <a:pt x="12" y="265"/>
                    <a:pt x="40" y="272"/>
                  </a:cubicBezTo>
                  <a:cubicBezTo>
                    <a:pt x="45" y="274"/>
                    <a:pt x="50" y="275"/>
                    <a:pt x="55" y="275"/>
                  </a:cubicBezTo>
                  <a:cubicBezTo>
                    <a:pt x="79" y="275"/>
                    <a:pt x="103" y="258"/>
                    <a:pt x="113" y="231"/>
                  </a:cubicBezTo>
                  <a:lnTo>
                    <a:pt x="183" y="34"/>
                  </a:lnTo>
                  <a:lnTo>
                    <a:pt x="82"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5"/>
            <p:cNvSpPr/>
            <p:nvPr/>
          </p:nvSpPr>
          <p:spPr>
            <a:xfrm>
              <a:off x="747875" y="4839900"/>
              <a:ext cx="4600" cy="6875"/>
            </a:xfrm>
            <a:custGeom>
              <a:rect b="b" l="l" r="r" t="t"/>
              <a:pathLst>
                <a:path extrusionOk="0" h="275" w="184">
                  <a:moveTo>
                    <a:pt x="82" y="0"/>
                  </a:moveTo>
                  <a:lnTo>
                    <a:pt x="12" y="199"/>
                  </a:lnTo>
                  <a:cubicBezTo>
                    <a:pt x="1" y="230"/>
                    <a:pt x="14" y="262"/>
                    <a:pt x="43" y="273"/>
                  </a:cubicBezTo>
                  <a:cubicBezTo>
                    <a:pt x="48" y="274"/>
                    <a:pt x="53" y="275"/>
                    <a:pt x="57" y="275"/>
                  </a:cubicBezTo>
                  <a:cubicBezTo>
                    <a:pt x="81" y="275"/>
                    <a:pt x="105" y="257"/>
                    <a:pt x="114" y="231"/>
                  </a:cubicBezTo>
                  <a:lnTo>
                    <a:pt x="183" y="33"/>
                  </a:lnTo>
                  <a:lnTo>
                    <a:pt x="82"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5"/>
            <p:cNvSpPr/>
            <p:nvPr/>
          </p:nvSpPr>
          <p:spPr>
            <a:xfrm>
              <a:off x="741400" y="4837750"/>
              <a:ext cx="4575" cy="6900"/>
            </a:xfrm>
            <a:custGeom>
              <a:rect b="b" l="l" r="r" t="t"/>
              <a:pathLst>
                <a:path extrusionOk="0" h="276" w="183">
                  <a:moveTo>
                    <a:pt x="81" y="1"/>
                  </a:moveTo>
                  <a:lnTo>
                    <a:pt x="12" y="199"/>
                  </a:lnTo>
                  <a:cubicBezTo>
                    <a:pt x="0" y="230"/>
                    <a:pt x="15" y="264"/>
                    <a:pt x="43" y="273"/>
                  </a:cubicBezTo>
                  <a:cubicBezTo>
                    <a:pt x="48" y="275"/>
                    <a:pt x="53" y="275"/>
                    <a:pt x="58" y="275"/>
                  </a:cubicBezTo>
                  <a:cubicBezTo>
                    <a:pt x="81" y="275"/>
                    <a:pt x="104" y="259"/>
                    <a:pt x="112" y="232"/>
                  </a:cubicBezTo>
                  <a:lnTo>
                    <a:pt x="183" y="36"/>
                  </a:lnTo>
                  <a:lnTo>
                    <a:pt x="81"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5"/>
            <p:cNvSpPr/>
            <p:nvPr/>
          </p:nvSpPr>
          <p:spPr>
            <a:xfrm>
              <a:off x="734875" y="4835650"/>
              <a:ext cx="4550" cy="6875"/>
            </a:xfrm>
            <a:custGeom>
              <a:rect b="b" l="l" r="r" t="t"/>
              <a:pathLst>
                <a:path extrusionOk="0" h="275" w="182">
                  <a:moveTo>
                    <a:pt x="82" y="1"/>
                  </a:moveTo>
                  <a:lnTo>
                    <a:pt x="11" y="198"/>
                  </a:lnTo>
                  <a:cubicBezTo>
                    <a:pt x="1" y="230"/>
                    <a:pt x="15" y="263"/>
                    <a:pt x="42" y="272"/>
                  </a:cubicBezTo>
                  <a:cubicBezTo>
                    <a:pt x="47" y="274"/>
                    <a:pt x="52" y="275"/>
                    <a:pt x="58" y="275"/>
                  </a:cubicBezTo>
                  <a:cubicBezTo>
                    <a:pt x="81" y="275"/>
                    <a:pt x="103" y="257"/>
                    <a:pt x="113" y="232"/>
                  </a:cubicBezTo>
                  <a:lnTo>
                    <a:pt x="182" y="35"/>
                  </a:lnTo>
                  <a:lnTo>
                    <a:pt x="82"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5"/>
            <p:cNvSpPr/>
            <p:nvPr/>
          </p:nvSpPr>
          <p:spPr>
            <a:xfrm>
              <a:off x="728375" y="4833550"/>
              <a:ext cx="4575" cy="6900"/>
            </a:xfrm>
            <a:custGeom>
              <a:rect b="b" l="l" r="r" t="t"/>
              <a:pathLst>
                <a:path extrusionOk="0" h="276" w="183">
                  <a:moveTo>
                    <a:pt x="81" y="1"/>
                  </a:moveTo>
                  <a:lnTo>
                    <a:pt x="12" y="200"/>
                  </a:lnTo>
                  <a:cubicBezTo>
                    <a:pt x="0" y="232"/>
                    <a:pt x="13" y="264"/>
                    <a:pt x="43" y="273"/>
                  </a:cubicBezTo>
                  <a:cubicBezTo>
                    <a:pt x="48" y="275"/>
                    <a:pt x="53" y="276"/>
                    <a:pt x="57" y="276"/>
                  </a:cubicBezTo>
                  <a:cubicBezTo>
                    <a:pt x="81" y="276"/>
                    <a:pt x="104" y="259"/>
                    <a:pt x="113" y="233"/>
                  </a:cubicBezTo>
                  <a:lnTo>
                    <a:pt x="183" y="35"/>
                  </a:lnTo>
                  <a:lnTo>
                    <a:pt x="81"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5"/>
            <p:cNvSpPr/>
            <p:nvPr/>
          </p:nvSpPr>
          <p:spPr>
            <a:xfrm>
              <a:off x="721850" y="4831450"/>
              <a:ext cx="4625" cy="6900"/>
            </a:xfrm>
            <a:custGeom>
              <a:rect b="b" l="l" r="r" t="t"/>
              <a:pathLst>
                <a:path extrusionOk="0" h="276" w="185">
                  <a:moveTo>
                    <a:pt x="81" y="1"/>
                  </a:moveTo>
                  <a:lnTo>
                    <a:pt x="11" y="200"/>
                  </a:lnTo>
                  <a:cubicBezTo>
                    <a:pt x="0" y="231"/>
                    <a:pt x="15" y="263"/>
                    <a:pt x="43" y="273"/>
                  </a:cubicBezTo>
                  <a:cubicBezTo>
                    <a:pt x="47" y="275"/>
                    <a:pt x="52" y="275"/>
                    <a:pt x="57" y="275"/>
                  </a:cubicBezTo>
                  <a:cubicBezTo>
                    <a:pt x="80" y="275"/>
                    <a:pt x="105" y="258"/>
                    <a:pt x="114" y="232"/>
                  </a:cubicBezTo>
                  <a:lnTo>
                    <a:pt x="184" y="33"/>
                  </a:lnTo>
                  <a:lnTo>
                    <a:pt x="81"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5"/>
            <p:cNvSpPr/>
            <p:nvPr/>
          </p:nvSpPr>
          <p:spPr>
            <a:xfrm>
              <a:off x="669025" y="4858825"/>
              <a:ext cx="33800" cy="7375"/>
            </a:xfrm>
            <a:custGeom>
              <a:rect b="b" l="l" r="r" t="t"/>
              <a:pathLst>
                <a:path extrusionOk="0" h="295" w="1352">
                  <a:moveTo>
                    <a:pt x="0" y="0"/>
                  </a:moveTo>
                  <a:lnTo>
                    <a:pt x="0" y="295"/>
                  </a:lnTo>
                  <a:lnTo>
                    <a:pt x="1352" y="295"/>
                  </a:lnTo>
                  <a:lnTo>
                    <a:pt x="135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5"/>
            <p:cNvSpPr/>
            <p:nvPr/>
          </p:nvSpPr>
          <p:spPr>
            <a:xfrm>
              <a:off x="708950" y="4858825"/>
              <a:ext cx="97075" cy="7375"/>
            </a:xfrm>
            <a:custGeom>
              <a:rect b="b" l="l" r="r" t="t"/>
              <a:pathLst>
                <a:path extrusionOk="0" h="295" w="3883">
                  <a:moveTo>
                    <a:pt x="1" y="0"/>
                  </a:moveTo>
                  <a:lnTo>
                    <a:pt x="1" y="295"/>
                  </a:lnTo>
                  <a:lnTo>
                    <a:pt x="3883" y="295"/>
                  </a:lnTo>
                  <a:lnTo>
                    <a:pt x="38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5"/>
            <p:cNvSpPr/>
            <p:nvPr/>
          </p:nvSpPr>
          <p:spPr>
            <a:xfrm>
              <a:off x="1105800" y="4598850"/>
              <a:ext cx="15525" cy="15575"/>
            </a:xfrm>
            <a:custGeom>
              <a:rect b="b" l="l" r="r" t="t"/>
              <a:pathLst>
                <a:path extrusionOk="0" h="623" w="621">
                  <a:moveTo>
                    <a:pt x="1" y="1"/>
                  </a:moveTo>
                  <a:lnTo>
                    <a:pt x="1" y="622"/>
                  </a:lnTo>
                  <a:lnTo>
                    <a:pt x="621" y="622"/>
                  </a:lnTo>
                  <a:lnTo>
                    <a:pt x="621"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5"/>
            <p:cNvSpPr/>
            <p:nvPr/>
          </p:nvSpPr>
          <p:spPr>
            <a:xfrm>
              <a:off x="1105800" y="4576175"/>
              <a:ext cx="15525" cy="15525"/>
            </a:xfrm>
            <a:custGeom>
              <a:rect b="b" l="l" r="r" t="t"/>
              <a:pathLst>
                <a:path extrusionOk="0" h="621" w="621">
                  <a:moveTo>
                    <a:pt x="1" y="0"/>
                  </a:moveTo>
                  <a:lnTo>
                    <a:pt x="1" y="620"/>
                  </a:lnTo>
                  <a:lnTo>
                    <a:pt x="621" y="620"/>
                  </a:lnTo>
                  <a:lnTo>
                    <a:pt x="621"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5"/>
            <p:cNvSpPr/>
            <p:nvPr/>
          </p:nvSpPr>
          <p:spPr>
            <a:xfrm>
              <a:off x="1105800" y="4553450"/>
              <a:ext cx="15525" cy="15525"/>
            </a:xfrm>
            <a:custGeom>
              <a:rect b="b" l="l" r="r" t="t"/>
              <a:pathLst>
                <a:path extrusionOk="0" h="621" w="621">
                  <a:moveTo>
                    <a:pt x="1" y="1"/>
                  </a:moveTo>
                  <a:lnTo>
                    <a:pt x="1" y="621"/>
                  </a:lnTo>
                  <a:lnTo>
                    <a:pt x="621" y="621"/>
                  </a:lnTo>
                  <a:lnTo>
                    <a:pt x="621"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5"/>
            <p:cNvSpPr/>
            <p:nvPr/>
          </p:nvSpPr>
          <p:spPr>
            <a:xfrm>
              <a:off x="1105800" y="4530700"/>
              <a:ext cx="15525" cy="15525"/>
            </a:xfrm>
            <a:custGeom>
              <a:rect b="b" l="l" r="r" t="t"/>
              <a:pathLst>
                <a:path extrusionOk="0" h="621" w="621">
                  <a:moveTo>
                    <a:pt x="1" y="1"/>
                  </a:moveTo>
                  <a:lnTo>
                    <a:pt x="1" y="621"/>
                  </a:lnTo>
                  <a:lnTo>
                    <a:pt x="621" y="621"/>
                  </a:lnTo>
                  <a:lnTo>
                    <a:pt x="621"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5"/>
            <p:cNvSpPr/>
            <p:nvPr/>
          </p:nvSpPr>
          <p:spPr>
            <a:xfrm>
              <a:off x="1105800" y="4508025"/>
              <a:ext cx="15525" cy="15525"/>
            </a:xfrm>
            <a:custGeom>
              <a:rect b="b" l="l" r="r" t="t"/>
              <a:pathLst>
                <a:path extrusionOk="0" h="621" w="621">
                  <a:moveTo>
                    <a:pt x="1" y="1"/>
                  </a:moveTo>
                  <a:lnTo>
                    <a:pt x="1" y="621"/>
                  </a:lnTo>
                  <a:lnTo>
                    <a:pt x="621" y="621"/>
                  </a:lnTo>
                  <a:lnTo>
                    <a:pt x="621"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5"/>
            <p:cNvSpPr/>
            <p:nvPr/>
          </p:nvSpPr>
          <p:spPr>
            <a:xfrm>
              <a:off x="1012175" y="4205775"/>
              <a:ext cx="49175" cy="664700"/>
            </a:xfrm>
            <a:custGeom>
              <a:rect b="b" l="l" r="r" t="t"/>
              <a:pathLst>
                <a:path extrusionOk="0" h="26588" w="1967">
                  <a:moveTo>
                    <a:pt x="1" y="0"/>
                  </a:moveTo>
                  <a:lnTo>
                    <a:pt x="1" y="26587"/>
                  </a:lnTo>
                  <a:lnTo>
                    <a:pt x="1967" y="26587"/>
                  </a:lnTo>
                  <a:lnTo>
                    <a:pt x="196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5"/>
            <p:cNvSpPr/>
            <p:nvPr/>
          </p:nvSpPr>
          <p:spPr>
            <a:xfrm>
              <a:off x="1040275" y="4247625"/>
              <a:ext cx="21050" cy="622850"/>
            </a:xfrm>
            <a:custGeom>
              <a:rect b="b" l="l" r="r" t="t"/>
              <a:pathLst>
                <a:path extrusionOk="0" h="24914" w="842">
                  <a:moveTo>
                    <a:pt x="0" y="0"/>
                  </a:moveTo>
                  <a:lnTo>
                    <a:pt x="0" y="24913"/>
                  </a:lnTo>
                  <a:lnTo>
                    <a:pt x="841" y="24913"/>
                  </a:lnTo>
                  <a:lnTo>
                    <a:pt x="84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5"/>
            <p:cNvSpPr/>
            <p:nvPr/>
          </p:nvSpPr>
          <p:spPr>
            <a:xfrm>
              <a:off x="641375" y="3948425"/>
              <a:ext cx="61875" cy="133875"/>
            </a:xfrm>
            <a:custGeom>
              <a:rect b="b" l="l" r="r" t="t"/>
              <a:pathLst>
                <a:path extrusionOk="0" h="5355" w="2475">
                  <a:moveTo>
                    <a:pt x="2474" y="302"/>
                  </a:moveTo>
                  <a:lnTo>
                    <a:pt x="2474" y="302"/>
                  </a:lnTo>
                  <a:lnTo>
                    <a:pt x="2474" y="302"/>
                  </a:lnTo>
                  <a:cubicBezTo>
                    <a:pt x="2474" y="302"/>
                    <a:pt x="2474" y="302"/>
                    <a:pt x="2474" y="302"/>
                  </a:cubicBezTo>
                  <a:close/>
                  <a:moveTo>
                    <a:pt x="1396" y="1"/>
                  </a:moveTo>
                  <a:cubicBezTo>
                    <a:pt x="1046" y="1"/>
                    <a:pt x="590" y="52"/>
                    <a:pt x="0" y="197"/>
                  </a:cubicBezTo>
                  <a:lnTo>
                    <a:pt x="2241" y="5355"/>
                  </a:lnTo>
                  <a:lnTo>
                    <a:pt x="2474" y="302"/>
                  </a:lnTo>
                  <a:lnTo>
                    <a:pt x="2474" y="302"/>
                  </a:lnTo>
                  <a:cubicBezTo>
                    <a:pt x="2474" y="302"/>
                    <a:pt x="2474" y="302"/>
                    <a:pt x="2474" y="302"/>
                  </a:cubicBezTo>
                  <a:cubicBezTo>
                    <a:pt x="2473" y="302"/>
                    <a:pt x="2245" y="1"/>
                    <a:pt x="139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5"/>
            <p:cNvSpPr/>
            <p:nvPr/>
          </p:nvSpPr>
          <p:spPr>
            <a:xfrm>
              <a:off x="648900" y="3834800"/>
              <a:ext cx="63350" cy="124600"/>
            </a:xfrm>
            <a:custGeom>
              <a:rect b="b" l="l" r="r" t="t"/>
              <a:pathLst>
                <a:path extrusionOk="0" h="4984" w="2534">
                  <a:moveTo>
                    <a:pt x="1" y="0"/>
                  </a:moveTo>
                  <a:cubicBezTo>
                    <a:pt x="1" y="0"/>
                    <a:pt x="1" y="0"/>
                    <a:pt x="1" y="0"/>
                  </a:cubicBezTo>
                  <a:cubicBezTo>
                    <a:pt x="293" y="2452"/>
                    <a:pt x="54" y="4725"/>
                    <a:pt x="54" y="4725"/>
                  </a:cubicBezTo>
                  <a:cubicBezTo>
                    <a:pt x="353" y="4920"/>
                    <a:pt x="649" y="4984"/>
                    <a:pt x="907" y="4984"/>
                  </a:cubicBezTo>
                  <a:cubicBezTo>
                    <a:pt x="1386" y="4984"/>
                    <a:pt x="1736" y="4766"/>
                    <a:pt x="1736" y="4766"/>
                  </a:cubicBezTo>
                  <a:cubicBezTo>
                    <a:pt x="1827" y="4199"/>
                    <a:pt x="2198" y="3678"/>
                    <a:pt x="2198" y="3678"/>
                  </a:cubicBezTo>
                  <a:cubicBezTo>
                    <a:pt x="2534" y="2259"/>
                    <a:pt x="4" y="0"/>
                    <a:pt x="1" y="0"/>
                  </a:cubicBezTo>
                  <a:close/>
                </a:path>
              </a:pathLst>
            </a:custGeom>
            <a:solidFill>
              <a:srgbClr val="EFB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5"/>
            <p:cNvSpPr/>
            <p:nvPr/>
          </p:nvSpPr>
          <p:spPr>
            <a:xfrm>
              <a:off x="648900" y="3834725"/>
              <a:ext cx="60350" cy="124650"/>
            </a:xfrm>
            <a:custGeom>
              <a:rect b="b" l="l" r="r" t="t"/>
              <a:pathLst>
                <a:path extrusionOk="0" h="4986" w="2414">
                  <a:moveTo>
                    <a:pt x="1" y="1"/>
                  </a:moveTo>
                  <a:cubicBezTo>
                    <a:pt x="292" y="2455"/>
                    <a:pt x="54" y="4726"/>
                    <a:pt x="55" y="4726"/>
                  </a:cubicBezTo>
                  <a:cubicBezTo>
                    <a:pt x="55" y="4726"/>
                    <a:pt x="55" y="4726"/>
                    <a:pt x="55" y="4726"/>
                  </a:cubicBezTo>
                  <a:cubicBezTo>
                    <a:pt x="354" y="4922"/>
                    <a:pt x="650" y="4985"/>
                    <a:pt x="908" y="4985"/>
                  </a:cubicBezTo>
                  <a:cubicBezTo>
                    <a:pt x="1241" y="4985"/>
                    <a:pt x="1512" y="4879"/>
                    <a:pt x="1646" y="4815"/>
                  </a:cubicBezTo>
                  <a:cubicBezTo>
                    <a:pt x="1547" y="4725"/>
                    <a:pt x="1220" y="4178"/>
                    <a:pt x="1220" y="4050"/>
                  </a:cubicBezTo>
                  <a:cubicBezTo>
                    <a:pt x="1220" y="3760"/>
                    <a:pt x="1533" y="3525"/>
                    <a:pt x="1917" y="3525"/>
                  </a:cubicBezTo>
                  <a:cubicBezTo>
                    <a:pt x="2026" y="3525"/>
                    <a:pt x="2126" y="3545"/>
                    <a:pt x="2219" y="3578"/>
                  </a:cubicBezTo>
                  <a:cubicBezTo>
                    <a:pt x="2413" y="2155"/>
                    <a:pt x="1" y="1"/>
                    <a:pt x="1"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5"/>
            <p:cNvSpPr/>
            <p:nvPr/>
          </p:nvSpPr>
          <p:spPr>
            <a:xfrm>
              <a:off x="649475" y="3772075"/>
              <a:ext cx="107250" cy="162875"/>
            </a:xfrm>
            <a:custGeom>
              <a:rect b="b" l="l" r="r" t="t"/>
              <a:pathLst>
                <a:path extrusionOk="0" h="6515" w="4290">
                  <a:moveTo>
                    <a:pt x="2190" y="0"/>
                  </a:moveTo>
                  <a:lnTo>
                    <a:pt x="832" y="355"/>
                  </a:lnTo>
                  <a:lnTo>
                    <a:pt x="295" y="882"/>
                  </a:lnTo>
                  <a:lnTo>
                    <a:pt x="0" y="2381"/>
                  </a:lnTo>
                  <a:lnTo>
                    <a:pt x="343" y="4530"/>
                  </a:lnTo>
                  <a:cubicBezTo>
                    <a:pt x="708" y="5553"/>
                    <a:pt x="1783" y="6444"/>
                    <a:pt x="1783" y="6444"/>
                  </a:cubicBezTo>
                  <a:cubicBezTo>
                    <a:pt x="1953" y="6495"/>
                    <a:pt x="2115" y="6514"/>
                    <a:pt x="2261" y="6514"/>
                  </a:cubicBezTo>
                  <a:cubicBezTo>
                    <a:pt x="2701" y="6514"/>
                    <a:pt x="3009" y="6343"/>
                    <a:pt x="3009" y="6343"/>
                  </a:cubicBezTo>
                  <a:lnTo>
                    <a:pt x="3860" y="5349"/>
                  </a:lnTo>
                  <a:cubicBezTo>
                    <a:pt x="3992" y="4640"/>
                    <a:pt x="4013" y="4063"/>
                    <a:pt x="4013" y="4063"/>
                  </a:cubicBezTo>
                  <a:lnTo>
                    <a:pt x="4290" y="3667"/>
                  </a:lnTo>
                  <a:cubicBezTo>
                    <a:pt x="4290" y="2315"/>
                    <a:pt x="4209" y="978"/>
                    <a:pt x="4209" y="978"/>
                  </a:cubicBezTo>
                  <a:lnTo>
                    <a:pt x="3103" y="71"/>
                  </a:lnTo>
                  <a:lnTo>
                    <a:pt x="2190" y="0"/>
                  </a:lnTo>
                  <a:close/>
                </a:path>
              </a:pathLst>
            </a:custGeom>
            <a:solidFill>
              <a:srgbClr val="F5CB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5"/>
            <p:cNvSpPr/>
            <p:nvPr/>
          </p:nvSpPr>
          <p:spPr>
            <a:xfrm>
              <a:off x="715375" y="3830600"/>
              <a:ext cx="27875" cy="46825"/>
            </a:xfrm>
            <a:custGeom>
              <a:rect b="b" l="l" r="r" t="t"/>
              <a:pathLst>
                <a:path extrusionOk="0" h="1873" w="1115">
                  <a:moveTo>
                    <a:pt x="1040" y="1"/>
                  </a:moveTo>
                  <a:lnTo>
                    <a:pt x="579" y="124"/>
                  </a:lnTo>
                  <a:cubicBezTo>
                    <a:pt x="748" y="772"/>
                    <a:pt x="296" y="1245"/>
                    <a:pt x="296" y="1245"/>
                  </a:cubicBezTo>
                  <a:lnTo>
                    <a:pt x="0" y="1488"/>
                  </a:lnTo>
                  <a:lnTo>
                    <a:pt x="142" y="1872"/>
                  </a:lnTo>
                  <a:lnTo>
                    <a:pt x="763" y="1872"/>
                  </a:lnTo>
                  <a:lnTo>
                    <a:pt x="1115" y="1473"/>
                  </a:lnTo>
                  <a:lnTo>
                    <a:pt x="898" y="420"/>
                  </a:lnTo>
                  <a:lnTo>
                    <a:pt x="1040" y="1"/>
                  </a:lnTo>
                  <a:close/>
                </a:path>
              </a:pathLst>
            </a:custGeom>
            <a:solidFill>
              <a:srgbClr val="EFB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5"/>
            <p:cNvSpPr/>
            <p:nvPr/>
          </p:nvSpPr>
          <p:spPr>
            <a:xfrm>
              <a:off x="692975" y="3817375"/>
              <a:ext cx="24650" cy="11000"/>
            </a:xfrm>
            <a:custGeom>
              <a:rect b="b" l="l" r="r" t="t"/>
              <a:pathLst>
                <a:path extrusionOk="0" h="440" w="986">
                  <a:moveTo>
                    <a:pt x="1" y="1"/>
                  </a:moveTo>
                  <a:lnTo>
                    <a:pt x="43" y="440"/>
                  </a:lnTo>
                  <a:lnTo>
                    <a:pt x="986" y="384"/>
                  </a:lnTo>
                  <a:lnTo>
                    <a:pt x="980" y="126"/>
                  </a:lnTo>
                  <a:lnTo>
                    <a:pt x="1" y="1"/>
                  </a:lnTo>
                  <a:close/>
                </a:path>
              </a:pathLst>
            </a:custGeom>
            <a:solidFill>
              <a:srgbClr val="D26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5"/>
            <p:cNvSpPr/>
            <p:nvPr/>
          </p:nvSpPr>
          <p:spPr>
            <a:xfrm>
              <a:off x="745200" y="3819050"/>
              <a:ext cx="13550" cy="8150"/>
            </a:xfrm>
            <a:custGeom>
              <a:rect b="b" l="l" r="r" t="t"/>
              <a:pathLst>
                <a:path extrusionOk="0" h="326" w="542">
                  <a:moveTo>
                    <a:pt x="542" y="0"/>
                  </a:moveTo>
                  <a:lnTo>
                    <a:pt x="7" y="133"/>
                  </a:lnTo>
                  <a:lnTo>
                    <a:pt x="0" y="326"/>
                  </a:lnTo>
                  <a:lnTo>
                    <a:pt x="0" y="326"/>
                  </a:lnTo>
                  <a:lnTo>
                    <a:pt x="446" y="301"/>
                  </a:lnTo>
                  <a:lnTo>
                    <a:pt x="542" y="0"/>
                  </a:lnTo>
                  <a:close/>
                </a:path>
              </a:pathLst>
            </a:custGeom>
            <a:solidFill>
              <a:srgbClr val="D26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5"/>
            <p:cNvSpPr/>
            <p:nvPr/>
          </p:nvSpPr>
          <p:spPr>
            <a:xfrm>
              <a:off x="636300" y="3835250"/>
              <a:ext cx="24075" cy="38850"/>
            </a:xfrm>
            <a:custGeom>
              <a:rect b="b" l="l" r="r" t="t"/>
              <a:pathLst>
                <a:path extrusionOk="0" h="1554" w="963">
                  <a:moveTo>
                    <a:pt x="336" y="1"/>
                  </a:moveTo>
                  <a:cubicBezTo>
                    <a:pt x="0" y="1"/>
                    <a:pt x="16" y="404"/>
                    <a:pt x="15" y="404"/>
                  </a:cubicBezTo>
                  <a:cubicBezTo>
                    <a:pt x="15" y="404"/>
                    <a:pt x="15" y="404"/>
                    <a:pt x="15" y="404"/>
                  </a:cubicBezTo>
                  <a:lnTo>
                    <a:pt x="15" y="404"/>
                  </a:lnTo>
                  <a:lnTo>
                    <a:pt x="344" y="1361"/>
                  </a:lnTo>
                  <a:cubicBezTo>
                    <a:pt x="413" y="1508"/>
                    <a:pt x="518" y="1553"/>
                    <a:pt x="621" y="1553"/>
                  </a:cubicBezTo>
                  <a:cubicBezTo>
                    <a:pt x="793" y="1553"/>
                    <a:pt x="963" y="1427"/>
                    <a:pt x="963" y="1427"/>
                  </a:cubicBezTo>
                  <a:lnTo>
                    <a:pt x="639" y="80"/>
                  </a:lnTo>
                  <a:cubicBezTo>
                    <a:pt x="515" y="24"/>
                    <a:pt x="415" y="1"/>
                    <a:pt x="336" y="1"/>
                  </a:cubicBezTo>
                  <a:close/>
                </a:path>
              </a:pathLst>
            </a:custGeom>
            <a:solidFill>
              <a:srgbClr val="EFB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5"/>
            <p:cNvSpPr/>
            <p:nvPr/>
          </p:nvSpPr>
          <p:spPr>
            <a:xfrm>
              <a:off x="706900" y="3896550"/>
              <a:ext cx="22675" cy="5725"/>
            </a:xfrm>
            <a:custGeom>
              <a:rect b="b" l="l" r="r" t="t"/>
              <a:pathLst>
                <a:path extrusionOk="0" h="229" w="907">
                  <a:moveTo>
                    <a:pt x="0" y="0"/>
                  </a:moveTo>
                  <a:lnTo>
                    <a:pt x="126" y="228"/>
                  </a:lnTo>
                  <a:lnTo>
                    <a:pt x="906" y="200"/>
                  </a:lnTo>
                  <a:lnTo>
                    <a:pt x="906" y="96"/>
                  </a:lnTo>
                  <a:lnTo>
                    <a:pt x="0" y="0"/>
                  </a:lnTo>
                  <a:close/>
                </a:path>
              </a:pathLst>
            </a:custGeom>
            <a:solidFill>
              <a:srgbClr val="EFB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5"/>
            <p:cNvSpPr/>
            <p:nvPr/>
          </p:nvSpPr>
          <p:spPr>
            <a:xfrm>
              <a:off x="691650" y="3834275"/>
              <a:ext cx="23450" cy="7925"/>
            </a:xfrm>
            <a:custGeom>
              <a:rect b="b" l="l" r="r" t="t"/>
              <a:pathLst>
                <a:path extrusionOk="0" h="317" w="938">
                  <a:moveTo>
                    <a:pt x="687" y="1"/>
                  </a:moveTo>
                  <a:cubicBezTo>
                    <a:pt x="232" y="1"/>
                    <a:pt x="1" y="316"/>
                    <a:pt x="1" y="316"/>
                  </a:cubicBezTo>
                  <a:lnTo>
                    <a:pt x="937" y="295"/>
                  </a:lnTo>
                  <a:cubicBezTo>
                    <a:pt x="937" y="41"/>
                    <a:pt x="687" y="1"/>
                    <a:pt x="6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5"/>
            <p:cNvSpPr/>
            <p:nvPr/>
          </p:nvSpPr>
          <p:spPr>
            <a:xfrm>
              <a:off x="702750" y="3834275"/>
              <a:ext cx="12350" cy="7650"/>
            </a:xfrm>
            <a:custGeom>
              <a:rect b="b" l="l" r="r" t="t"/>
              <a:pathLst>
                <a:path extrusionOk="0" h="306" w="494">
                  <a:moveTo>
                    <a:pt x="243" y="1"/>
                  </a:moveTo>
                  <a:cubicBezTo>
                    <a:pt x="190" y="1"/>
                    <a:pt x="138" y="7"/>
                    <a:pt x="90" y="14"/>
                  </a:cubicBezTo>
                  <a:lnTo>
                    <a:pt x="0" y="306"/>
                  </a:lnTo>
                  <a:lnTo>
                    <a:pt x="493" y="295"/>
                  </a:lnTo>
                  <a:cubicBezTo>
                    <a:pt x="493" y="41"/>
                    <a:pt x="243" y="1"/>
                    <a:pt x="243" y="1"/>
                  </a:cubicBez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5"/>
            <p:cNvSpPr/>
            <p:nvPr/>
          </p:nvSpPr>
          <p:spPr>
            <a:xfrm>
              <a:off x="691500" y="3834250"/>
              <a:ext cx="21800" cy="7950"/>
            </a:xfrm>
            <a:custGeom>
              <a:rect b="b" l="l" r="r" t="t"/>
              <a:pathLst>
                <a:path extrusionOk="0" h="318" w="872">
                  <a:moveTo>
                    <a:pt x="692" y="0"/>
                  </a:moveTo>
                  <a:cubicBezTo>
                    <a:pt x="236" y="0"/>
                    <a:pt x="1" y="317"/>
                    <a:pt x="1" y="317"/>
                  </a:cubicBezTo>
                  <a:lnTo>
                    <a:pt x="75" y="317"/>
                  </a:lnTo>
                  <a:cubicBezTo>
                    <a:pt x="126" y="254"/>
                    <a:pt x="310" y="15"/>
                    <a:pt x="705" y="15"/>
                  </a:cubicBezTo>
                  <a:cubicBezTo>
                    <a:pt x="705" y="15"/>
                    <a:pt x="798" y="30"/>
                    <a:pt x="871" y="101"/>
                  </a:cubicBezTo>
                  <a:cubicBezTo>
                    <a:pt x="798" y="18"/>
                    <a:pt x="692" y="0"/>
                    <a:pt x="692" y="0"/>
                  </a:cubicBezTo>
                  <a:close/>
                </a:path>
              </a:pathLst>
            </a:custGeom>
            <a:solidFill>
              <a:srgbClr val="EFB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5"/>
            <p:cNvSpPr/>
            <p:nvPr/>
          </p:nvSpPr>
          <p:spPr>
            <a:xfrm>
              <a:off x="702375" y="3837475"/>
              <a:ext cx="2700" cy="2700"/>
            </a:xfrm>
            <a:custGeom>
              <a:rect b="b" l="l" r="r" t="t"/>
              <a:pathLst>
                <a:path extrusionOk="0" h="108" w="108">
                  <a:moveTo>
                    <a:pt x="53" y="1"/>
                  </a:moveTo>
                  <a:cubicBezTo>
                    <a:pt x="24" y="1"/>
                    <a:pt x="0" y="25"/>
                    <a:pt x="0" y="55"/>
                  </a:cubicBezTo>
                  <a:cubicBezTo>
                    <a:pt x="0" y="82"/>
                    <a:pt x="24" y="107"/>
                    <a:pt x="53" y="107"/>
                  </a:cubicBezTo>
                  <a:cubicBezTo>
                    <a:pt x="83" y="107"/>
                    <a:pt x="108" y="85"/>
                    <a:pt x="108" y="55"/>
                  </a:cubicBezTo>
                  <a:cubicBezTo>
                    <a:pt x="108" y="26"/>
                    <a:pt x="83" y="1"/>
                    <a:pt x="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5"/>
            <p:cNvSpPr/>
            <p:nvPr/>
          </p:nvSpPr>
          <p:spPr>
            <a:xfrm>
              <a:off x="739475" y="3834725"/>
              <a:ext cx="14875" cy="6775"/>
            </a:xfrm>
            <a:custGeom>
              <a:rect b="b" l="l" r="r" t="t"/>
              <a:pathLst>
                <a:path extrusionOk="0" h="271" w="595">
                  <a:moveTo>
                    <a:pt x="437" y="1"/>
                  </a:moveTo>
                  <a:cubicBezTo>
                    <a:pt x="148" y="1"/>
                    <a:pt x="1" y="270"/>
                    <a:pt x="1" y="270"/>
                  </a:cubicBezTo>
                  <a:lnTo>
                    <a:pt x="594" y="251"/>
                  </a:lnTo>
                  <a:cubicBezTo>
                    <a:pt x="594" y="36"/>
                    <a:pt x="437" y="1"/>
                    <a:pt x="4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5"/>
            <p:cNvSpPr/>
            <p:nvPr/>
          </p:nvSpPr>
          <p:spPr>
            <a:xfrm>
              <a:off x="746475" y="3834725"/>
              <a:ext cx="7825" cy="6550"/>
            </a:xfrm>
            <a:custGeom>
              <a:rect b="b" l="l" r="r" t="t"/>
              <a:pathLst>
                <a:path extrusionOk="0" h="262" w="313">
                  <a:moveTo>
                    <a:pt x="155" y="1"/>
                  </a:moveTo>
                  <a:cubicBezTo>
                    <a:pt x="120" y="1"/>
                    <a:pt x="86" y="5"/>
                    <a:pt x="57" y="12"/>
                  </a:cubicBezTo>
                  <a:lnTo>
                    <a:pt x="1" y="261"/>
                  </a:lnTo>
                  <a:lnTo>
                    <a:pt x="313" y="251"/>
                  </a:lnTo>
                  <a:cubicBezTo>
                    <a:pt x="313" y="36"/>
                    <a:pt x="155" y="1"/>
                    <a:pt x="155" y="1"/>
                  </a:cubicBez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5"/>
            <p:cNvSpPr/>
            <p:nvPr/>
          </p:nvSpPr>
          <p:spPr>
            <a:xfrm>
              <a:off x="739375" y="3834700"/>
              <a:ext cx="13825" cy="6800"/>
            </a:xfrm>
            <a:custGeom>
              <a:rect b="b" l="l" r="r" t="t"/>
              <a:pathLst>
                <a:path extrusionOk="0" h="272" w="553">
                  <a:moveTo>
                    <a:pt x="439" y="0"/>
                  </a:moveTo>
                  <a:cubicBezTo>
                    <a:pt x="149" y="0"/>
                    <a:pt x="0" y="271"/>
                    <a:pt x="0" y="271"/>
                  </a:cubicBezTo>
                  <a:lnTo>
                    <a:pt x="46" y="271"/>
                  </a:lnTo>
                  <a:cubicBezTo>
                    <a:pt x="80" y="218"/>
                    <a:pt x="196" y="13"/>
                    <a:pt x="447" y="13"/>
                  </a:cubicBezTo>
                  <a:cubicBezTo>
                    <a:pt x="447" y="13"/>
                    <a:pt x="507" y="27"/>
                    <a:pt x="553" y="87"/>
                  </a:cubicBezTo>
                  <a:cubicBezTo>
                    <a:pt x="505" y="15"/>
                    <a:pt x="439" y="0"/>
                    <a:pt x="439" y="0"/>
                  </a:cubicBezTo>
                  <a:close/>
                </a:path>
              </a:pathLst>
            </a:custGeom>
            <a:solidFill>
              <a:srgbClr val="EFB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5"/>
            <p:cNvSpPr/>
            <p:nvPr/>
          </p:nvSpPr>
          <p:spPr>
            <a:xfrm>
              <a:off x="746175" y="3837475"/>
              <a:ext cx="1800" cy="2250"/>
            </a:xfrm>
            <a:custGeom>
              <a:rect b="b" l="l" r="r" t="t"/>
              <a:pathLst>
                <a:path extrusionOk="0" h="90" w="72">
                  <a:moveTo>
                    <a:pt x="36" y="1"/>
                  </a:moveTo>
                  <a:cubicBezTo>
                    <a:pt x="16" y="1"/>
                    <a:pt x="1" y="22"/>
                    <a:pt x="1" y="45"/>
                  </a:cubicBezTo>
                  <a:cubicBezTo>
                    <a:pt x="1" y="69"/>
                    <a:pt x="17" y="89"/>
                    <a:pt x="36" y="89"/>
                  </a:cubicBezTo>
                  <a:cubicBezTo>
                    <a:pt x="57" y="89"/>
                    <a:pt x="71" y="70"/>
                    <a:pt x="71" y="45"/>
                  </a:cubicBezTo>
                  <a:cubicBezTo>
                    <a:pt x="71" y="22"/>
                    <a:pt x="54" y="1"/>
                    <a:pt x="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5"/>
            <p:cNvSpPr/>
            <p:nvPr/>
          </p:nvSpPr>
          <p:spPr>
            <a:xfrm>
              <a:off x="649475" y="3776200"/>
              <a:ext cx="70150" cy="158775"/>
            </a:xfrm>
            <a:custGeom>
              <a:rect b="b" l="l" r="r" t="t"/>
              <a:pathLst>
                <a:path extrusionOk="0" h="6351" w="2806">
                  <a:moveTo>
                    <a:pt x="1554" y="0"/>
                  </a:moveTo>
                  <a:lnTo>
                    <a:pt x="832" y="189"/>
                  </a:lnTo>
                  <a:lnTo>
                    <a:pt x="295" y="714"/>
                  </a:lnTo>
                  <a:lnTo>
                    <a:pt x="0" y="2216"/>
                  </a:lnTo>
                  <a:lnTo>
                    <a:pt x="343" y="4365"/>
                  </a:lnTo>
                  <a:cubicBezTo>
                    <a:pt x="708" y="5388"/>
                    <a:pt x="1783" y="6279"/>
                    <a:pt x="1783" y="6279"/>
                  </a:cubicBezTo>
                  <a:cubicBezTo>
                    <a:pt x="1954" y="6331"/>
                    <a:pt x="2116" y="6351"/>
                    <a:pt x="2263" y="6351"/>
                  </a:cubicBezTo>
                  <a:cubicBezTo>
                    <a:pt x="2485" y="6351"/>
                    <a:pt x="2674" y="6307"/>
                    <a:pt x="2806" y="6263"/>
                  </a:cubicBezTo>
                  <a:cubicBezTo>
                    <a:pt x="1760" y="6181"/>
                    <a:pt x="974" y="4708"/>
                    <a:pt x="974" y="2764"/>
                  </a:cubicBezTo>
                  <a:cubicBezTo>
                    <a:pt x="974" y="1719"/>
                    <a:pt x="1168" y="661"/>
                    <a:pt x="1554" y="0"/>
                  </a:cubicBezTo>
                  <a:close/>
                </a:path>
              </a:pathLst>
            </a:custGeom>
            <a:solidFill>
              <a:srgbClr val="EFB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5"/>
            <p:cNvSpPr/>
            <p:nvPr/>
          </p:nvSpPr>
          <p:spPr>
            <a:xfrm>
              <a:off x="672950" y="3854600"/>
              <a:ext cx="13725" cy="53375"/>
            </a:xfrm>
            <a:custGeom>
              <a:rect b="b" l="l" r="r" t="t"/>
              <a:pathLst>
                <a:path extrusionOk="0" h="2135" w="549">
                  <a:moveTo>
                    <a:pt x="1" y="1"/>
                  </a:moveTo>
                  <a:lnTo>
                    <a:pt x="74" y="1197"/>
                  </a:lnTo>
                  <a:lnTo>
                    <a:pt x="548" y="2135"/>
                  </a:lnTo>
                  <a:lnTo>
                    <a:pt x="548" y="2135"/>
                  </a:lnTo>
                  <a:lnTo>
                    <a:pt x="406" y="513"/>
                  </a:lnTo>
                  <a:lnTo>
                    <a:pt x="1" y="1"/>
                  </a:lnTo>
                  <a:close/>
                </a:path>
              </a:pathLst>
            </a:custGeom>
            <a:solidFill>
              <a:srgbClr val="EFB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5"/>
            <p:cNvSpPr/>
            <p:nvPr/>
          </p:nvSpPr>
          <p:spPr>
            <a:xfrm>
              <a:off x="685275" y="3905125"/>
              <a:ext cx="16225" cy="9625"/>
            </a:xfrm>
            <a:custGeom>
              <a:rect b="b" l="l" r="r" t="t"/>
              <a:pathLst>
                <a:path extrusionOk="0" h="385" w="649">
                  <a:moveTo>
                    <a:pt x="1" y="0"/>
                  </a:moveTo>
                  <a:lnTo>
                    <a:pt x="176" y="364"/>
                  </a:lnTo>
                  <a:lnTo>
                    <a:pt x="642" y="385"/>
                  </a:lnTo>
                  <a:lnTo>
                    <a:pt x="649" y="202"/>
                  </a:lnTo>
                  <a:lnTo>
                    <a:pt x="1" y="0"/>
                  </a:lnTo>
                  <a:close/>
                </a:path>
              </a:pathLst>
            </a:custGeom>
            <a:solidFill>
              <a:srgbClr val="EFB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5"/>
            <p:cNvSpPr/>
            <p:nvPr/>
          </p:nvSpPr>
          <p:spPr>
            <a:xfrm>
              <a:off x="641350" y="3846400"/>
              <a:ext cx="12850" cy="20075"/>
            </a:xfrm>
            <a:custGeom>
              <a:rect b="b" l="l" r="r" t="t"/>
              <a:pathLst>
                <a:path extrusionOk="0" h="803" w="514">
                  <a:moveTo>
                    <a:pt x="274" y="0"/>
                  </a:moveTo>
                  <a:cubicBezTo>
                    <a:pt x="1" y="0"/>
                    <a:pt x="60" y="230"/>
                    <a:pt x="57" y="232"/>
                  </a:cubicBezTo>
                  <a:cubicBezTo>
                    <a:pt x="203" y="803"/>
                    <a:pt x="514" y="803"/>
                    <a:pt x="514" y="803"/>
                  </a:cubicBezTo>
                  <a:lnTo>
                    <a:pt x="315" y="2"/>
                  </a:lnTo>
                  <a:cubicBezTo>
                    <a:pt x="300" y="1"/>
                    <a:pt x="287" y="0"/>
                    <a:pt x="274" y="0"/>
                  </a:cubicBezTo>
                  <a:close/>
                </a:path>
              </a:pathLst>
            </a:custGeom>
            <a:solidFill>
              <a:srgbClr val="DE2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5"/>
            <p:cNvSpPr/>
            <p:nvPr/>
          </p:nvSpPr>
          <p:spPr>
            <a:xfrm>
              <a:off x="636425" y="3753175"/>
              <a:ext cx="125950" cy="112400"/>
            </a:xfrm>
            <a:custGeom>
              <a:rect b="b" l="l" r="r" t="t"/>
              <a:pathLst>
                <a:path extrusionOk="0" h="4496" w="5038">
                  <a:moveTo>
                    <a:pt x="2849" y="0"/>
                  </a:moveTo>
                  <a:cubicBezTo>
                    <a:pt x="2019" y="0"/>
                    <a:pt x="1278" y="176"/>
                    <a:pt x="1278" y="176"/>
                  </a:cubicBezTo>
                  <a:lnTo>
                    <a:pt x="1" y="1280"/>
                  </a:lnTo>
                  <a:cubicBezTo>
                    <a:pt x="304" y="2386"/>
                    <a:pt x="304" y="3319"/>
                    <a:pt x="304" y="3319"/>
                  </a:cubicBezTo>
                  <a:lnTo>
                    <a:pt x="568" y="3379"/>
                  </a:lnTo>
                  <a:lnTo>
                    <a:pt x="973" y="4078"/>
                  </a:lnTo>
                  <a:lnTo>
                    <a:pt x="1135" y="4090"/>
                  </a:lnTo>
                  <a:lnTo>
                    <a:pt x="1235" y="4495"/>
                  </a:lnTo>
                  <a:lnTo>
                    <a:pt x="1459" y="4464"/>
                  </a:lnTo>
                  <a:lnTo>
                    <a:pt x="1297" y="2713"/>
                  </a:lnTo>
                  <a:lnTo>
                    <a:pt x="1631" y="1903"/>
                  </a:lnTo>
                  <a:cubicBezTo>
                    <a:pt x="2747" y="1204"/>
                    <a:pt x="3669" y="1163"/>
                    <a:pt x="3669" y="1163"/>
                  </a:cubicBezTo>
                  <a:cubicBezTo>
                    <a:pt x="4236" y="1304"/>
                    <a:pt x="4438" y="1660"/>
                    <a:pt x="4438" y="1660"/>
                  </a:cubicBezTo>
                  <a:lnTo>
                    <a:pt x="4762" y="2348"/>
                  </a:lnTo>
                  <a:lnTo>
                    <a:pt x="5037" y="961"/>
                  </a:lnTo>
                  <a:lnTo>
                    <a:pt x="4319" y="277"/>
                  </a:lnTo>
                  <a:cubicBezTo>
                    <a:pt x="3896" y="66"/>
                    <a:pt x="3356" y="0"/>
                    <a:pt x="2849" y="0"/>
                  </a:cubicBezTo>
                  <a:close/>
                </a:path>
              </a:pathLst>
            </a:custGeom>
            <a:solidFill>
              <a:srgbClr val="D26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5"/>
            <p:cNvSpPr/>
            <p:nvPr/>
          </p:nvSpPr>
          <p:spPr>
            <a:xfrm>
              <a:off x="636425" y="3763425"/>
              <a:ext cx="79825" cy="102175"/>
            </a:xfrm>
            <a:custGeom>
              <a:rect b="b" l="l" r="r" t="t"/>
              <a:pathLst>
                <a:path extrusionOk="0" h="4087" w="3193">
                  <a:moveTo>
                    <a:pt x="1733" y="0"/>
                  </a:moveTo>
                  <a:cubicBezTo>
                    <a:pt x="1733" y="0"/>
                    <a:pt x="1210" y="52"/>
                    <a:pt x="853" y="654"/>
                  </a:cubicBezTo>
                  <a:cubicBezTo>
                    <a:pt x="856" y="440"/>
                    <a:pt x="895" y="236"/>
                    <a:pt x="964" y="43"/>
                  </a:cubicBezTo>
                  <a:lnTo>
                    <a:pt x="964" y="43"/>
                  </a:lnTo>
                  <a:lnTo>
                    <a:pt x="1" y="872"/>
                  </a:lnTo>
                  <a:cubicBezTo>
                    <a:pt x="304" y="1978"/>
                    <a:pt x="304" y="2910"/>
                    <a:pt x="304" y="2910"/>
                  </a:cubicBezTo>
                  <a:lnTo>
                    <a:pt x="568" y="2970"/>
                  </a:lnTo>
                  <a:lnTo>
                    <a:pt x="973" y="3670"/>
                  </a:lnTo>
                  <a:lnTo>
                    <a:pt x="1135" y="3682"/>
                  </a:lnTo>
                  <a:lnTo>
                    <a:pt x="1235" y="4087"/>
                  </a:lnTo>
                  <a:lnTo>
                    <a:pt x="1459" y="4057"/>
                  </a:lnTo>
                  <a:lnTo>
                    <a:pt x="1297" y="2305"/>
                  </a:lnTo>
                  <a:lnTo>
                    <a:pt x="1397" y="2060"/>
                  </a:lnTo>
                  <a:cubicBezTo>
                    <a:pt x="1261" y="1910"/>
                    <a:pt x="1145" y="1745"/>
                    <a:pt x="1057" y="1564"/>
                  </a:cubicBezTo>
                  <a:cubicBezTo>
                    <a:pt x="1164" y="1439"/>
                    <a:pt x="1911" y="610"/>
                    <a:pt x="3192" y="521"/>
                  </a:cubicBezTo>
                  <a:cubicBezTo>
                    <a:pt x="3192" y="521"/>
                    <a:pt x="3167" y="520"/>
                    <a:pt x="3123" y="520"/>
                  </a:cubicBezTo>
                  <a:cubicBezTo>
                    <a:pt x="2858" y="520"/>
                    <a:pt x="1886" y="560"/>
                    <a:pt x="1186" y="1115"/>
                  </a:cubicBezTo>
                  <a:cubicBezTo>
                    <a:pt x="1186" y="1115"/>
                    <a:pt x="1563" y="399"/>
                    <a:pt x="2279" y="230"/>
                  </a:cubicBezTo>
                  <a:lnTo>
                    <a:pt x="2279" y="230"/>
                  </a:lnTo>
                  <a:cubicBezTo>
                    <a:pt x="2279" y="230"/>
                    <a:pt x="1434" y="371"/>
                    <a:pt x="1049" y="959"/>
                  </a:cubicBezTo>
                  <a:cubicBezTo>
                    <a:pt x="1049" y="959"/>
                    <a:pt x="1260" y="209"/>
                    <a:pt x="1733" y="0"/>
                  </a:cubicBezTo>
                  <a:close/>
                </a:path>
              </a:pathLst>
            </a:custGeom>
            <a:solidFill>
              <a:srgbClr val="D26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5"/>
            <p:cNvSpPr/>
            <p:nvPr/>
          </p:nvSpPr>
          <p:spPr>
            <a:xfrm>
              <a:off x="644800" y="3944250"/>
              <a:ext cx="32000" cy="29225"/>
            </a:xfrm>
            <a:custGeom>
              <a:rect b="b" l="l" r="r" t="t"/>
              <a:pathLst>
                <a:path extrusionOk="0" h="1169" w="1280">
                  <a:moveTo>
                    <a:pt x="250" y="1"/>
                  </a:moveTo>
                  <a:lnTo>
                    <a:pt x="0" y="325"/>
                  </a:lnTo>
                  <a:lnTo>
                    <a:pt x="1037" y="1169"/>
                  </a:lnTo>
                  <a:lnTo>
                    <a:pt x="1280" y="590"/>
                  </a:lnTo>
                  <a:lnTo>
                    <a:pt x="25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5"/>
            <p:cNvSpPr/>
            <p:nvPr/>
          </p:nvSpPr>
          <p:spPr>
            <a:xfrm>
              <a:off x="678625" y="3950450"/>
              <a:ext cx="19400" cy="22300"/>
            </a:xfrm>
            <a:custGeom>
              <a:rect b="b" l="l" r="r" t="t"/>
              <a:pathLst>
                <a:path extrusionOk="0" h="892" w="776">
                  <a:moveTo>
                    <a:pt x="575" y="0"/>
                  </a:moveTo>
                  <a:lnTo>
                    <a:pt x="0" y="331"/>
                  </a:lnTo>
                  <a:lnTo>
                    <a:pt x="236" y="891"/>
                  </a:lnTo>
                  <a:lnTo>
                    <a:pt x="775" y="205"/>
                  </a:lnTo>
                  <a:lnTo>
                    <a:pt x="57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5"/>
            <p:cNvSpPr/>
            <p:nvPr/>
          </p:nvSpPr>
          <p:spPr>
            <a:xfrm>
              <a:off x="671225" y="3960750"/>
              <a:ext cx="13250" cy="12875"/>
            </a:xfrm>
            <a:custGeom>
              <a:rect b="b" l="l" r="r" t="t"/>
              <a:pathLst>
                <a:path extrusionOk="0" h="515" w="530">
                  <a:moveTo>
                    <a:pt x="296" y="0"/>
                  </a:moveTo>
                  <a:lnTo>
                    <a:pt x="238" y="106"/>
                  </a:lnTo>
                  <a:lnTo>
                    <a:pt x="0" y="486"/>
                  </a:lnTo>
                  <a:lnTo>
                    <a:pt x="529" y="514"/>
                  </a:lnTo>
                  <a:lnTo>
                    <a:pt x="29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5"/>
            <p:cNvSpPr/>
            <p:nvPr/>
          </p:nvSpPr>
          <p:spPr>
            <a:xfrm>
              <a:off x="676225" y="3972025"/>
              <a:ext cx="23775" cy="110275"/>
            </a:xfrm>
            <a:custGeom>
              <a:rect b="b" l="l" r="r" t="t"/>
              <a:pathLst>
                <a:path extrusionOk="0" h="4411" w="951">
                  <a:moveTo>
                    <a:pt x="1" y="0"/>
                  </a:moveTo>
                  <a:lnTo>
                    <a:pt x="304" y="3180"/>
                  </a:lnTo>
                  <a:lnTo>
                    <a:pt x="847" y="4411"/>
                  </a:lnTo>
                  <a:lnTo>
                    <a:pt x="951" y="2243"/>
                  </a:lnTo>
                  <a:lnTo>
                    <a:pt x="235" y="43"/>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5"/>
            <p:cNvSpPr/>
            <p:nvPr/>
          </p:nvSpPr>
          <p:spPr>
            <a:xfrm>
              <a:off x="688375" y="4251975"/>
              <a:ext cx="17475" cy="17500"/>
            </a:xfrm>
            <a:custGeom>
              <a:rect b="b" l="l" r="r" t="t"/>
              <a:pathLst>
                <a:path extrusionOk="0" h="700" w="699">
                  <a:moveTo>
                    <a:pt x="351" y="0"/>
                  </a:moveTo>
                  <a:cubicBezTo>
                    <a:pt x="157" y="0"/>
                    <a:pt x="1" y="156"/>
                    <a:pt x="1" y="349"/>
                  </a:cubicBezTo>
                  <a:cubicBezTo>
                    <a:pt x="1" y="544"/>
                    <a:pt x="157" y="700"/>
                    <a:pt x="351" y="700"/>
                  </a:cubicBezTo>
                  <a:cubicBezTo>
                    <a:pt x="543" y="700"/>
                    <a:pt x="699" y="544"/>
                    <a:pt x="699" y="349"/>
                  </a:cubicBezTo>
                  <a:cubicBezTo>
                    <a:pt x="699" y="156"/>
                    <a:pt x="544" y="0"/>
                    <a:pt x="3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5"/>
            <p:cNvSpPr/>
            <p:nvPr/>
          </p:nvSpPr>
          <p:spPr>
            <a:xfrm>
              <a:off x="687950" y="4316975"/>
              <a:ext cx="17400" cy="17475"/>
            </a:xfrm>
            <a:custGeom>
              <a:rect b="b" l="l" r="r" t="t"/>
              <a:pathLst>
                <a:path extrusionOk="0" h="699" w="696">
                  <a:moveTo>
                    <a:pt x="348" y="1"/>
                  </a:moveTo>
                  <a:cubicBezTo>
                    <a:pt x="156" y="1"/>
                    <a:pt x="0" y="156"/>
                    <a:pt x="0" y="348"/>
                  </a:cubicBezTo>
                  <a:cubicBezTo>
                    <a:pt x="0" y="541"/>
                    <a:pt x="155" y="699"/>
                    <a:pt x="348" y="699"/>
                  </a:cubicBezTo>
                  <a:cubicBezTo>
                    <a:pt x="539" y="699"/>
                    <a:pt x="695" y="541"/>
                    <a:pt x="695" y="348"/>
                  </a:cubicBezTo>
                  <a:cubicBezTo>
                    <a:pt x="695" y="157"/>
                    <a:pt x="539" y="1"/>
                    <a:pt x="3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5"/>
            <p:cNvSpPr/>
            <p:nvPr/>
          </p:nvSpPr>
          <p:spPr>
            <a:xfrm>
              <a:off x="431775" y="4205775"/>
              <a:ext cx="777000" cy="42125"/>
            </a:xfrm>
            <a:custGeom>
              <a:rect b="b" l="l" r="r" t="t"/>
              <a:pathLst>
                <a:path extrusionOk="0" h="1685" w="31080">
                  <a:moveTo>
                    <a:pt x="0" y="0"/>
                  </a:moveTo>
                  <a:lnTo>
                    <a:pt x="0" y="1685"/>
                  </a:lnTo>
                  <a:lnTo>
                    <a:pt x="31079" y="1685"/>
                  </a:lnTo>
                  <a:lnTo>
                    <a:pt x="3107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5"/>
            <p:cNvSpPr/>
            <p:nvPr/>
          </p:nvSpPr>
          <p:spPr>
            <a:xfrm>
              <a:off x="643800" y="3862625"/>
              <a:ext cx="3325" cy="5925"/>
            </a:xfrm>
            <a:custGeom>
              <a:rect b="b" l="l" r="r" t="t"/>
              <a:pathLst>
                <a:path extrusionOk="0" h="237" w="133">
                  <a:moveTo>
                    <a:pt x="133" y="1"/>
                  </a:moveTo>
                  <a:cubicBezTo>
                    <a:pt x="59" y="1"/>
                    <a:pt x="0" y="54"/>
                    <a:pt x="0" y="119"/>
                  </a:cubicBezTo>
                  <a:cubicBezTo>
                    <a:pt x="0" y="182"/>
                    <a:pt x="59" y="236"/>
                    <a:pt x="133" y="236"/>
                  </a:cubicBezTo>
                  <a:lnTo>
                    <a:pt x="133" y="216"/>
                  </a:lnTo>
                  <a:cubicBezTo>
                    <a:pt x="72" y="216"/>
                    <a:pt x="22" y="172"/>
                    <a:pt x="22" y="119"/>
                  </a:cubicBezTo>
                  <a:cubicBezTo>
                    <a:pt x="22" y="66"/>
                    <a:pt x="72" y="21"/>
                    <a:pt x="133" y="21"/>
                  </a:cubicBezTo>
                  <a:lnTo>
                    <a:pt x="133" y="1"/>
                  </a:ln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5"/>
            <p:cNvSpPr/>
            <p:nvPr/>
          </p:nvSpPr>
          <p:spPr>
            <a:xfrm>
              <a:off x="646825" y="3868000"/>
              <a:ext cx="3325" cy="5925"/>
            </a:xfrm>
            <a:custGeom>
              <a:rect b="b" l="l" r="r" t="t"/>
              <a:pathLst>
                <a:path extrusionOk="0" h="237" w="133">
                  <a:moveTo>
                    <a:pt x="0" y="1"/>
                  </a:moveTo>
                  <a:lnTo>
                    <a:pt x="0" y="21"/>
                  </a:lnTo>
                  <a:cubicBezTo>
                    <a:pt x="62" y="21"/>
                    <a:pt x="111" y="66"/>
                    <a:pt x="111" y="119"/>
                  </a:cubicBezTo>
                  <a:cubicBezTo>
                    <a:pt x="111" y="172"/>
                    <a:pt x="62" y="216"/>
                    <a:pt x="0" y="216"/>
                  </a:cubicBezTo>
                  <a:lnTo>
                    <a:pt x="0" y="236"/>
                  </a:lnTo>
                  <a:cubicBezTo>
                    <a:pt x="74" y="236"/>
                    <a:pt x="133" y="183"/>
                    <a:pt x="133" y="119"/>
                  </a:cubicBezTo>
                  <a:cubicBezTo>
                    <a:pt x="133" y="54"/>
                    <a:pt x="74" y="1"/>
                    <a:pt x="0" y="1"/>
                  </a:cubicBez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5"/>
            <p:cNvSpPr/>
            <p:nvPr/>
          </p:nvSpPr>
          <p:spPr>
            <a:xfrm>
              <a:off x="643650" y="3873450"/>
              <a:ext cx="3325" cy="5875"/>
            </a:xfrm>
            <a:custGeom>
              <a:rect b="b" l="l" r="r" t="t"/>
              <a:pathLst>
                <a:path extrusionOk="0" h="235" w="133">
                  <a:moveTo>
                    <a:pt x="133" y="1"/>
                  </a:moveTo>
                  <a:cubicBezTo>
                    <a:pt x="59" y="1"/>
                    <a:pt x="0" y="54"/>
                    <a:pt x="0" y="117"/>
                  </a:cubicBezTo>
                  <a:cubicBezTo>
                    <a:pt x="0" y="182"/>
                    <a:pt x="59" y="235"/>
                    <a:pt x="133" y="235"/>
                  </a:cubicBezTo>
                  <a:lnTo>
                    <a:pt x="133" y="216"/>
                  </a:lnTo>
                  <a:cubicBezTo>
                    <a:pt x="71" y="216"/>
                    <a:pt x="22" y="172"/>
                    <a:pt x="22" y="119"/>
                  </a:cubicBezTo>
                  <a:cubicBezTo>
                    <a:pt x="22" y="63"/>
                    <a:pt x="73" y="20"/>
                    <a:pt x="133" y="20"/>
                  </a:cubicBezTo>
                  <a:lnTo>
                    <a:pt x="133" y="1"/>
                  </a:ln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5"/>
            <p:cNvSpPr/>
            <p:nvPr/>
          </p:nvSpPr>
          <p:spPr>
            <a:xfrm>
              <a:off x="646750" y="3878825"/>
              <a:ext cx="3325" cy="5925"/>
            </a:xfrm>
            <a:custGeom>
              <a:rect b="b" l="l" r="r" t="t"/>
              <a:pathLst>
                <a:path extrusionOk="0" h="237" w="133">
                  <a:moveTo>
                    <a:pt x="0" y="1"/>
                  </a:moveTo>
                  <a:lnTo>
                    <a:pt x="0" y="21"/>
                  </a:lnTo>
                  <a:cubicBezTo>
                    <a:pt x="60" y="21"/>
                    <a:pt x="111" y="66"/>
                    <a:pt x="111" y="119"/>
                  </a:cubicBezTo>
                  <a:cubicBezTo>
                    <a:pt x="111" y="172"/>
                    <a:pt x="60" y="216"/>
                    <a:pt x="0" y="216"/>
                  </a:cubicBezTo>
                  <a:lnTo>
                    <a:pt x="0" y="236"/>
                  </a:lnTo>
                  <a:cubicBezTo>
                    <a:pt x="74" y="236"/>
                    <a:pt x="133" y="182"/>
                    <a:pt x="133" y="119"/>
                  </a:cubicBezTo>
                  <a:cubicBezTo>
                    <a:pt x="133" y="54"/>
                    <a:pt x="74" y="1"/>
                    <a:pt x="0" y="1"/>
                  </a:cubicBez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5"/>
            <p:cNvSpPr/>
            <p:nvPr/>
          </p:nvSpPr>
          <p:spPr>
            <a:xfrm>
              <a:off x="643575" y="3884200"/>
              <a:ext cx="3325" cy="5925"/>
            </a:xfrm>
            <a:custGeom>
              <a:rect b="b" l="l" r="r" t="t"/>
              <a:pathLst>
                <a:path extrusionOk="0" h="237" w="133">
                  <a:moveTo>
                    <a:pt x="133" y="1"/>
                  </a:moveTo>
                  <a:cubicBezTo>
                    <a:pt x="59" y="1"/>
                    <a:pt x="0" y="54"/>
                    <a:pt x="0" y="119"/>
                  </a:cubicBezTo>
                  <a:cubicBezTo>
                    <a:pt x="0" y="183"/>
                    <a:pt x="59" y="236"/>
                    <a:pt x="133" y="236"/>
                  </a:cubicBezTo>
                  <a:lnTo>
                    <a:pt x="133" y="216"/>
                  </a:lnTo>
                  <a:cubicBezTo>
                    <a:pt x="71" y="216"/>
                    <a:pt x="23" y="172"/>
                    <a:pt x="23" y="119"/>
                  </a:cubicBezTo>
                  <a:cubicBezTo>
                    <a:pt x="23" y="66"/>
                    <a:pt x="71" y="21"/>
                    <a:pt x="133" y="21"/>
                  </a:cubicBezTo>
                  <a:lnTo>
                    <a:pt x="133" y="1"/>
                  </a:ln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5"/>
            <p:cNvSpPr/>
            <p:nvPr/>
          </p:nvSpPr>
          <p:spPr>
            <a:xfrm>
              <a:off x="646600" y="3889625"/>
              <a:ext cx="3325" cy="5900"/>
            </a:xfrm>
            <a:custGeom>
              <a:rect b="b" l="l" r="r" t="t"/>
              <a:pathLst>
                <a:path extrusionOk="0" h="236" w="133">
                  <a:moveTo>
                    <a:pt x="0" y="0"/>
                  </a:moveTo>
                  <a:lnTo>
                    <a:pt x="0" y="21"/>
                  </a:lnTo>
                  <a:cubicBezTo>
                    <a:pt x="61" y="21"/>
                    <a:pt x="111" y="65"/>
                    <a:pt x="111" y="120"/>
                  </a:cubicBezTo>
                  <a:cubicBezTo>
                    <a:pt x="111" y="173"/>
                    <a:pt x="61" y="217"/>
                    <a:pt x="0" y="217"/>
                  </a:cubicBezTo>
                  <a:lnTo>
                    <a:pt x="0" y="236"/>
                  </a:lnTo>
                  <a:cubicBezTo>
                    <a:pt x="74" y="236"/>
                    <a:pt x="133" y="183"/>
                    <a:pt x="133" y="118"/>
                  </a:cubicBezTo>
                  <a:cubicBezTo>
                    <a:pt x="133" y="55"/>
                    <a:pt x="74" y="0"/>
                    <a:pt x="0" y="0"/>
                  </a:cubicBez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5"/>
            <p:cNvSpPr/>
            <p:nvPr/>
          </p:nvSpPr>
          <p:spPr>
            <a:xfrm>
              <a:off x="643425" y="3895025"/>
              <a:ext cx="3350" cy="5925"/>
            </a:xfrm>
            <a:custGeom>
              <a:rect b="b" l="l" r="r" t="t"/>
              <a:pathLst>
                <a:path extrusionOk="0" h="237" w="134">
                  <a:moveTo>
                    <a:pt x="133" y="1"/>
                  </a:moveTo>
                  <a:cubicBezTo>
                    <a:pt x="59" y="1"/>
                    <a:pt x="1" y="54"/>
                    <a:pt x="1" y="119"/>
                  </a:cubicBezTo>
                  <a:cubicBezTo>
                    <a:pt x="1" y="182"/>
                    <a:pt x="59" y="236"/>
                    <a:pt x="133" y="236"/>
                  </a:cubicBezTo>
                  <a:lnTo>
                    <a:pt x="133" y="216"/>
                  </a:lnTo>
                  <a:cubicBezTo>
                    <a:pt x="73" y="216"/>
                    <a:pt x="23" y="172"/>
                    <a:pt x="23" y="119"/>
                  </a:cubicBezTo>
                  <a:cubicBezTo>
                    <a:pt x="23" y="66"/>
                    <a:pt x="73" y="21"/>
                    <a:pt x="133" y="21"/>
                  </a:cubicBezTo>
                  <a:lnTo>
                    <a:pt x="133" y="1"/>
                  </a:ln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5"/>
            <p:cNvSpPr/>
            <p:nvPr/>
          </p:nvSpPr>
          <p:spPr>
            <a:xfrm>
              <a:off x="646525" y="3900400"/>
              <a:ext cx="3325" cy="5925"/>
            </a:xfrm>
            <a:custGeom>
              <a:rect b="b" l="l" r="r" t="t"/>
              <a:pathLst>
                <a:path extrusionOk="0" h="237" w="133">
                  <a:moveTo>
                    <a:pt x="0" y="1"/>
                  </a:moveTo>
                  <a:lnTo>
                    <a:pt x="0" y="21"/>
                  </a:lnTo>
                  <a:cubicBezTo>
                    <a:pt x="61" y="21"/>
                    <a:pt x="111" y="66"/>
                    <a:pt x="111" y="119"/>
                  </a:cubicBezTo>
                  <a:cubicBezTo>
                    <a:pt x="111" y="172"/>
                    <a:pt x="61" y="216"/>
                    <a:pt x="0" y="216"/>
                  </a:cubicBezTo>
                  <a:lnTo>
                    <a:pt x="0" y="236"/>
                  </a:lnTo>
                  <a:cubicBezTo>
                    <a:pt x="74" y="236"/>
                    <a:pt x="133" y="183"/>
                    <a:pt x="133" y="119"/>
                  </a:cubicBezTo>
                  <a:cubicBezTo>
                    <a:pt x="133" y="54"/>
                    <a:pt x="74" y="1"/>
                    <a:pt x="0" y="1"/>
                  </a:cubicBez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5"/>
            <p:cNvSpPr/>
            <p:nvPr/>
          </p:nvSpPr>
          <p:spPr>
            <a:xfrm>
              <a:off x="643675" y="3905775"/>
              <a:ext cx="3350" cy="5925"/>
            </a:xfrm>
            <a:custGeom>
              <a:rect b="b" l="l" r="r" t="t"/>
              <a:pathLst>
                <a:path extrusionOk="0" h="237" w="134">
                  <a:moveTo>
                    <a:pt x="133" y="1"/>
                  </a:moveTo>
                  <a:cubicBezTo>
                    <a:pt x="60" y="1"/>
                    <a:pt x="1" y="54"/>
                    <a:pt x="1" y="119"/>
                  </a:cubicBezTo>
                  <a:cubicBezTo>
                    <a:pt x="1" y="183"/>
                    <a:pt x="60" y="236"/>
                    <a:pt x="133" y="236"/>
                  </a:cubicBezTo>
                  <a:lnTo>
                    <a:pt x="133" y="217"/>
                  </a:lnTo>
                  <a:cubicBezTo>
                    <a:pt x="73" y="217"/>
                    <a:pt x="23" y="173"/>
                    <a:pt x="23" y="119"/>
                  </a:cubicBezTo>
                  <a:cubicBezTo>
                    <a:pt x="23" y="66"/>
                    <a:pt x="73" y="21"/>
                    <a:pt x="133" y="21"/>
                  </a:cubicBezTo>
                  <a:lnTo>
                    <a:pt x="133" y="1"/>
                  </a:ln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5"/>
            <p:cNvSpPr/>
            <p:nvPr/>
          </p:nvSpPr>
          <p:spPr>
            <a:xfrm>
              <a:off x="646750" y="3911200"/>
              <a:ext cx="3325" cy="5875"/>
            </a:xfrm>
            <a:custGeom>
              <a:rect b="b" l="l" r="r" t="t"/>
              <a:pathLst>
                <a:path extrusionOk="0" h="235" w="133">
                  <a:moveTo>
                    <a:pt x="0" y="0"/>
                  </a:moveTo>
                  <a:lnTo>
                    <a:pt x="0" y="19"/>
                  </a:lnTo>
                  <a:cubicBezTo>
                    <a:pt x="60" y="19"/>
                    <a:pt x="111" y="64"/>
                    <a:pt x="111" y="118"/>
                  </a:cubicBezTo>
                  <a:cubicBezTo>
                    <a:pt x="111" y="171"/>
                    <a:pt x="60" y="215"/>
                    <a:pt x="0" y="215"/>
                  </a:cubicBezTo>
                  <a:lnTo>
                    <a:pt x="0" y="234"/>
                  </a:lnTo>
                  <a:cubicBezTo>
                    <a:pt x="74" y="234"/>
                    <a:pt x="133" y="181"/>
                    <a:pt x="133" y="117"/>
                  </a:cubicBezTo>
                  <a:cubicBezTo>
                    <a:pt x="133" y="53"/>
                    <a:pt x="74" y="0"/>
                    <a:pt x="0" y="0"/>
                  </a:cubicBez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5"/>
            <p:cNvSpPr/>
            <p:nvPr/>
          </p:nvSpPr>
          <p:spPr>
            <a:xfrm>
              <a:off x="643575" y="3916600"/>
              <a:ext cx="3325" cy="5925"/>
            </a:xfrm>
            <a:custGeom>
              <a:rect b="b" l="l" r="r" t="t"/>
              <a:pathLst>
                <a:path extrusionOk="0" h="237" w="133">
                  <a:moveTo>
                    <a:pt x="133" y="1"/>
                  </a:moveTo>
                  <a:cubicBezTo>
                    <a:pt x="59" y="1"/>
                    <a:pt x="0" y="54"/>
                    <a:pt x="0" y="119"/>
                  </a:cubicBezTo>
                  <a:cubicBezTo>
                    <a:pt x="0" y="183"/>
                    <a:pt x="59" y="236"/>
                    <a:pt x="133" y="236"/>
                  </a:cubicBezTo>
                  <a:lnTo>
                    <a:pt x="133" y="216"/>
                  </a:lnTo>
                  <a:cubicBezTo>
                    <a:pt x="71" y="216"/>
                    <a:pt x="23" y="172"/>
                    <a:pt x="23" y="119"/>
                  </a:cubicBezTo>
                  <a:cubicBezTo>
                    <a:pt x="23" y="66"/>
                    <a:pt x="71" y="21"/>
                    <a:pt x="133" y="21"/>
                  </a:cubicBezTo>
                  <a:lnTo>
                    <a:pt x="133" y="1"/>
                  </a:ln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5"/>
            <p:cNvSpPr/>
            <p:nvPr/>
          </p:nvSpPr>
          <p:spPr>
            <a:xfrm>
              <a:off x="646625" y="3921975"/>
              <a:ext cx="3350" cy="5925"/>
            </a:xfrm>
            <a:custGeom>
              <a:rect b="b" l="l" r="r" t="t"/>
              <a:pathLst>
                <a:path extrusionOk="0" h="237" w="134">
                  <a:moveTo>
                    <a:pt x="1" y="1"/>
                  </a:moveTo>
                  <a:lnTo>
                    <a:pt x="1" y="21"/>
                  </a:lnTo>
                  <a:cubicBezTo>
                    <a:pt x="63" y="21"/>
                    <a:pt x="111" y="64"/>
                    <a:pt x="111" y="119"/>
                  </a:cubicBezTo>
                  <a:cubicBezTo>
                    <a:pt x="111" y="173"/>
                    <a:pt x="63" y="217"/>
                    <a:pt x="1" y="217"/>
                  </a:cubicBezTo>
                  <a:lnTo>
                    <a:pt x="1" y="236"/>
                  </a:lnTo>
                  <a:cubicBezTo>
                    <a:pt x="74" y="236"/>
                    <a:pt x="133" y="183"/>
                    <a:pt x="133" y="119"/>
                  </a:cubicBezTo>
                  <a:cubicBezTo>
                    <a:pt x="133" y="54"/>
                    <a:pt x="74" y="1"/>
                    <a:pt x="1" y="1"/>
                  </a:cubicBez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5"/>
            <p:cNvSpPr/>
            <p:nvPr/>
          </p:nvSpPr>
          <p:spPr>
            <a:xfrm>
              <a:off x="643475" y="3927425"/>
              <a:ext cx="3325" cy="5925"/>
            </a:xfrm>
            <a:custGeom>
              <a:rect b="b" l="l" r="r" t="t"/>
              <a:pathLst>
                <a:path extrusionOk="0" h="237" w="133">
                  <a:moveTo>
                    <a:pt x="133" y="1"/>
                  </a:moveTo>
                  <a:cubicBezTo>
                    <a:pt x="59" y="1"/>
                    <a:pt x="0" y="54"/>
                    <a:pt x="0" y="119"/>
                  </a:cubicBezTo>
                  <a:cubicBezTo>
                    <a:pt x="0" y="182"/>
                    <a:pt x="59" y="236"/>
                    <a:pt x="133" y="236"/>
                  </a:cubicBezTo>
                  <a:lnTo>
                    <a:pt x="133" y="216"/>
                  </a:lnTo>
                  <a:cubicBezTo>
                    <a:pt x="72" y="216"/>
                    <a:pt x="22" y="172"/>
                    <a:pt x="22" y="119"/>
                  </a:cubicBezTo>
                  <a:cubicBezTo>
                    <a:pt x="22" y="66"/>
                    <a:pt x="72" y="21"/>
                    <a:pt x="133" y="21"/>
                  </a:cubicBezTo>
                  <a:lnTo>
                    <a:pt x="133" y="1"/>
                  </a:ln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5"/>
            <p:cNvSpPr/>
            <p:nvPr/>
          </p:nvSpPr>
          <p:spPr>
            <a:xfrm>
              <a:off x="646525" y="3932800"/>
              <a:ext cx="3325" cy="5925"/>
            </a:xfrm>
            <a:custGeom>
              <a:rect b="b" l="l" r="r" t="t"/>
              <a:pathLst>
                <a:path extrusionOk="0" h="237" w="133">
                  <a:moveTo>
                    <a:pt x="0" y="1"/>
                  </a:moveTo>
                  <a:lnTo>
                    <a:pt x="0" y="21"/>
                  </a:lnTo>
                  <a:cubicBezTo>
                    <a:pt x="61" y="21"/>
                    <a:pt x="111" y="64"/>
                    <a:pt x="111" y="119"/>
                  </a:cubicBezTo>
                  <a:cubicBezTo>
                    <a:pt x="111" y="172"/>
                    <a:pt x="61" y="216"/>
                    <a:pt x="0" y="216"/>
                  </a:cubicBezTo>
                  <a:lnTo>
                    <a:pt x="0" y="236"/>
                  </a:lnTo>
                  <a:cubicBezTo>
                    <a:pt x="74" y="236"/>
                    <a:pt x="133" y="183"/>
                    <a:pt x="133" y="119"/>
                  </a:cubicBezTo>
                  <a:cubicBezTo>
                    <a:pt x="133" y="54"/>
                    <a:pt x="74" y="1"/>
                    <a:pt x="0" y="1"/>
                  </a:cubicBez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5"/>
            <p:cNvSpPr/>
            <p:nvPr/>
          </p:nvSpPr>
          <p:spPr>
            <a:xfrm>
              <a:off x="643325" y="3938175"/>
              <a:ext cx="3325" cy="5925"/>
            </a:xfrm>
            <a:custGeom>
              <a:rect b="b" l="l" r="r" t="t"/>
              <a:pathLst>
                <a:path extrusionOk="0" h="237" w="133">
                  <a:moveTo>
                    <a:pt x="133" y="1"/>
                  </a:moveTo>
                  <a:cubicBezTo>
                    <a:pt x="59" y="1"/>
                    <a:pt x="0" y="54"/>
                    <a:pt x="0" y="119"/>
                  </a:cubicBezTo>
                  <a:cubicBezTo>
                    <a:pt x="0" y="183"/>
                    <a:pt x="59" y="236"/>
                    <a:pt x="133" y="236"/>
                  </a:cubicBezTo>
                  <a:lnTo>
                    <a:pt x="133" y="217"/>
                  </a:lnTo>
                  <a:cubicBezTo>
                    <a:pt x="72" y="217"/>
                    <a:pt x="22" y="173"/>
                    <a:pt x="22" y="119"/>
                  </a:cubicBezTo>
                  <a:cubicBezTo>
                    <a:pt x="22" y="66"/>
                    <a:pt x="72" y="21"/>
                    <a:pt x="133" y="21"/>
                  </a:cubicBezTo>
                  <a:lnTo>
                    <a:pt x="133" y="1"/>
                  </a:ln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5"/>
            <p:cNvSpPr/>
            <p:nvPr/>
          </p:nvSpPr>
          <p:spPr>
            <a:xfrm>
              <a:off x="646400" y="3943625"/>
              <a:ext cx="3350" cy="5925"/>
            </a:xfrm>
            <a:custGeom>
              <a:rect b="b" l="l" r="r" t="t"/>
              <a:pathLst>
                <a:path extrusionOk="0" h="237" w="134">
                  <a:moveTo>
                    <a:pt x="1" y="1"/>
                  </a:moveTo>
                  <a:lnTo>
                    <a:pt x="1" y="21"/>
                  </a:lnTo>
                  <a:cubicBezTo>
                    <a:pt x="61" y="21"/>
                    <a:pt x="111" y="65"/>
                    <a:pt x="111" y="118"/>
                  </a:cubicBezTo>
                  <a:cubicBezTo>
                    <a:pt x="111" y="172"/>
                    <a:pt x="61" y="216"/>
                    <a:pt x="1" y="216"/>
                  </a:cubicBezTo>
                  <a:lnTo>
                    <a:pt x="1" y="236"/>
                  </a:lnTo>
                  <a:cubicBezTo>
                    <a:pt x="74" y="236"/>
                    <a:pt x="133" y="182"/>
                    <a:pt x="133" y="118"/>
                  </a:cubicBezTo>
                  <a:cubicBezTo>
                    <a:pt x="133" y="54"/>
                    <a:pt x="74" y="1"/>
                    <a:pt x="1" y="1"/>
                  </a:cubicBez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5"/>
            <p:cNvSpPr/>
            <p:nvPr/>
          </p:nvSpPr>
          <p:spPr>
            <a:xfrm>
              <a:off x="644875" y="3853650"/>
              <a:ext cx="5425" cy="9525"/>
            </a:xfrm>
            <a:custGeom>
              <a:rect b="b" l="l" r="r" t="t"/>
              <a:pathLst>
                <a:path extrusionOk="0" h="381" w="217">
                  <a:moveTo>
                    <a:pt x="109" y="0"/>
                  </a:moveTo>
                  <a:cubicBezTo>
                    <a:pt x="108" y="0"/>
                    <a:pt x="108" y="0"/>
                    <a:pt x="108" y="0"/>
                  </a:cubicBezTo>
                  <a:cubicBezTo>
                    <a:pt x="47" y="0"/>
                    <a:pt x="0" y="86"/>
                    <a:pt x="0" y="190"/>
                  </a:cubicBezTo>
                  <a:cubicBezTo>
                    <a:pt x="0" y="295"/>
                    <a:pt x="47" y="380"/>
                    <a:pt x="108" y="380"/>
                  </a:cubicBezTo>
                  <a:cubicBezTo>
                    <a:pt x="166" y="380"/>
                    <a:pt x="216" y="295"/>
                    <a:pt x="216" y="190"/>
                  </a:cubicBezTo>
                  <a:cubicBezTo>
                    <a:pt x="216" y="87"/>
                    <a:pt x="167" y="0"/>
                    <a:pt x="109" y="0"/>
                  </a:cubicBez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5"/>
            <p:cNvSpPr/>
            <p:nvPr/>
          </p:nvSpPr>
          <p:spPr>
            <a:xfrm>
              <a:off x="806275" y="4192400"/>
              <a:ext cx="329825" cy="13050"/>
            </a:xfrm>
            <a:custGeom>
              <a:rect b="b" l="l" r="r" t="t"/>
              <a:pathLst>
                <a:path extrusionOk="0" h="522" w="13193">
                  <a:moveTo>
                    <a:pt x="0" y="0"/>
                  </a:moveTo>
                  <a:lnTo>
                    <a:pt x="0" y="522"/>
                  </a:lnTo>
                  <a:lnTo>
                    <a:pt x="13192" y="522"/>
                  </a:lnTo>
                  <a:lnTo>
                    <a:pt x="1319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5"/>
            <p:cNvSpPr/>
            <p:nvPr/>
          </p:nvSpPr>
          <p:spPr>
            <a:xfrm>
              <a:off x="830075" y="4182025"/>
              <a:ext cx="268125" cy="13000"/>
            </a:xfrm>
            <a:custGeom>
              <a:rect b="b" l="l" r="r" t="t"/>
              <a:pathLst>
                <a:path extrusionOk="0" h="520" w="10725">
                  <a:moveTo>
                    <a:pt x="1" y="0"/>
                  </a:moveTo>
                  <a:lnTo>
                    <a:pt x="1" y="520"/>
                  </a:lnTo>
                  <a:lnTo>
                    <a:pt x="10725" y="520"/>
                  </a:lnTo>
                  <a:lnTo>
                    <a:pt x="1072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5"/>
            <p:cNvSpPr/>
            <p:nvPr/>
          </p:nvSpPr>
          <p:spPr>
            <a:xfrm>
              <a:off x="822800" y="3797000"/>
              <a:ext cx="415825" cy="306850"/>
            </a:xfrm>
            <a:custGeom>
              <a:rect b="b" l="l" r="r" t="t"/>
              <a:pathLst>
                <a:path extrusionOk="0" h="12274" w="16633">
                  <a:moveTo>
                    <a:pt x="903" y="0"/>
                  </a:moveTo>
                  <a:cubicBezTo>
                    <a:pt x="404" y="0"/>
                    <a:pt x="0" y="405"/>
                    <a:pt x="0" y="903"/>
                  </a:cubicBezTo>
                  <a:lnTo>
                    <a:pt x="0" y="11372"/>
                  </a:lnTo>
                  <a:cubicBezTo>
                    <a:pt x="0" y="11870"/>
                    <a:pt x="405" y="12273"/>
                    <a:pt x="903" y="12273"/>
                  </a:cubicBezTo>
                  <a:lnTo>
                    <a:pt x="15731" y="12273"/>
                  </a:lnTo>
                  <a:cubicBezTo>
                    <a:pt x="16229" y="12273"/>
                    <a:pt x="16633" y="11868"/>
                    <a:pt x="16633" y="11372"/>
                  </a:cubicBezTo>
                  <a:lnTo>
                    <a:pt x="16633" y="903"/>
                  </a:lnTo>
                  <a:cubicBezTo>
                    <a:pt x="16633" y="404"/>
                    <a:pt x="16229" y="0"/>
                    <a:pt x="157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5"/>
            <p:cNvSpPr/>
            <p:nvPr/>
          </p:nvSpPr>
          <p:spPr>
            <a:xfrm>
              <a:off x="830525" y="3797000"/>
              <a:ext cx="415825" cy="306850"/>
            </a:xfrm>
            <a:custGeom>
              <a:rect b="b" l="l" r="r" t="t"/>
              <a:pathLst>
                <a:path extrusionOk="0" h="12274" w="16633">
                  <a:moveTo>
                    <a:pt x="903" y="0"/>
                  </a:moveTo>
                  <a:cubicBezTo>
                    <a:pt x="404" y="0"/>
                    <a:pt x="1" y="405"/>
                    <a:pt x="1" y="903"/>
                  </a:cubicBezTo>
                  <a:lnTo>
                    <a:pt x="1" y="11372"/>
                  </a:lnTo>
                  <a:cubicBezTo>
                    <a:pt x="1" y="11870"/>
                    <a:pt x="406" y="12273"/>
                    <a:pt x="903" y="12273"/>
                  </a:cubicBezTo>
                  <a:lnTo>
                    <a:pt x="15732" y="12273"/>
                  </a:lnTo>
                  <a:cubicBezTo>
                    <a:pt x="16229" y="12273"/>
                    <a:pt x="16633" y="11868"/>
                    <a:pt x="16633" y="11372"/>
                  </a:cubicBezTo>
                  <a:lnTo>
                    <a:pt x="16633" y="903"/>
                  </a:lnTo>
                  <a:cubicBezTo>
                    <a:pt x="16633" y="404"/>
                    <a:pt x="16229" y="0"/>
                    <a:pt x="157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5"/>
            <p:cNvSpPr/>
            <p:nvPr/>
          </p:nvSpPr>
          <p:spPr>
            <a:xfrm>
              <a:off x="846100" y="3814850"/>
              <a:ext cx="380575" cy="270625"/>
            </a:xfrm>
            <a:custGeom>
              <a:rect b="b" l="l" r="r" t="t"/>
              <a:pathLst>
                <a:path extrusionOk="0" h="10825" w="15223">
                  <a:moveTo>
                    <a:pt x="1" y="0"/>
                  </a:moveTo>
                  <a:lnTo>
                    <a:pt x="1" y="10824"/>
                  </a:lnTo>
                  <a:lnTo>
                    <a:pt x="15222" y="10824"/>
                  </a:lnTo>
                  <a:lnTo>
                    <a:pt x="152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5"/>
            <p:cNvSpPr/>
            <p:nvPr/>
          </p:nvSpPr>
          <p:spPr>
            <a:xfrm>
              <a:off x="846100" y="3814850"/>
              <a:ext cx="380575" cy="270700"/>
            </a:xfrm>
            <a:custGeom>
              <a:rect b="b" l="l" r="r" t="t"/>
              <a:pathLst>
                <a:path extrusionOk="0" h="10828" w="15223">
                  <a:moveTo>
                    <a:pt x="1" y="0"/>
                  </a:moveTo>
                  <a:lnTo>
                    <a:pt x="1" y="10827"/>
                  </a:lnTo>
                  <a:lnTo>
                    <a:pt x="15222" y="10827"/>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5"/>
            <p:cNvSpPr/>
            <p:nvPr/>
          </p:nvSpPr>
          <p:spPr>
            <a:xfrm>
              <a:off x="1132900" y="4057650"/>
              <a:ext cx="6000" cy="23625"/>
            </a:xfrm>
            <a:custGeom>
              <a:rect b="b" l="l" r="r" t="t"/>
              <a:pathLst>
                <a:path extrusionOk="0" h="945" w="240">
                  <a:moveTo>
                    <a:pt x="1" y="1"/>
                  </a:moveTo>
                  <a:lnTo>
                    <a:pt x="1" y="944"/>
                  </a:lnTo>
                  <a:lnTo>
                    <a:pt x="239" y="944"/>
                  </a:lnTo>
                  <a:lnTo>
                    <a:pt x="239"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5"/>
            <p:cNvSpPr/>
            <p:nvPr/>
          </p:nvSpPr>
          <p:spPr>
            <a:xfrm>
              <a:off x="1140700" y="4057650"/>
              <a:ext cx="6025" cy="23625"/>
            </a:xfrm>
            <a:custGeom>
              <a:rect b="b" l="l" r="r" t="t"/>
              <a:pathLst>
                <a:path extrusionOk="0" h="945" w="241">
                  <a:moveTo>
                    <a:pt x="1" y="1"/>
                  </a:moveTo>
                  <a:lnTo>
                    <a:pt x="1" y="944"/>
                  </a:lnTo>
                  <a:lnTo>
                    <a:pt x="241" y="944"/>
                  </a:lnTo>
                  <a:lnTo>
                    <a:pt x="241"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5"/>
            <p:cNvSpPr/>
            <p:nvPr/>
          </p:nvSpPr>
          <p:spPr>
            <a:xfrm>
              <a:off x="1148550" y="4057650"/>
              <a:ext cx="6000" cy="23625"/>
            </a:xfrm>
            <a:custGeom>
              <a:rect b="b" l="l" r="r" t="t"/>
              <a:pathLst>
                <a:path extrusionOk="0" h="945" w="240">
                  <a:moveTo>
                    <a:pt x="1" y="1"/>
                  </a:moveTo>
                  <a:lnTo>
                    <a:pt x="1" y="944"/>
                  </a:lnTo>
                  <a:lnTo>
                    <a:pt x="239" y="944"/>
                  </a:lnTo>
                  <a:lnTo>
                    <a:pt x="239"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5"/>
            <p:cNvSpPr/>
            <p:nvPr/>
          </p:nvSpPr>
          <p:spPr>
            <a:xfrm>
              <a:off x="1156350" y="4057650"/>
              <a:ext cx="6025" cy="23625"/>
            </a:xfrm>
            <a:custGeom>
              <a:rect b="b" l="l" r="r" t="t"/>
              <a:pathLst>
                <a:path extrusionOk="0" h="945" w="241">
                  <a:moveTo>
                    <a:pt x="1" y="1"/>
                  </a:moveTo>
                  <a:lnTo>
                    <a:pt x="1" y="944"/>
                  </a:lnTo>
                  <a:lnTo>
                    <a:pt x="241" y="944"/>
                  </a:lnTo>
                  <a:lnTo>
                    <a:pt x="241"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5"/>
            <p:cNvSpPr/>
            <p:nvPr/>
          </p:nvSpPr>
          <p:spPr>
            <a:xfrm>
              <a:off x="1164200" y="4057650"/>
              <a:ext cx="5975" cy="23625"/>
            </a:xfrm>
            <a:custGeom>
              <a:rect b="b" l="l" r="r" t="t"/>
              <a:pathLst>
                <a:path extrusionOk="0" h="945" w="239">
                  <a:moveTo>
                    <a:pt x="0" y="1"/>
                  </a:moveTo>
                  <a:lnTo>
                    <a:pt x="0" y="944"/>
                  </a:lnTo>
                  <a:lnTo>
                    <a:pt x="239" y="944"/>
                  </a:lnTo>
                  <a:lnTo>
                    <a:pt x="239"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5"/>
            <p:cNvSpPr/>
            <p:nvPr/>
          </p:nvSpPr>
          <p:spPr>
            <a:xfrm>
              <a:off x="1172000" y="4057650"/>
              <a:ext cx="6025" cy="23625"/>
            </a:xfrm>
            <a:custGeom>
              <a:rect b="b" l="l" r="r" t="t"/>
              <a:pathLst>
                <a:path extrusionOk="0" h="945" w="241">
                  <a:moveTo>
                    <a:pt x="1" y="1"/>
                  </a:moveTo>
                  <a:lnTo>
                    <a:pt x="1" y="944"/>
                  </a:lnTo>
                  <a:lnTo>
                    <a:pt x="241" y="944"/>
                  </a:lnTo>
                  <a:lnTo>
                    <a:pt x="241"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5"/>
            <p:cNvSpPr/>
            <p:nvPr/>
          </p:nvSpPr>
          <p:spPr>
            <a:xfrm>
              <a:off x="1179850" y="4057650"/>
              <a:ext cx="5975" cy="23625"/>
            </a:xfrm>
            <a:custGeom>
              <a:rect b="b" l="l" r="r" t="t"/>
              <a:pathLst>
                <a:path extrusionOk="0" h="945" w="239">
                  <a:moveTo>
                    <a:pt x="0" y="1"/>
                  </a:moveTo>
                  <a:lnTo>
                    <a:pt x="0" y="944"/>
                  </a:lnTo>
                  <a:lnTo>
                    <a:pt x="239" y="944"/>
                  </a:lnTo>
                  <a:lnTo>
                    <a:pt x="239"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5"/>
            <p:cNvSpPr/>
            <p:nvPr/>
          </p:nvSpPr>
          <p:spPr>
            <a:xfrm>
              <a:off x="1187650" y="4057650"/>
              <a:ext cx="6025" cy="23625"/>
            </a:xfrm>
            <a:custGeom>
              <a:rect b="b" l="l" r="r" t="t"/>
              <a:pathLst>
                <a:path extrusionOk="0" h="945" w="241">
                  <a:moveTo>
                    <a:pt x="1" y="1"/>
                  </a:moveTo>
                  <a:lnTo>
                    <a:pt x="1" y="944"/>
                  </a:lnTo>
                  <a:lnTo>
                    <a:pt x="241" y="944"/>
                  </a:lnTo>
                  <a:lnTo>
                    <a:pt x="241"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5"/>
            <p:cNvSpPr/>
            <p:nvPr/>
          </p:nvSpPr>
          <p:spPr>
            <a:xfrm>
              <a:off x="1195500" y="4057650"/>
              <a:ext cx="5975" cy="23625"/>
            </a:xfrm>
            <a:custGeom>
              <a:rect b="b" l="l" r="r" t="t"/>
              <a:pathLst>
                <a:path extrusionOk="0" h="945" w="239">
                  <a:moveTo>
                    <a:pt x="0" y="1"/>
                  </a:moveTo>
                  <a:lnTo>
                    <a:pt x="0" y="944"/>
                  </a:lnTo>
                  <a:lnTo>
                    <a:pt x="239" y="944"/>
                  </a:lnTo>
                  <a:lnTo>
                    <a:pt x="239"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5"/>
            <p:cNvSpPr/>
            <p:nvPr/>
          </p:nvSpPr>
          <p:spPr>
            <a:xfrm>
              <a:off x="1203300" y="4057650"/>
              <a:ext cx="6025" cy="23625"/>
            </a:xfrm>
            <a:custGeom>
              <a:rect b="b" l="l" r="r" t="t"/>
              <a:pathLst>
                <a:path extrusionOk="0" h="945" w="241">
                  <a:moveTo>
                    <a:pt x="0" y="1"/>
                  </a:moveTo>
                  <a:lnTo>
                    <a:pt x="0" y="944"/>
                  </a:lnTo>
                  <a:lnTo>
                    <a:pt x="240" y="944"/>
                  </a:lnTo>
                  <a:lnTo>
                    <a:pt x="240"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5"/>
            <p:cNvSpPr/>
            <p:nvPr/>
          </p:nvSpPr>
          <p:spPr>
            <a:xfrm>
              <a:off x="1211150" y="4057650"/>
              <a:ext cx="5975" cy="23625"/>
            </a:xfrm>
            <a:custGeom>
              <a:rect b="b" l="l" r="r" t="t"/>
              <a:pathLst>
                <a:path extrusionOk="0" h="945" w="239">
                  <a:moveTo>
                    <a:pt x="0" y="1"/>
                  </a:moveTo>
                  <a:lnTo>
                    <a:pt x="0" y="944"/>
                  </a:lnTo>
                  <a:lnTo>
                    <a:pt x="239" y="944"/>
                  </a:lnTo>
                  <a:lnTo>
                    <a:pt x="239"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5"/>
            <p:cNvSpPr/>
            <p:nvPr/>
          </p:nvSpPr>
          <p:spPr>
            <a:xfrm>
              <a:off x="998125" y="3929725"/>
              <a:ext cx="72950" cy="274150"/>
            </a:xfrm>
            <a:custGeom>
              <a:rect b="b" l="l" r="r" t="t"/>
              <a:pathLst>
                <a:path extrusionOk="0" h="10966" w="2918">
                  <a:moveTo>
                    <a:pt x="0" y="0"/>
                  </a:moveTo>
                  <a:lnTo>
                    <a:pt x="0" y="10965"/>
                  </a:lnTo>
                  <a:lnTo>
                    <a:pt x="2918" y="10965"/>
                  </a:lnTo>
                  <a:lnTo>
                    <a:pt x="291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5"/>
            <p:cNvSpPr/>
            <p:nvPr/>
          </p:nvSpPr>
          <p:spPr>
            <a:xfrm>
              <a:off x="1011300" y="3929725"/>
              <a:ext cx="72950" cy="276000"/>
            </a:xfrm>
            <a:custGeom>
              <a:rect b="b" l="l" r="r" t="t"/>
              <a:pathLst>
                <a:path extrusionOk="0" h="11040" w="2918">
                  <a:moveTo>
                    <a:pt x="0" y="0"/>
                  </a:moveTo>
                  <a:lnTo>
                    <a:pt x="0" y="11039"/>
                  </a:lnTo>
                  <a:lnTo>
                    <a:pt x="2918" y="11039"/>
                  </a:lnTo>
                  <a:lnTo>
                    <a:pt x="291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5"/>
            <p:cNvSpPr/>
            <p:nvPr/>
          </p:nvSpPr>
          <p:spPr>
            <a:xfrm>
              <a:off x="705325" y="4171900"/>
              <a:ext cx="93725" cy="34300"/>
            </a:xfrm>
            <a:custGeom>
              <a:rect b="b" l="l" r="r" t="t"/>
              <a:pathLst>
                <a:path extrusionOk="0" h="1372" w="3749">
                  <a:moveTo>
                    <a:pt x="1875" y="0"/>
                  </a:moveTo>
                  <a:cubicBezTo>
                    <a:pt x="840" y="0"/>
                    <a:pt x="0" y="598"/>
                    <a:pt x="0" y="1336"/>
                  </a:cubicBezTo>
                  <a:cubicBezTo>
                    <a:pt x="0" y="1348"/>
                    <a:pt x="2" y="1358"/>
                    <a:pt x="2" y="1371"/>
                  </a:cubicBezTo>
                  <a:lnTo>
                    <a:pt x="3747" y="1371"/>
                  </a:lnTo>
                  <a:cubicBezTo>
                    <a:pt x="3747" y="1361"/>
                    <a:pt x="3748" y="1348"/>
                    <a:pt x="3748" y="1336"/>
                  </a:cubicBezTo>
                  <a:cubicBezTo>
                    <a:pt x="3748" y="598"/>
                    <a:pt x="2909" y="0"/>
                    <a:pt x="18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5"/>
            <p:cNvSpPr/>
            <p:nvPr/>
          </p:nvSpPr>
          <p:spPr>
            <a:xfrm>
              <a:off x="705325" y="4174125"/>
              <a:ext cx="93725" cy="32075"/>
            </a:xfrm>
            <a:custGeom>
              <a:rect b="b" l="l" r="r" t="t"/>
              <a:pathLst>
                <a:path extrusionOk="0" h="1283" w="3749">
                  <a:moveTo>
                    <a:pt x="1203" y="1"/>
                  </a:moveTo>
                  <a:lnTo>
                    <a:pt x="1203" y="1"/>
                  </a:lnTo>
                  <a:cubicBezTo>
                    <a:pt x="501" y="194"/>
                    <a:pt x="0" y="678"/>
                    <a:pt x="0" y="1247"/>
                  </a:cubicBezTo>
                  <a:cubicBezTo>
                    <a:pt x="0" y="1259"/>
                    <a:pt x="2" y="1269"/>
                    <a:pt x="2" y="1282"/>
                  </a:cubicBezTo>
                  <a:lnTo>
                    <a:pt x="3747" y="1282"/>
                  </a:lnTo>
                  <a:cubicBezTo>
                    <a:pt x="3747" y="1272"/>
                    <a:pt x="3748" y="1259"/>
                    <a:pt x="3748" y="1247"/>
                  </a:cubicBezTo>
                  <a:cubicBezTo>
                    <a:pt x="3748" y="1060"/>
                    <a:pt x="3694" y="882"/>
                    <a:pt x="3595" y="720"/>
                  </a:cubicBezTo>
                  <a:cubicBezTo>
                    <a:pt x="3339" y="883"/>
                    <a:pt x="2957" y="988"/>
                    <a:pt x="2526" y="988"/>
                  </a:cubicBezTo>
                  <a:cubicBezTo>
                    <a:pt x="1754" y="988"/>
                    <a:pt x="1128" y="653"/>
                    <a:pt x="1128" y="243"/>
                  </a:cubicBezTo>
                  <a:cubicBezTo>
                    <a:pt x="1128" y="157"/>
                    <a:pt x="1156" y="79"/>
                    <a:pt x="12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5"/>
            <p:cNvSpPr/>
            <p:nvPr/>
          </p:nvSpPr>
          <p:spPr>
            <a:xfrm>
              <a:off x="700525" y="4156050"/>
              <a:ext cx="107875" cy="46100"/>
            </a:xfrm>
            <a:custGeom>
              <a:rect b="b" l="l" r="r" t="t"/>
              <a:pathLst>
                <a:path extrusionOk="0" h="1844" w="4315">
                  <a:moveTo>
                    <a:pt x="3760" y="1"/>
                  </a:moveTo>
                  <a:lnTo>
                    <a:pt x="2989" y="4"/>
                  </a:lnTo>
                  <a:lnTo>
                    <a:pt x="2748" y="11"/>
                  </a:lnTo>
                  <a:lnTo>
                    <a:pt x="2748" y="11"/>
                  </a:lnTo>
                  <a:cubicBezTo>
                    <a:pt x="2690" y="10"/>
                    <a:pt x="2633" y="10"/>
                    <a:pt x="2577" y="10"/>
                  </a:cubicBezTo>
                  <a:cubicBezTo>
                    <a:pt x="2409" y="10"/>
                    <a:pt x="2253" y="15"/>
                    <a:pt x="2107" y="24"/>
                  </a:cubicBezTo>
                  <a:lnTo>
                    <a:pt x="1783" y="17"/>
                  </a:lnTo>
                  <a:lnTo>
                    <a:pt x="21" y="664"/>
                  </a:lnTo>
                  <a:lnTo>
                    <a:pt x="1" y="908"/>
                  </a:lnTo>
                  <a:lnTo>
                    <a:pt x="133" y="1214"/>
                  </a:lnTo>
                  <a:cubicBezTo>
                    <a:pt x="133" y="1214"/>
                    <a:pt x="728" y="1437"/>
                    <a:pt x="1370" y="1437"/>
                  </a:cubicBezTo>
                  <a:cubicBezTo>
                    <a:pt x="2014" y="1722"/>
                    <a:pt x="2609" y="1842"/>
                    <a:pt x="2609" y="1842"/>
                  </a:cubicBezTo>
                  <a:cubicBezTo>
                    <a:pt x="2628" y="1843"/>
                    <a:pt x="2646" y="1844"/>
                    <a:pt x="2663" y="1844"/>
                  </a:cubicBezTo>
                  <a:cubicBezTo>
                    <a:pt x="2954" y="1844"/>
                    <a:pt x="2784" y="1658"/>
                    <a:pt x="2784" y="1658"/>
                  </a:cubicBezTo>
                  <a:cubicBezTo>
                    <a:pt x="2431" y="1643"/>
                    <a:pt x="1950" y="1400"/>
                    <a:pt x="1874" y="1359"/>
                  </a:cubicBezTo>
                  <a:cubicBezTo>
                    <a:pt x="1818" y="1329"/>
                    <a:pt x="1768" y="1303"/>
                    <a:pt x="1722" y="1276"/>
                  </a:cubicBezTo>
                  <a:lnTo>
                    <a:pt x="1756" y="1236"/>
                  </a:lnTo>
                  <a:lnTo>
                    <a:pt x="3629" y="1569"/>
                  </a:lnTo>
                  <a:cubicBezTo>
                    <a:pt x="3636" y="1570"/>
                    <a:pt x="3643" y="1570"/>
                    <a:pt x="3649" y="1570"/>
                  </a:cubicBezTo>
                  <a:cubicBezTo>
                    <a:pt x="3891" y="1570"/>
                    <a:pt x="3765" y="1328"/>
                    <a:pt x="3765" y="1328"/>
                  </a:cubicBezTo>
                  <a:lnTo>
                    <a:pt x="2364" y="973"/>
                  </a:lnTo>
                  <a:lnTo>
                    <a:pt x="2064" y="861"/>
                  </a:lnTo>
                  <a:lnTo>
                    <a:pt x="2135" y="780"/>
                  </a:lnTo>
                  <a:lnTo>
                    <a:pt x="2107" y="762"/>
                  </a:lnTo>
                  <a:lnTo>
                    <a:pt x="2142" y="768"/>
                  </a:lnTo>
                  <a:lnTo>
                    <a:pt x="3953" y="1048"/>
                  </a:lnTo>
                  <a:lnTo>
                    <a:pt x="3955" y="1047"/>
                  </a:lnTo>
                  <a:cubicBezTo>
                    <a:pt x="3969" y="1048"/>
                    <a:pt x="3982" y="1048"/>
                    <a:pt x="3995" y="1048"/>
                  </a:cubicBezTo>
                  <a:cubicBezTo>
                    <a:pt x="4276" y="1048"/>
                    <a:pt x="4314" y="755"/>
                    <a:pt x="4314" y="755"/>
                  </a:cubicBezTo>
                  <a:lnTo>
                    <a:pt x="4037" y="711"/>
                  </a:lnTo>
                  <a:lnTo>
                    <a:pt x="2084" y="384"/>
                  </a:lnTo>
                  <a:lnTo>
                    <a:pt x="3567" y="220"/>
                  </a:lnTo>
                  <a:cubicBezTo>
                    <a:pt x="3743" y="185"/>
                    <a:pt x="3762" y="54"/>
                    <a:pt x="3760" y="1"/>
                  </a:cubicBezTo>
                  <a:close/>
                </a:path>
              </a:pathLst>
            </a:custGeom>
            <a:solidFill>
              <a:srgbClr val="F5CB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5"/>
            <p:cNvSpPr/>
            <p:nvPr/>
          </p:nvSpPr>
          <p:spPr>
            <a:xfrm>
              <a:off x="1142800" y="4530150"/>
              <a:ext cx="47925" cy="318525"/>
            </a:xfrm>
            <a:custGeom>
              <a:rect b="b" l="l" r="r" t="t"/>
              <a:pathLst>
                <a:path extrusionOk="0" h="12741" w="1917">
                  <a:moveTo>
                    <a:pt x="958" y="1"/>
                  </a:moveTo>
                  <a:cubicBezTo>
                    <a:pt x="429" y="1"/>
                    <a:pt x="1" y="429"/>
                    <a:pt x="1" y="959"/>
                  </a:cubicBezTo>
                  <a:lnTo>
                    <a:pt x="1" y="11783"/>
                  </a:lnTo>
                  <a:cubicBezTo>
                    <a:pt x="1" y="12312"/>
                    <a:pt x="429" y="12741"/>
                    <a:pt x="958" y="12741"/>
                  </a:cubicBezTo>
                  <a:cubicBezTo>
                    <a:pt x="1488" y="12741"/>
                    <a:pt x="1917" y="12312"/>
                    <a:pt x="1917" y="11783"/>
                  </a:cubicBezTo>
                  <a:lnTo>
                    <a:pt x="1917" y="959"/>
                  </a:lnTo>
                  <a:cubicBezTo>
                    <a:pt x="1917" y="429"/>
                    <a:pt x="1488" y="1"/>
                    <a:pt x="95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5"/>
            <p:cNvSpPr/>
            <p:nvPr/>
          </p:nvSpPr>
          <p:spPr>
            <a:xfrm>
              <a:off x="1108900" y="4246150"/>
              <a:ext cx="7125" cy="243200"/>
            </a:xfrm>
            <a:custGeom>
              <a:rect b="b" l="l" r="r" t="t"/>
              <a:pathLst>
                <a:path extrusionOk="0" h="9728" w="285">
                  <a:moveTo>
                    <a:pt x="0" y="1"/>
                  </a:moveTo>
                  <a:lnTo>
                    <a:pt x="0" y="9727"/>
                  </a:lnTo>
                  <a:lnTo>
                    <a:pt x="285" y="9727"/>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5"/>
            <p:cNvSpPr/>
            <p:nvPr/>
          </p:nvSpPr>
          <p:spPr>
            <a:xfrm>
              <a:off x="1167500" y="4557725"/>
              <a:ext cx="16425" cy="70350"/>
            </a:xfrm>
            <a:custGeom>
              <a:rect b="b" l="l" r="r" t="t"/>
              <a:pathLst>
                <a:path extrusionOk="0" h="2814" w="657">
                  <a:moveTo>
                    <a:pt x="1" y="1"/>
                  </a:moveTo>
                  <a:lnTo>
                    <a:pt x="1" y="2813"/>
                  </a:lnTo>
                  <a:lnTo>
                    <a:pt x="656" y="2813"/>
                  </a:lnTo>
                  <a:lnTo>
                    <a:pt x="656"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5"/>
            <p:cNvSpPr/>
            <p:nvPr/>
          </p:nvSpPr>
          <p:spPr>
            <a:xfrm>
              <a:off x="1167300" y="4631975"/>
              <a:ext cx="16350" cy="70325"/>
            </a:xfrm>
            <a:custGeom>
              <a:rect b="b" l="l" r="r" t="t"/>
              <a:pathLst>
                <a:path extrusionOk="0" h="2813" w="654">
                  <a:moveTo>
                    <a:pt x="0" y="1"/>
                  </a:moveTo>
                  <a:lnTo>
                    <a:pt x="0" y="2812"/>
                  </a:lnTo>
                  <a:lnTo>
                    <a:pt x="654" y="2812"/>
                  </a:lnTo>
                  <a:lnTo>
                    <a:pt x="654"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5"/>
            <p:cNvSpPr/>
            <p:nvPr/>
          </p:nvSpPr>
          <p:spPr>
            <a:xfrm>
              <a:off x="1167775" y="4708125"/>
              <a:ext cx="16400" cy="70275"/>
            </a:xfrm>
            <a:custGeom>
              <a:rect b="b" l="l" r="r" t="t"/>
              <a:pathLst>
                <a:path extrusionOk="0" h="2811" w="656">
                  <a:moveTo>
                    <a:pt x="0" y="0"/>
                  </a:moveTo>
                  <a:lnTo>
                    <a:pt x="0" y="2810"/>
                  </a:lnTo>
                  <a:lnTo>
                    <a:pt x="656" y="2810"/>
                  </a:lnTo>
                  <a:lnTo>
                    <a:pt x="656"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BLANK_1_1_1_1_1_1_1_1_1_1">
    <p:spTree>
      <p:nvGrpSpPr>
        <p:cNvPr id="820" name="Shape 820"/>
        <p:cNvGrpSpPr/>
        <p:nvPr/>
      </p:nvGrpSpPr>
      <p:grpSpPr>
        <a:xfrm>
          <a:off x="0" y="0"/>
          <a:ext cx="0" cy="0"/>
          <a:chOff x="0" y="0"/>
          <a:chExt cx="0" cy="0"/>
        </a:xfrm>
      </p:grpSpPr>
      <p:pic>
        <p:nvPicPr>
          <p:cNvPr id="821" name="Google Shape;821;p26"/>
          <p:cNvPicPr preferRelativeResize="0"/>
          <p:nvPr/>
        </p:nvPicPr>
        <p:blipFill>
          <a:blip r:embed="rId2">
            <a:alphaModFix amt="25000"/>
          </a:blip>
          <a:stretch>
            <a:fillRect/>
          </a:stretch>
        </p:blipFill>
        <p:spPr>
          <a:xfrm>
            <a:off x="0" y="0"/>
            <a:ext cx="9144003" cy="5143501"/>
          </a:xfrm>
          <a:prstGeom prst="rect">
            <a:avLst/>
          </a:prstGeom>
          <a:noFill/>
          <a:ln>
            <a:noFill/>
          </a:ln>
        </p:spPr>
      </p:pic>
      <p:sp>
        <p:nvSpPr>
          <p:cNvPr id="822" name="Google Shape;822;p26"/>
          <p:cNvSpPr/>
          <p:nvPr/>
        </p:nvSpPr>
        <p:spPr>
          <a:xfrm>
            <a:off x="325000" y="301350"/>
            <a:ext cx="8494200" cy="4540800"/>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3" name="Google Shape;823;p26"/>
          <p:cNvGrpSpPr/>
          <p:nvPr/>
        </p:nvGrpSpPr>
        <p:grpSpPr>
          <a:xfrm>
            <a:off x="720250" y="540059"/>
            <a:ext cx="2834495" cy="4645871"/>
            <a:chOff x="5297344" y="1266300"/>
            <a:chExt cx="943856" cy="1547025"/>
          </a:xfrm>
        </p:grpSpPr>
        <p:sp>
          <p:nvSpPr>
            <p:cNvPr id="824" name="Google Shape;824;p26"/>
            <p:cNvSpPr/>
            <p:nvPr/>
          </p:nvSpPr>
          <p:spPr>
            <a:xfrm>
              <a:off x="5328575" y="1842400"/>
              <a:ext cx="8525" cy="8000"/>
            </a:xfrm>
            <a:custGeom>
              <a:rect b="b" l="l" r="r" t="t"/>
              <a:pathLst>
                <a:path extrusionOk="0" h="320" w="341">
                  <a:moveTo>
                    <a:pt x="169" y="1"/>
                  </a:moveTo>
                  <a:cubicBezTo>
                    <a:pt x="162" y="1"/>
                    <a:pt x="155" y="1"/>
                    <a:pt x="147" y="2"/>
                  </a:cubicBezTo>
                  <a:cubicBezTo>
                    <a:pt x="60" y="14"/>
                    <a:pt x="0" y="95"/>
                    <a:pt x="13" y="183"/>
                  </a:cubicBezTo>
                  <a:cubicBezTo>
                    <a:pt x="25" y="262"/>
                    <a:pt x="93" y="319"/>
                    <a:pt x="169" y="319"/>
                  </a:cubicBezTo>
                  <a:cubicBezTo>
                    <a:pt x="177" y="319"/>
                    <a:pt x="185" y="318"/>
                    <a:pt x="193" y="317"/>
                  </a:cubicBezTo>
                  <a:cubicBezTo>
                    <a:pt x="280" y="305"/>
                    <a:pt x="340" y="224"/>
                    <a:pt x="327" y="138"/>
                  </a:cubicBezTo>
                  <a:cubicBezTo>
                    <a:pt x="316" y="58"/>
                    <a:pt x="247" y="1"/>
                    <a:pt x="169"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6"/>
            <p:cNvSpPr/>
            <p:nvPr/>
          </p:nvSpPr>
          <p:spPr>
            <a:xfrm>
              <a:off x="5312325" y="1844650"/>
              <a:ext cx="8525" cy="7950"/>
            </a:xfrm>
            <a:custGeom>
              <a:rect b="b" l="l" r="r" t="t"/>
              <a:pathLst>
                <a:path extrusionOk="0" h="318" w="341">
                  <a:moveTo>
                    <a:pt x="171" y="0"/>
                  </a:moveTo>
                  <a:cubicBezTo>
                    <a:pt x="164" y="0"/>
                    <a:pt x="156" y="1"/>
                    <a:pt x="148" y="2"/>
                  </a:cubicBezTo>
                  <a:cubicBezTo>
                    <a:pt x="61" y="12"/>
                    <a:pt x="1" y="93"/>
                    <a:pt x="14" y="182"/>
                  </a:cubicBezTo>
                  <a:cubicBezTo>
                    <a:pt x="25" y="260"/>
                    <a:pt x="92" y="317"/>
                    <a:pt x="170" y="317"/>
                  </a:cubicBezTo>
                  <a:cubicBezTo>
                    <a:pt x="177" y="317"/>
                    <a:pt x="185" y="317"/>
                    <a:pt x="193" y="316"/>
                  </a:cubicBezTo>
                  <a:cubicBezTo>
                    <a:pt x="280" y="304"/>
                    <a:pt x="341" y="223"/>
                    <a:pt x="328" y="136"/>
                  </a:cubicBezTo>
                  <a:cubicBezTo>
                    <a:pt x="315" y="57"/>
                    <a:pt x="248" y="0"/>
                    <a:pt x="171"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6"/>
            <p:cNvSpPr/>
            <p:nvPr/>
          </p:nvSpPr>
          <p:spPr>
            <a:xfrm>
              <a:off x="6149425" y="1785600"/>
              <a:ext cx="2125" cy="12250"/>
            </a:xfrm>
            <a:custGeom>
              <a:rect b="b" l="l" r="r" t="t"/>
              <a:pathLst>
                <a:path extrusionOk="0" h="490" w="85">
                  <a:moveTo>
                    <a:pt x="84" y="0"/>
                  </a:moveTo>
                  <a:cubicBezTo>
                    <a:pt x="57" y="118"/>
                    <a:pt x="27" y="236"/>
                    <a:pt x="1" y="354"/>
                  </a:cubicBezTo>
                  <a:cubicBezTo>
                    <a:pt x="3" y="354"/>
                    <a:pt x="30" y="401"/>
                    <a:pt x="84" y="489"/>
                  </a:cubicBezTo>
                  <a:lnTo>
                    <a:pt x="84" y="0"/>
                  </a:lnTo>
                  <a:close/>
                </a:path>
              </a:pathLst>
            </a:custGeom>
            <a:solidFill>
              <a:srgbClr val="4A47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6"/>
            <p:cNvSpPr/>
            <p:nvPr/>
          </p:nvSpPr>
          <p:spPr>
            <a:xfrm>
              <a:off x="6189200" y="1811875"/>
              <a:ext cx="6600" cy="51675"/>
            </a:xfrm>
            <a:custGeom>
              <a:rect b="b" l="l" r="r" t="t"/>
              <a:pathLst>
                <a:path extrusionOk="0" h="2067" w="264">
                  <a:moveTo>
                    <a:pt x="0" y="1"/>
                  </a:moveTo>
                  <a:lnTo>
                    <a:pt x="0" y="1699"/>
                  </a:lnTo>
                  <a:cubicBezTo>
                    <a:pt x="85" y="1818"/>
                    <a:pt x="174" y="1942"/>
                    <a:pt x="264" y="2067"/>
                  </a:cubicBezTo>
                  <a:lnTo>
                    <a:pt x="264" y="515"/>
                  </a:lnTo>
                  <a:cubicBezTo>
                    <a:pt x="174" y="348"/>
                    <a:pt x="87" y="176"/>
                    <a:pt x="0" y="1"/>
                  </a:cubicBezTo>
                  <a:close/>
                </a:path>
              </a:pathLst>
            </a:custGeom>
            <a:solidFill>
              <a:srgbClr val="4A47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6"/>
            <p:cNvSpPr/>
            <p:nvPr/>
          </p:nvSpPr>
          <p:spPr>
            <a:xfrm>
              <a:off x="5499675" y="2006300"/>
              <a:ext cx="295675" cy="779875"/>
            </a:xfrm>
            <a:custGeom>
              <a:rect b="b" l="l" r="r" t="t"/>
              <a:pathLst>
                <a:path extrusionOk="0" h="31195" w="11827">
                  <a:moveTo>
                    <a:pt x="11190" y="1"/>
                  </a:moveTo>
                  <a:lnTo>
                    <a:pt x="363" y="1021"/>
                  </a:lnTo>
                  <a:cubicBezTo>
                    <a:pt x="1" y="5305"/>
                    <a:pt x="490" y="16798"/>
                    <a:pt x="490" y="16798"/>
                  </a:cubicBezTo>
                  <a:lnTo>
                    <a:pt x="1291" y="18453"/>
                  </a:lnTo>
                  <a:cubicBezTo>
                    <a:pt x="1397" y="26781"/>
                    <a:pt x="1820" y="31062"/>
                    <a:pt x="1820" y="31062"/>
                  </a:cubicBezTo>
                  <a:lnTo>
                    <a:pt x="2958" y="31062"/>
                  </a:lnTo>
                  <a:cubicBezTo>
                    <a:pt x="2537" y="22316"/>
                    <a:pt x="4382" y="5880"/>
                    <a:pt x="4382" y="5880"/>
                  </a:cubicBezTo>
                  <a:lnTo>
                    <a:pt x="6386" y="5874"/>
                  </a:lnTo>
                  <a:cubicBezTo>
                    <a:pt x="9344" y="19536"/>
                    <a:pt x="6522" y="31127"/>
                    <a:pt x="6522" y="31127"/>
                  </a:cubicBezTo>
                  <a:lnTo>
                    <a:pt x="7752" y="31195"/>
                  </a:lnTo>
                  <a:cubicBezTo>
                    <a:pt x="8626" y="26786"/>
                    <a:pt x="9843" y="18042"/>
                    <a:pt x="9843" y="18042"/>
                  </a:cubicBezTo>
                  <a:lnTo>
                    <a:pt x="10526" y="16424"/>
                  </a:lnTo>
                  <a:cubicBezTo>
                    <a:pt x="11826" y="8587"/>
                    <a:pt x="11190" y="1"/>
                    <a:pt x="111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6"/>
            <p:cNvSpPr/>
            <p:nvPr/>
          </p:nvSpPr>
          <p:spPr>
            <a:xfrm>
              <a:off x="5734975" y="2004550"/>
              <a:ext cx="61175" cy="531675"/>
            </a:xfrm>
            <a:custGeom>
              <a:rect b="b" l="l" r="r" t="t"/>
              <a:pathLst>
                <a:path extrusionOk="0" h="21267" w="2447">
                  <a:moveTo>
                    <a:pt x="1812" y="0"/>
                  </a:moveTo>
                  <a:lnTo>
                    <a:pt x="1" y="171"/>
                  </a:lnTo>
                  <a:lnTo>
                    <a:pt x="1" y="21267"/>
                  </a:lnTo>
                  <a:cubicBezTo>
                    <a:pt x="278" y="19377"/>
                    <a:pt x="465" y="18042"/>
                    <a:pt x="465" y="18042"/>
                  </a:cubicBezTo>
                  <a:lnTo>
                    <a:pt x="1146" y="16425"/>
                  </a:lnTo>
                  <a:cubicBezTo>
                    <a:pt x="2447" y="8586"/>
                    <a:pt x="1812" y="0"/>
                    <a:pt x="1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6"/>
            <p:cNvSpPr/>
            <p:nvPr/>
          </p:nvSpPr>
          <p:spPr>
            <a:xfrm>
              <a:off x="5500525" y="2027100"/>
              <a:ext cx="41525" cy="701575"/>
            </a:xfrm>
            <a:custGeom>
              <a:rect b="b" l="l" r="r" t="t"/>
              <a:pathLst>
                <a:path extrusionOk="0" h="28063" w="1661">
                  <a:moveTo>
                    <a:pt x="1661" y="1"/>
                  </a:moveTo>
                  <a:lnTo>
                    <a:pt x="362" y="122"/>
                  </a:lnTo>
                  <a:cubicBezTo>
                    <a:pt x="1" y="4406"/>
                    <a:pt x="491" y="15898"/>
                    <a:pt x="491" y="15900"/>
                  </a:cubicBezTo>
                  <a:lnTo>
                    <a:pt x="1292" y="17555"/>
                  </a:lnTo>
                  <a:cubicBezTo>
                    <a:pt x="1354" y="22500"/>
                    <a:pt x="1529" y="26020"/>
                    <a:pt x="1661" y="28062"/>
                  </a:cubicBezTo>
                  <a:lnTo>
                    <a:pt x="166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6"/>
            <p:cNvSpPr/>
            <p:nvPr/>
          </p:nvSpPr>
          <p:spPr>
            <a:xfrm>
              <a:off x="5671550" y="2520775"/>
              <a:ext cx="28300" cy="187325"/>
            </a:xfrm>
            <a:custGeom>
              <a:rect b="b" l="l" r="r" t="t"/>
              <a:pathLst>
                <a:path extrusionOk="0" h="7493" w="1132">
                  <a:moveTo>
                    <a:pt x="940" y="1"/>
                  </a:moveTo>
                  <a:lnTo>
                    <a:pt x="940" y="1"/>
                  </a:lnTo>
                  <a:cubicBezTo>
                    <a:pt x="940" y="1"/>
                    <a:pt x="0" y="4008"/>
                    <a:pt x="148" y="6034"/>
                  </a:cubicBezTo>
                  <a:cubicBezTo>
                    <a:pt x="148" y="6034"/>
                    <a:pt x="190" y="6759"/>
                    <a:pt x="339" y="7492"/>
                  </a:cubicBezTo>
                  <a:cubicBezTo>
                    <a:pt x="339" y="7492"/>
                    <a:pt x="1131" y="843"/>
                    <a:pt x="9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6"/>
            <p:cNvSpPr/>
            <p:nvPr/>
          </p:nvSpPr>
          <p:spPr>
            <a:xfrm>
              <a:off x="5568950" y="2514450"/>
              <a:ext cx="19925" cy="187825"/>
            </a:xfrm>
            <a:custGeom>
              <a:rect b="b" l="l" r="r" t="t"/>
              <a:pathLst>
                <a:path extrusionOk="0" h="7513" w="797">
                  <a:moveTo>
                    <a:pt x="278" y="0"/>
                  </a:moveTo>
                  <a:cubicBezTo>
                    <a:pt x="0" y="818"/>
                    <a:pt x="99" y="7513"/>
                    <a:pt x="99" y="7513"/>
                  </a:cubicBezTo>
                  <a:cubicBezTo>
                    <a:pt x="323" y="6798"/>
                    <a:pt x="440" y="6083"/>
                    <a:pt x="440" y="6083"/>
                  </a:cubicBezTo>
                  <a:cubicBezTo>
                    <a:pt x="797" y="4081"/>
                    <a:pt x="278" y="0"/>
                    <a:pt x="2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6"/>
            <p:cNvSpPr/>
            <p:nvPr/>
          </p:nvSpPr>
          <p:spPr>
            <a:xfrm>
              <a:off x="5764650" y="2007900"/>
              <a:ext cx="6625" cy="398150"/>
            </a:xfrm>
            <a:custGeom>
              <a:rect b="b" l="l" r="r" t="t"/>
              <a:pathLst>
                <a:path extrusionOk="0" h="15926" w="265">
                  <a:moveTo>
                    <a:pt x="264" y="0"/>
                  </a:moveTo>
                  <a:lnTo>
                    <a:pt x="1" y="25"/>
                  </a:lnTo>
                  <a:lnTo>
                    <a:pt x="1" y="15926"/>
                  </a:lnTo>
                  <a:cubicBezTo>
                    <a:pt x="101" y="15285"/>
                    <a:pt x="189" y="14643"/>
                    <a:pt x="264" y="13999"/>
                  </a:cubicBezTo>
                  <a:lnTo>
                    <a:pt x="264"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6"/>
            <p:cNvSpPr/>
            <p:nvPr/>
          </p:nvSpPr>
          <p:spPr>
            <a:xfrm>
              <a:off x="5742650" y="2010025"/>
              <a:ext cx="6600" cy="469650"/>
            </a:xfrm>
            <a:custGeom>
              <a:rect b="b" l="l" r="r" t="t"/>
              <a:pathLst>
                <a:path extrusionOk="0" h="18786" w="264">
                  <a:moveTo>
                    <a:pt x="264" y="1"/>
                  </a:moveTo>
                  <a:lnTo>
                    <a:pt x="0" y="24"/>
                  </a:lnTo>
                  <a:lnTo>
                    <a:pt x="0" y="18786"/>
                  </a:lnTo>
                  <a:cubicBezTo>
                    <a:pt x="78" y="18242"/>
                    <a:pt x="122" y="17926"/>
                    <a:pt x="122" y="17926"/>
                  </a:cubicBezTo>
                  <a:lnTo>
                    <a:pt x="264" y="17593"/>
                  </a:lnTo>
                  <a:lnTo>
                    <a:pt x="264"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6"/>
            <p:cNvSpPr/>
            <p:nvPr/>
          </p:nvSpPr>
          <p:spPr>
            <a:xfrm>
              <a:off x="5720650" y="2012100"/>
              <a:ext cx="6625" cy="615450"/>
            </a:xfrm>
            <a:custGeom>
              <a:rect b="b" l="l" r="r" t="t"/>
              <a:pathLst>
                <a:path extrusionOk="0" h="24618" w="265">
                  <a:moveTo>
                    <a:pt x="265" y="0"/>
                  </a:moveTo>
                  <a:lnTo>
                    <a:pt x="1" y="24"/>
                  </a:lnTo>
                  <a:lnTo>
                    <a:pt x="1" y="24617"/>
                  </a:lnTo>
                  <a:cubicBezTo>
                    <a:pt x="94" y="24034"/>
                    <a:pt x="182" y="23461"/>
                    <a:pt x="265" y="22907"/>
                  </a:cubicBezTo>
                  <a:lnTo>
                    <a:pt x="265"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6"/>
            <p:cNvSpPr/>
            <p:nvPr/>
          </p:nvSpPr>
          <p:spPr>
            <a:xfrm>
              <a:off x="5698675" y="2014150"/>
              <a:ext cx="6575" cy="745275"/>
            </a:xfrm>
            <a:custGeom>
              <a:rect b="b" l="l" r="r" t="t"/>
              <a:pathLst>
                <a:path extrusionOk="0" h="29811" w="263">
                  <a:moveTo>
                    <a:pt x="263" y="1"/>
                  </a:moveTo>
                  <a:lnTo>
                    <a:pt x="1" y="26"/>
                  </a:lnTo>
                  <a:lnTo>
                    <a:pt x="1" y="29810"/>
                  </a:lnTo>
                  <a:cubicBezTo>
                    <a:pt x="86" y="29342"/>
                    <a:pt x="174" y="28843"/>
                    <a:pt x="263" y="28327"/>
                  </a:cubicBezTo>
                  <a:lnTo>
                    <a:pt x="263"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6"/>
            <p:cNvSpPr/>
            <p:nvPr/>
          </p:nvSpPr>
          <p:spPr>
            <a:xfrm>
              <a:off x="5676675" y="2016275"/>
              <a:ext cx="6600" cy="285000"/>
            </a:xfrm>
            <a:custGeom>
              <a:rect b="b" l="l" r="r" t="t"/>
              <a:pathLst>
                <a:path extrusionOk="0" h="11400" w="264">
                  <a:moveTo>
                    <a:pt x="264" y="1"/>
                  </a:moveTo>
                  <a:lnTo>
                    <a:pt x="0" y="25"/>
                  </a:lnTo>
                  <a:lnTo>
                    <a:pt x="0" y="9369"/>
                  </a:lnTo>
                  <a:cubicBezTo>
                    <a:pt x="102" y="10053"/>
                    <a:pt x="189" y="10731"/>
                    <a:pt x="264" y="11399"/>
                  </a:cubicBezTo>
                  <a:lnTo>
                    <a:pt x="264"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6"/>
            <p:cNvSpPr/>
            <p:nvPr/>
          </p:nvSpPr>
          <p:spPr>
            <a:xfrm>
              <a:off x="5676675" y="2581025"/>
              <a:ext cx="6600" cy="205450"/>
            </a:xfrm>
            <a:custGeom>
              <a:rect b="b" l="l" r="r" t="t"/>
              <a:pathLst>
                <a:path extrusionOk="0" h="8218" w="264">
                  <a:moveTo>
                    <a:pt x="264" y="0"/>
                  </a:moveTo>
                  <a:cubicBezTo>
                    <a:pt x="161" y="607"/>
                    <a:pt x="63" y="1267"/>
                    <a:pt x="0" y="1895"/>
                  </a:cubicBezTo>
                  <a:lnTo>
                    <a:pt x="0" y="4274"/>
                  </a:lnTo>
                  <a:cubicBezTo>
                    <a:pt x="15" y="4400"/>
                    <a:pt x="34" y="4543"/>
                    <a:pt x="57" y="4692"/>
                  </a:cubicBezTo>
                  <a:cubicBezTo>
                    <a:pt x="38" y="4827"/>
                    <a:pt x="19" y="4960"/>
                    <a:pt x="0" y="5091"/>
                  </a:cubicBezTo>
                  <a:lnTo>
                    <a:pt x="0" y="8203"/>
                  </a:lnTo>
                  <a:lnTo>
                    <a:pt x="264" y="8218"/>
                  </a:lnTo>
                  <a:lnTo>
                    <a:pt x="264"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6"/>
            <p:cNvSpPr/>
            <p:nvPr/>
          </p:nvSpPr>
          <p:spPr>
            <a:xfrm>
              <a:off x="5654675" y="2018350"/>
              <a:ext cx="6575" cy="145225"/>
            </a:xfrm>
            <a:custGeom>
              <a:rect b="b" l="l" r="r" t="t"/>
              <a:pathLst>
                <a:path extrusionOk="0" h="5809" w="263">
                  <a:moveTo>
                    <a:pt x="263" y="0"/>
                  </a:moveTo>
                  <a:lnTo>
                    <a:pt x="1" y="24"/>
                  </a:lnTo>
                  <a:lnTo>
                    <a:pt x="1" y="5427"/>
                  </a:lnTo>
                  <a:lnTo>
                    <a:pt x="185" y="5427"/>
                  </a:lnTo>
                  <a:cubicBezTo>
                    <a:pt x="211" y="5554"/>
                    <a:pt x="238" y="5682"/>
                    <a:pt x="263" y="5809"/>
                  </a:cubicBezTo>
                  <a:lnTo>
                    <a:pt x="263"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6"/>
            <p:cNvSpPr/>
            <p:nvPr/>
          </p:nvSpPr>
          <p:spPr>
            <a:xfrm>
              <a:off x="5632700" y="2020375"/>
              <a:ext cx="6575" cy="133700"/>
            </a:xfrm>
            <a:custGeom>
              <a:rect b="b" l="l" r="r" t="t"/>
              <a:pathLst>
                <a:path extrusionOk="0" h="5348" w="263">
                  <a:moveTo>
                    <a:pt x="263" y="0"/>
                  </a:moveTo>
                  <a:lnTo>
                    <a:pt x="1" y="24"/>
                  </a:lnTo>
                  <a:lnTo>
                    <a:pt x="1" y="5348"/>
                  </a:lnTo>
                  <a:lnTo>
                    <a:pt x="263" y="5346"/>
                  </a:lnTo>
                  <a:lnTo>
                    <a:pt x="263"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6"/>
            <p:cNvSpPr/>
            <p:nvPr/>
          </p:nvSpPr>
          <p:spPr>
            <a:xfrm>
              <a:off x="5610725" y="2022425"/>
              <a:ext cx="6550" cy="131725"/>
            </a:xfrm>
            <a:custGeom>
              <a:rect b="b" l="l" r="r" t="t"/>
              <a:pathLst>
                <a:path extrusionOk="0" h="5269" w="262">
                  <a:moveTo>
                    <a:pt x="261" y="1"/>
                  </a:moveTo>
                  <a:lnTo>
                    <a:pt x="1" y="26"/>
                  </a:lnTo>
                  <a:lnTo>
                    <a:pt x="1" y="5269"/>
                  </a:lnTo>
                  <a:lnTo>
                    <a:pt x="261" y="5266"/>
                  </a:lnTo>
                  <a:lnTo>
                    <a:pt x="261"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6"/>
            <p:cNvSpPr/>
            <p:nvPr/>
          </p:nvSpPr>
          <p:spPr>
            <a:xfrm>
              <a:off x="5588675" y="2024575"/>
              <a:ext cx="6600" cy="346650"/>
            </a:xfrm>
            <a:custGeom>
              <a:rect b="b" l="l" r="r" t="t"/>
              <a:pathLst>
                <a:path extrusionOk="0" h="13866" w="264">
                  <a:moveTo>
                    <a:pt x="264" y="0"/>
                  </a:moveTo>
                  <a:lnTo>
                    <a:pt x="0" y="24"/>
                  </a:lnTo>
                  <a:lnTo>
                    <a:pt x="0" y="13865"/>
                  </a:lnTo>
                  <a:cubicBezTo>
                    <a:pt x="89" y="12777"/>
                    <a:pt x="177" y="11745"/>
                    <a:pt x="264" y="10795"/>
                  </a:cubicBezTo>
                  <a:lnTo>
                    <a:pt x="264"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6"/>
            <p:cNvSpPr/>
            <p:nvPr/>
          </p:nvSpPr>
          <p:spPr>
            <a:xfrm>
              <a:off x="5566700" y="2026625"/>
              <a:ext cx="6575" cy="757100"/>
            </a:xfrm>
            <a:custGeom>
              <a:rect b="b" l="l" r="r" t="t"/>
              <a:pathLst>
                <a:path extrusionOk="0" h="30284" w="263">
                  <a:moveTo>
                    <a:pt x="262" y="1"/>
                  </a:moveTo>
                  <a:lnTo>
                    <a:pt x="0" y="24"/>
                  </a:lnTo>
                  <a:lnTo>
                    <a:pt x="0" y="30283"/>
                  </a:lnTo>
                  <a:lnTo>
                    <a:pt x="262" y="30283"/>
                  </a:lnTo>
                  <a:lnTo>
                    <a:pt x="262" y="29936"/>
                  </a:lnTo>
                  <a:cubicBezTo>
                    <a:pt x="224" y="29015"/>
                    <a:pt x="209" y="28021"/>
                    <a:pt x="215" y="26973"/>
                  </a:cubicBezTo>
                  <a:cubicBezTo>
                    <a:pt x="231" y="26917"/>
                    <a:pt x="248" y="26862"/>
                    <a:pt x="262" y="26809"/>
                  </a:cubicBezTo>
                  <a:lnTo>
                    <a:pt x="262"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6"/>
            <p:cNvSpPr/>
            <p:nvPr/>
          </p:nvSpPr>
          <p:spPr>
            <a:xfrm>
              <a:off x="5544725" y="2028700"/>
              <a:ext cx="6600" cy="755050"/>
            </a:xfrm>
            <a:custGeom>
              <a:rect b="b" l="l" r="r" t="t"/>
              <a:pathLst>
                <a:path extrusionOk="0" h="30202" w="264">
                  <a:moveTo>
                    <a:pt x="264" y="0"/>
                  </a:moveTo>
                  <a:lnTo>
                    <a:pt x="0" y="25"/>
                  </a:lnTo>
                  <a:lnTo>
                    <a:pt x="0" y="30017"/>
                  </a:lnTo>
                  <a:cubicBezTo>
                    <a:pt x="12" y="30138"/>
                    <a:pt x="18" y="30202"/>
                    <a:pt x="18" y="30202"/>
                  </a:cubicBezTo>
                  <a:lnTo>
                    <a:pt x="264" y="30202"/>
                  </a:lnTo>
                  <a:lnTo>
                    <a:pt x="264"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6"/>
            <p:cNvSpPr/>
            <p:nvPr/>
          </p:nvSpPr>
          <p:spPr>
            <a:xfrm>
              <a:off x="5522725" y="2030725"/>
              <a:ext cx="6550" cy="432250"/>
            </a:xfrm>
            <a:custGeom>
              <a:rect b="b" l="l" r="r" t="t"/>
              <a:pathLst>
                <a:path extrusionOk="0" h="17290" w="262">
                  <a:moveTo>
                    <a:pt x="262" y="0"/>
                  </a:moveTo>
                  <a:lnTo>
                    <a:pt x="1" y="27"/>
                  </a:lnTo>
                  <a:lnTo>
                    <a:pt x="1" y="16749"/>
                  </a:lnTo>
                  <a:lnTo>
                    <a:pt x="262" y="17289"/>
                  </a:lnTo>
                  <a:lnTo>
                    <a:pt x="262"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6"/>
            <p:cNvSpPr/>
            <p:nvPr/>
          </p:nvSpPr>
          <p:spPr>
            <a:xfrm>
              <a:off x="5504225" y="2054725"/>
              <a:ext cx="3075" cy="230125"/>
            </a:xfrm>
            <a:custGeom>
              <a:rect b="b" l="l" r="r" t="t"/>
              <a:pathLst>
                <a:path extrusionOk="0" h="9205" w="123">
                  <a:moveTo>
                    <a:pt x="122" y="0"/>
                  </a:moveTo>
                  <a:cubicBezTo>
                    <a:pt x="0" y="2386"/>
                    <a:pt x="47" y="6087"/>
                    <a:pt x="122" y="9205"/>
                  </a:cubicBezTo>
                  <a:lnTo>
                    <a:pt x="122"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6"/>
            <p:cNvSpPr/>
            <p:nvPr/>
          </p:nvSpPr>
          <p:spPr>
            <a:xfrm>
              <a:off x="5492575" y="1525350"/>
              <a:ext cx="330375" cy="546600"/>
            </a:xfrm>
            <a:custGeom>
              <a:rect b="b" l="l" r="r" t="t"/>
              <a:pathLst>
                <a:path extrusionOk="0" h="21864" w="13215">
                  <a:moveTo>
                    <a:pt x="8365" y="0"/>
                  </a:moveTo>
                  <a:cubicBezTo>
                    <a:pt x="5193" y="0"/>
                    <a:pt x="2083" y="1059"/>
                    <a:pt x="2083" y="1059"/>
                  </a:cubicBezTo>
                  <a:lnTo>
                    <a:pt x="1" y="21863"/>
                  </a:lnTo>
                  <a:lnTo>
                    <a:pt x="12432" y="21200"/>
                  </a:lnTo>
                  <a:cubicBezTo>
                    <a:pt x="13215" y="12255"/>
                    <a:pt x="11462" y="437"/>
                    <a:pt x="11462" y="437"/>
                  </a:cubicBezTo>
                  <a:cubicBezTo>
                    <a:pt x="10500" y="119"/>
                    <a:pt x="9429" y="0"/>
                    <a:pt x="83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6"/>
            <p:cNvSpPr/>
            <p:nvPr/>
          </p:nvSpPr>
          <p:spPr>
            <a:xfrm>
              <a:off x="5357675" y="1551800"/>
              <a:ext cx="187975" cy="334450"/>
            </a:xfrm>
            <a:custGeom>
              <a:rect b="b" l="l" r="r" t="t"/>
              <a:pathLst>
                <a:path extrusionOk="0" h="13378" w="7519">
                  <a:moveTo>
                    <a:pt x="7479" y="1"/>
                  </a:moveTo>
                  <a:cubicBezTo>
                    <a:pt x="7479" y="1"/>
                    <a:pt x="5581" y="10850"/>
                    <a:pt x="468" y="12935"/>
                  </a:cubicBezTo>
                  <a:lnTo>
                    <a:pt x="1" y="13377"/>
                  </a:lnTo>
                  <a:cubicBezTo>
                    <a:pt x="1" y="13377"/>
                    <a:pt x="4535" y="13178"/>
                    <a:pt x="7519" y="4591"/>
                  </a:cubicBezTo>
                  <a:lnTo>
                    <a:pt x="74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6"/>
            <p:cNvSpPr/>
            <p:nvPr/>
          </p:nvSpPr>
          <p:spPr>
            <a:xfrm>
              <a:off x="5448875" y="2771050"/>
              <a:ext cx="138950" cy="33675"/>
            </a:xfrm>
            <a:custGeom>
              <a:rect b="b" l="l" r="r" t="t"/>
              <a:pathLst>
                <a:path extrusionOk="0" h="1347" w="5558">
                  <a:moveTo>
                    <a:pt x="3965" y="1"/>
                  </a:moveTo>
                  <a:lnTo>
                    <a:pt x="1" y="1347"/>
                  </a:lnTo>
                  <a:lnTo>
                    <a:pt x="5557" y="1347"/>
                  </a:lnTo>
                  <a:cubicBezTo>
                    <a:pt x="5526" y="1225"/>
                    <a:pt x="5204" y="117"/>
                    <a:pt x="39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6"/>
            <p:cNvSpPr/>
            <p:nvPr/>
          </p:nvSpPr>
          <p:spPr>
            <a:xfrm>
              <a:off x="5450525" y="2774200"/>
              <a:ext cx="134075" cy="30575"/>
            </a:xfrm>
            <a:custGeom>
              <a:rect b="b" l="l" r="r" t="t"/>
              <a:pathLst>
                <a:path extrusionOk="0" h="1223" w="5363">
                  <a:moveTo>
                    <a:pt x="3965" y="0"/>
                  </a:moveTo>
                  <a:lnTo>
                    <a:pt x="3965" y="0"/>
                  </a:lnTo>
                  <a:cubicBezTo>
                    <a:pt x="3992" y="60"/>
                    <a:pt x="4007" y="124"/>
                    <a:pt x="4007" y="186"/>
                  </a:cubicBezTo>
                  <a:cubicBezTo>
                    <a:pt x="4004" y="703"/>
                    <a:pt x="3104" y="1118"/>
                    <a:pt x="1992" y="1118"/>
                  </a:cubicBezTo>
                  <a:cubicBezTo>
                    <a:pt x="1990" y="1118"/>
                    <a:pt x="1988" y="1118"/>
                    <a:pt x="1986" y="1118"/>
                  </a:cubicBezTo>
                  <a:cubicBezTo>
                    <a:pt x="1591" y="1116"/>
                    <a:pt x="1223" y="1062"/>
                    <a:pt x="910" y="971"/>
                  </a:cubicBezTo>
                  <a:lnTo>
                    <a:pt x="1" y="1221"/>
                  </a:lnTo>
                  <a:lnTo>
                    <a:pt x="1" y="1222"/>
                  </a:lnTo>
                  <a:lnTo>
                    <a:pt x="5363" y="1222"/>
                  </a:lnTo>
                  <a:cubicBezTo>
                    <a:pt x="5317" y="1097"/>
                    <a:pt x="4930" y="168"/>
                    <a:pt x="3965"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6"/>
            <p:cNvSpPr/>
            <p:nvPr/>
          </p:nvSpPr>
          <p:spPr>
            <a:xfrm>
              <a:off x="5496625" y="2787625"/>
              <a:ext cx="4600" cy="7000"/>
            </a:xfrm>
            <a:custGeom>
              <a:rect b="b" l="l" r="r" t="t"/>
              <a:pathLst>
                <a:path extrusionOk="0" h="280" w="184">
                  <a:moveTo>
                    <a:pt x="102" y="1"/>
                  </a:moveTo>
                  <a:lnTo>
                    <a:pt x="1" y="36"/>
                  </a:lnTo>
                  <a:lnTo>
                    <a:pt x="71" y="236"/>
                  </a:lnTo>
                  <a:cubicBezTo>
                    <a:pt x="80" y="262"/>
                    <a:pt x="103" y="280"/>
                    <a:pt x="127" y="280"/>
                  </a:cubicBezTo>
                  <a:cubicBezTo>
                    <a:pt x="132" y="280"/>
                    <a:pt x="137" y="279"/>
                    <a:pt x="142" y="277"/>
                  </a:cubicBezTo>
                  <a:cubicBezTo>
                    <a:pt x="170" y="267"/>
                    <a:pt x="183" y="232"/>
                    <a:pt x="172" y="201"/>
                  </a:cubicBezTo>
                  <a:lnTo>
                    <a:pt x="1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6"/>
            <p:cNvSpPr/>
            <p:nvPr/>
          </p:nvSpPr>
          <p:spPr>
            <a:xfrm>
              <a:off x="5503100" y="2785450"/>
              <a:ext cx="4700" cy="7000"/>
            </a:xfrm>
            <a:custGeom>
              <a:rect b="b" l="l" r="r" t="t"/>
              <a:pathLst>
                <a:path extrusionOk="0" h="280" w="188">
                  <a:moveTo>
                    <a:pt x="107" y="1"/>
                  </a:moveTo>
                  <a:lnTo>
                    <a:pt x="1" y="35"/>
                  </a:lnTo>
                  <a:lnTo>
                    <a:pt x="73" y="235"/>
                  </a:lnTo>
                  <a:cubicBezTo>
                    <a:pt x="83" y="263"/>
                    <a:pt x="106" y="280"/>
                    <a:pt x="130" y="280"/>
                  </a:cubicBezTo>
                  <a:cubicBezTo>
                    <a:pt x="135" y="280"/>
                    <a:pt x="140" y="279"/>
                    <a:pt x="145" y="278"/>
                  </a:cubicBezTo>
                  <a:cubicBezTo>
                    <a:pt x="175" y="269"/>
                    <a:pt x="188" y="235"/>
                    <a:pt x="176" y="202"/>
                  </a:cubicBezTo>
                  <a:lnTo>
                    <a:pt x="10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6"/>
            <p:cNvSpPr/>
            <p:nvPr/>
          </p:nvSpPr>
          <p:spPr>
            <a:xfrm>
              <a:off x="5509800" y="2783350"/>
              <a:ext cx="4650" cy="6975"/>
            </a:xfrm>
            <a:custGeom>
              <a:rect b="b" l="l" r="r" t="t"/>
              <a:pathLst>
                <a:path extrusionOk="0" h="279" w="186">
                  <a:moveTo>
                    <a:pt x="101" y="1"/>
                  </a:moveTo>
                  <a:lnTo>
                    <a:pt x="1" y="33"/>
                  </a:lnTo>
                  <a:lnTo>
                    <a:pt x="70" y="235"/>
                  </a:lnTo>
                  <a:cubicBezTo>
                    <a:pt x="80" y="261"/>
                    <a:pt x="103" y="279"/>
                    <a:pt x="127" y="279"/>
                  </a:cubicBezTo>
                  <a:cubicBezTo>
                    <a:pt x="132" y="279"/>
                    <a:pt x="137" y="278"/>
                    <a:pt x="142" y="276"/>
                  </a:cubicBezTo>
                  <a:cubicBezTo>
                    <a:pt x="172" y="266"/>
                    <a:pt x="185" y="232"/>
                    <a:pt x="173" y="201"/>
                  </a:cubicBezTo>
                  <a:lnTo>
                    <a:pt x="1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6"/>
            <p:cNvSpPr/>
            <p:nvPr/>
          </p:nvSpPr>
          <p:spPr>
            <a:xfrm>
              <a:off x="5516375" y="2781175"/>
              <a:ext cx="4625" cy="7000"/>
            </a:xfrm>
            <a:custGeom>
              <a:rect b="b" l="l" r="r" t="t"/>
              <a:pathLst>
                <a:path extrusionOk="0" h="280" w="185">
                  <a:moveTo>
                    <a:pt x="103" y="1"/>
                  </a:moveTo>
                  <a:lnTo>
                    <a:pt x="0" y="35"/>
                  </a:lnTo>
                  <a:lnTo>
                    <a:pt x="71" y="235"/>
                  </a:lnTo>
                  <a:cubicBezTo>
                    <a:pt x="79" y="262"/>
                    <a:pt x="104" y="280"/>
                    <a:pt x="128" y="280"/>
                  </a:cubicBezTo>
                  <a:cubicBezTo>
                    <a:pt x="133" y="280"/>
                    <a:pt x="137" y="279"/>
                    <a:pt x="141" y="278"/>
                  </a:cubicBezTo>
                  <a:cubicBezTo>
                    <a:pt x="171" y="267"/>
                    <a:pt x="184" y="232"/>
                    <a:pt x="174" y="201"/>
                  </a:cubicBezTo>
                  <a:lnTo>
                    <a:pt x="1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6"/>
            <p:cNvSpPr/>
            <p:nvPr/>
          </p:nvSpPr>
          <p:spPr>
            <a:xfrm>
              <a:off x="5522950" y="2779075"/>
              <a:ext cx="4625" cy="6975"/>
            </a:xfrm>
            <a:custGeom>
              <a:rect b="b" l="l" r="r" t="t"/>
              <a:pathLst>
                <a:path extrusionOk="0" h="279" w="185">
                  <a:moveTo>
                    <a:pt x="104" y="1"/>
                  </a:moveTo>
                  <a:lnTo>
                    <a:pt x="1" y="35"/>
                  </a:lnTo>
                  <a:lnTo>
                    <a:pt x="71" y="237"/>
                  </a:lnTo>
                  <a:cubicBezTo>
                    <a:pt x="80" y="262"/>
                    <a:pt x="104" y="279"/>
                    <a:pt x="128" y="279"/>
                  </a:cubicBezTo>
                  <a:cubicBezTo>
                    <a:pt x="133" y="279"/>
                    <a:pt x="137" y="278"/>
                    <a:pt x="142" y="276"/>
                  </a:cubicBezTo>
                  <a:cubicBezTo>
                    <a:pt x="172" y="268"/>
                    <a:pt x="185" y="232"/>
                    <a:pt x="174" y="201"/>
                  </a:cubicBezTo>
                  <a:lnTo>
                    <a:pt x="1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6"/>
            <p:cNvSpPr/>
            <p:nvPr/>
          </p:nvSpPr>
          <p:spPr>
            <a:xfrm>
              <a:off x="5529625" y="2776925"/>
              <a:ext cx="4625" cy="6975"/>
            </a:xfrm>
            <a:custGeom>
              <a:rect b="b" l="l" r="r" t="t"/>
              <a:pathLst>
                <a:path extrusionOk="0" h="279" w="185">
                  <a:moveTo>
                    <a:pt x="102" y="0"/>
                  </a:moveTo>
                  <a:lnTo>
                    <a:pt x="0" y="35"/>
                  </a:lnTo>
                  <a:lnTo>
                    <a:pt x="71" y="236"/>
                  </a:lnTo>
                  <a:cubicBezTo>
                    <a:pt x="79" y="261"/>
                    <a:pt x="103" y="278"/>
                    <a:pt x="127" y="278"/>
                  </a:cubicBezTo>
                  <a:cubicBezTo>
                    <a:pt x="133" y="278"/>
                    <a:pt x="138" y="277"/>
                    <a:pt x="143" y="275"/>
                  </a:cubicBezTo>
                  <a:cubicBezTo>
                    <a:pt x="170" y="265"/>
                    <a:pt x="184" y="231"/>
                    <a:pt x="174" y="200"/>
                  </a:cubicBezTo>
                  <a:lnTo>
                    <a:pt x="1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6"/>
            <p:cNvSpPr/>
            <p:nvPr/>
          </p:nvSpPr>
          <p:spPr>
            <a:xfrm>
              <a:off x="5553500" y="2804700"/>
              <a:ext cx="34325" cy="7475"/>
            </a:xfrm>
            <a:custGeom>
              <a:rect b="b" l="l" r="r" t="t"/>
              <a:pathLst>
                <a:path extrusionOk="0" h="299" w="1373">
                  <a:moveTo>
                    <a:pt x="1" y="1"/>
                  </a:moveTo>
                  <a:lnTo>
                    <a:pt x="1" y="298"/>
                  </a:lnTo>
                  <a:lnTo>
                    <a:pt x="1372" y="298"/>
                  </a:lnTo>
                  <a:lnTo>
                    <a:pt x="13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6"/>
            <p:cNvSpPr/>
            <p:nvPr/>
          </p:nvSpPr>
          <p:spPr>
            <a:xfrm>
              <a:off x="5448850" y="2804700"/>
              <a:ext cx="98475" cy="7475"/>
            </a:xfrm>
            <a:custGeom>
              <a:rect b="b" l="l" r="r" t="t"/>
              <a:pathLst>
                <a:path extrusionOk="0" h="299" w="3939">
                  <a:moveTo>
                    <a:pt x="0" y="1"/>
                  </a:moveTo>
                  <a:lnTo>
                    <a:pt x="0" y="298"/>
                  </a:lnTo>
                  <a:lnTo>
                    <a:pt x="3938" y="298"/>
                  </a:lnTo>
                  <a:lnTo>
                    <a:pt x="39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6"/>
            <p:cNvSpPr/>
            <p:nvPr/>
          </p:nvSpPr>
          <p:spPr>
            <a:xfrm>
              <a:off x="5648675" y="2772200"/>
              <a:ext cx="138975" cy="33675"/>
            </a:xfrm>
            <a:custGeom>
              <a:rect b="b" l="l" r="r" t="t"/>
              <a:pathLst>
                <a:path extrusionOk="0" h="1347" w="5559">
                  <a:moveTo>
                    <a:pt x="1593" y="1"/>
                  </a:moveTo>
                  <a:cubicBezTo>
                    <a:pt x="354" y="117"/>
                    <a:pt x="32" y="1226"/>
                    <a:pt x="1" y="1347"/>
                  </a:cubicBezTo>
                  <a:lnTo>
                    <a:pt x="5559" y="1347"/>
                  </a:lnTo>
                  <a:lnTo>
                    <a:pt x="159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6"/>
            <p:cNvSpPr/>
            <p:nvPr/>
          </p:nvSpPr>
          <p:spPr>
            <a:xfrm>
              <a:off x="5651925" y="2775325"/>
              <a:ext cx="134075" cy="30600"/>
            </a:xfrm>
            <a:custGeom>
              <a:rect b="b" l="l" r="r" t="t"/>
              <a:pathLst>
                <a:path extrusionOk="0" h="1224" w="5363">
                  <a:moveTo>
                    <a:pt x="1397" y="1"/>
                  </a:moveTo>
                  <a:lnTo>
                    <a:pt x="1397" y="1"/>
                  </a:lnTo>
                  <a:cubicBezTo>
                    <a:pt x="432" y="169"/>
                    <a:pt x="48" y="1098"/>
                    <a:pt x="0" y="1223"/>
                  </a:cubicBezTo>
                  <a:lnTo>
                    <a:pt x="5362" y="1223"/>
                  </a:lnTo>
                  <a:lnTo>
                    <a:pt x="5362" y="1222"/>
                  </a:lnTo>
                  <a:lnTo>
                    <a:pt x="4452" y="971"/>
                  </a:lnTo>
                  <a:cubicBezTo>
                    <a:pt x="4142" y="1064"/>
                    <a:pt x="3772" y="1117"/>
                    <a:pt x="3376" y="1119"/>
                  </a:cubicBezTo>
                  <a:cubicBezTo>
                    <a:pt x="3374" y="1119"/>
                    <a:pt x="3372" y="1119"/>
                    <a:pt x="3370" y="1119"/>
                  </a:cubicBezTo>
                  <a:cubicBezTo>
                    <a:pt x="2259" y="1119"/>
                    <a:pt x="1358" y="704"/>
                    <a:pt x="1357" y="188"/>
                  </a:cubicBezTo>
                  <a:cubicBezTo>
                    <a:pt x="1357" y="124"/>
                    <a:pt x="1370" y="61"/>
                    <a:pt x="1397"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6"/>
            <p:cNvSpPr/>
            <p:nvPr/>
          </p:nvSpPr>
          <p:spPr>
            <a:xfrm>
              <a:off x="5735350" y="2788725"/>
              <a:ext cx="4600" cy="7000"/>
            </a:xfrm>
            <a:custGeom>
              <a:rect b="b" l="l" r="r" t="t"/>
              <a:pathLst>
                <a:path extrusionOk="0" h="280" w="184">
                  <a:moveTo>
                    <a:pt x="81" y="1"/>
                  </a:moveTo>
                  <a:lnTo>
                    <a:pt x="11" y="201"/>
                  </a:lnTo>
                  <a:cubicBezTo>
                    <a:pt x="0" y="233"/>
                    <a:pt x="14" y="267"/>
                    <a:pt x="40" y="278"/>
                  </a:cubicBezTo>
                  <a:cubicBezTo>
                    <a:pt x="45" y="279"/>
                    <a:pt x="50" y="280"/>
                    <a:pt x="55" y="280"/>
                  </a:cubicBezTo>
                  <a:cubicBezTo>
                    <a:pt x="80" y="280"/>
                    <a:pt x="104" y="262"/>
                    <a:pt x="112" y="235"/>
                  </a:cubicBezTo>
                  <a:lnTo>
                    <a:pt x="183" y="35"/>
                  </a:lnTo>
                  <a:lnTo>
                    <a:pt x="8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6"/>
            <p:cNvSpPr/>
            <p:nvPr/>
          </p:nvSpPr>
          <p:spPr>
            <a:xfrm>
              <a:off x="5728725" y="2786625"/>
              <a:ext cx="4650" cy="6975"/>
            </a:xfrm>
            <a:custGeom>
              <a:rect b="b" l="l" r="r" t="t"/>
              <a:pathLst>
                <a:path extrusionOk="0" h="279" w="186">
                  <a:moveTo>
                    <a:pt x="81" y="1"/>
                  </a:moveTo>
                  <a:lnTo>
                    <a:pt x="11" y="201"/>
                  </a:lnTo>
                  <a:cubicBezTo>
                    <a:pt x="0" y="234"/>
                    <a:pt x="15" y="267"/>
                    <a:pt x="43" y="276"/>
                  </a:cubicBezTo>
                  <a:cubicBezTo>
                    <a:pt x="48" y="278"/>
                    <a:pt x="53" y="279"/>
                    <a:pt x="58" y="279"/>
                  </a:cubicBezTo>
                  <a:cubicBezTo>
                    <a:pt x="83" y="279"/>
                    <a:pt x="105" y="262"/>
                    <a:pt x="114" y="234"/>
                  </a:cubicBezTo>
                  <a:lnTo>
                    <a:pt x="186" y="33"/>
                  </a:lnTo>
                  <a:lnTo>
                    <a:pt x="8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6"/>
            <p:cNvSpPr/>
            <p:nvPr/>
          </p:nvSpPr>
          <p:spPr>
            <a:xfrm>
              <a:off x="5722100" y="2784450"/>
              <a:ext cx="4625" cy="7000"/>
            </a:xfrm>
            <a:custGeom>
              <a:rect b="b" l="l" r="r" t="t"/>
              <a:pathLst>
                <a:path extrusionOk="0" h="280" w="185">
                  <a:moveTo>
                    <a:pt x="83" y="1"/>
                  </a:moveTo>
                  <a:lnTo>
                    <a:pt x="11" y="201"/>
                  </a:lnTo>
                  <a:cubicBezTo>
                    <a:pt x="0" y="232"/>
                    <a:pt x="14" y="266"/>
                    <a:pt x="43" y="276"/>
                  </a:cubicBezTo>
                  <a:cubicBezTo>
                    <a:pt x="48" y="278"/>
                    <a:pt x="54" y="279"/>
                    <a:pt x="59" y="279"/>
                  </a:cubicBezTo>
                  <a:cubicBezTo>
                    <a:pt x="83" y="279"/>
                    <a:pt x="105" y="262"/>
                    <a:pt x="114" y="235"/>
                  </a:cubicBezTo>
                  <a:lnTo>
                    <a:pt x="184" y="33"/>
                  </a:lnTo>
                  <a:lnTo>
                    <a:pt x="8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6"/>
            <p:cNvSpPr/>
            <p:nvPr/>
          </p:nvSpPr>
          <p:spPr>
            <a:xfrm>
              <a:off x="5715475" y="2782325"/>
              <a:ext cx="4625" cy="7000"/>
            </a:xfrm>
            <a:custGeom>
              <a:rect b="b" l="l" r="r" t="t"/>
              <a:pathLst>
                <a:path extrusionOk="0" h="280" w="185">
                  <a:moveTo>
                    <a:pt x="83" y="1"/>
                  </a:moveTo>
                  <a:lnTo>
                    <a:pt x="11" y="202"/>
                  </a:lnTo>
                  <a:cubicBezTo>
                    <a:pt x="0" y="233"/>
                    <a:pt x="15" y="269"/>
                    <a:pt x="43" y="277"/>
                  </a:cubicBezTo>
                  <a:cubicBezTo>
                    <a:pt x="48" y="279"/>
                    <a:pt x="52" y="280"/>
                    <a:pt x="57" y="280"/>
                  </a:cubicBezTo>
                  <a:cubicBezTo>
                    <a:pt x="80" y="280"/>
                    <a:pt x="105" y="263"/>
                    <a:pt x="114" y="235"/>
                  </a:cubicBezTo>
                  <a:lnTo>
                    <a:pt x="184" y="34"/>
                  </a:lnTo>
                  <a:lnTo>
                    <a:pt x="8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6"/>
            <p:cNvSpPr/>
            <p:nvPr/>
          </p:nvSpPr>
          <p:spPr>
            <a:xfrm>
              <a:off x="5708925" y="2780200"/>
              <a:ext cx="4700" cy="6950"/>
            </a:xfrm>
            <a:custGeom>
              <a:rect b="b" l="l" r="r" t="t"/>
              <a:pathLst>
                <a:path extrusionOk="0" h="278" w="188">
                  <a:moveTo>
                    <a:pt x="81" y="0"/>
                  </a:moveTo>
                  <a:lnTo>
                    <a:pt x="12" y="200"/>
                  </a:lnTo>
                  <a:cubicBezTo>
                    <a:pt x="0" y="231"/>
                    <a:pt x="13" y="267"/>
                    <a:pt x="43" y="276"/>
                  </a:cubicBezTo>
                  <a:cubicBezTo>
                    <a:pt x="48" y="277"/>
                    <a:pt x="53" y="278"/>
                    <a:pt x="58" y="278"/>
                  </a:cubicBezTo>
                  <a:cubicBezTo>
                    <a:pt x="81" y="278"/>
                    <a:pt x="105" y="261"/>
                    <a:pt x="115" y="236"/>
                  </a:cubicBezTo>
                  <a:lnTo>
                    <a:pt x="187" y="34"/>
                  </a:lnTo>
                  <a:lnTo>
                    <a:pt x="8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6"/>
            <p:cNvSpPr/>
            <p:nvPr/>
          </p:nvSpPr>
          <p:spPr>
            <a:xfrm>
              <a:off x="5702250" y="2778050"/>
              <a:ext cx="4625" cy="7000"/>
            </a:xfrm>
            <a:custGeom>
              <a:rect b="b" l="l" r="r" t="t"/>
              <a:pathLst>
                <a:path extrusionOk="0" h="280" w="185">
                  <a:moveTo>
                    <a:pt x="83" y="1"/>
                  </a:moveTo>
                  <a:lnTo>
                    <a:pt x="12" y="201"/>
                  </a:lnTo>
                  <a:cubicBezTo>
                    <a:pt x="1" y="232"/>
                    <a:pt x="15" y="266"/>
                    <a:pt x="43" y="278"/>
                  </a:cubicBezTo>
                  <a:cubicBezTo>
                    <a:pt x="48" y="279"/>
                    <a:pt x="53" y="280"/>
                    <a:pt x="57" y="280"/>
                  </a:cubicBezTo>
                  <a:cubicBezTo>
                    <a:pt x="81" y="280"/>
                    <a:pt x="106" y="262"/>
                    <a:pt x="115" y="236"/>
                  </a:cubicBezTo>
                  <a:lnTo>
                    <a:pt x="185" y="36"/>
                  </a:lnTo>
                  <a:lnTo>
                    <a:pt x="8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6"/>
            <p:cNvSpPr/>
            <p:nvPr/>
          </p:nvSpPr>
          <p:spPr>
            <a:xfrm>
              <a:off x="5648675" y="2805850"/>
              <a:ext cx="34300" cy="7475"/>
            </a:xfrm>
            <a:custGeom>
              <a:rect b="b" l="l" r="r" t="t"/>
              <a:pathLst>
                <a:path extrusionOk="0" h="299" w="1372">
                  <a:moveTo>
                    <a:pt x="1" y="1"/>
                  </a:moveTo>
                  <a:lnTo>
                    <a:pt x="1" y="298"/>
                  </a:lnTo>
                  <a:lnTo>
                    <a:pt x="1372" y="298"/>
                  </a:lnTo>
                  <a:lnTo>
                    <a:pt x="13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6"/>
            <p:cNvSpPr/>
            <p:nvPr/>
          </p:nvSpPr>
          <p:spPr>
            <a:xfrm>
              <a:off x="5689175" y="2805850"/>
              <a:ext cx="98475" cy="7475"/>
            </a:xfrm>
            <a:custGeom>
              <a:rect b="b" l="l" r="r" t="t"/>
              <a:pathLst>
                <a:path extrusionOk="0" h="299" w="3939">
                  <a:moveTo>
                    <a:pt x="1" y="1"/>
                  </a:moveTo>
                  <a:lnTo>
                    <a:pt x="1" y="298"/>
                  </a:lnTo>
                  <a:lnTo>
                    <a:pt x="3939" y="298"/>
                  </a:lnTo>
                  <a:lnTo>
                    <a:pt x="393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6"/>
            <p:cNvSpPr/>
            <p:nvPr/>
          </p:nvSpPr>
          <p:spPr>
            <a:xfrm>
              <a:off x="5544600" y="1515550"/>
              <a:ext cx="239700" cy="44300"/>
            </a:xfrm>
            <a:custGeom>
              <a:rect b="b" l="l" r="r" t="t"/>
              <a:pathLst>
                <a:path extrusionOk="0" h="1772" w="9588">
                  <a:moveTo>
                    <a:pt x="5271" y="1"/>
                  </a:moveTo>
                  <a:cubicBezTo>
                    <a:pt x="3712" y="1"/>
                    <a:pt x="1872" y="343"/>
                    <a:pt x="1" y="1448"/>
                  </a:cubicBezTo>
                  <a:cubicBezTo>
                    <a:pt x="1" y="1450"/>
                    <a:pt x="2282" y="1771"/>
                    <a:pt x="4705" y="1771"/>
                  </a:cubicBezTo>
                  <a:cubicBezTo>
                    <a:pt x="6577" y="1771"/>
                    <a:pt x="8534" y="1579"/>
                    <a:pt x="9588" y="899"/>
                  </a:cubicBezTo>
                  <a:cubicBezTo>
                    <a:pt x="9588" y="899"/>
                    <a:pt x="7797" y="1"/>
                    <a:pt x="52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6"/>
            <p:cNvSpPr/>
            <p:nvPr/>
          </p:nvSpPr>
          <p:spPr>
            <a:xfrm>
              <a:off x="5523425" y="1539850"/>
              <a:ext cx="44875" cy="68525"/>
            </a:xfrm>
            <a:custGeom>
              <a:rect b="b" l="l" r="r" t="t"/>
              <a:pathLst>
                <a:path extrusionOk="0" h="2741" w="1795">
                  <a:moveTo>
                    <a:pt x="1795" y="0"/>
                  </a:moveTo>
                  <a:cubicBezTo>
                    <a:pt x="1794" y="0"/>
                    <a:pt x="1" y="108"/>
                    <a:pt x="348" y="2741"/>
                  </a:cubicBezTo>
                  <a:lnTo>
                    <a:pt x="179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6"/>
            <p:cNvSpPr/>
            <p:nvPr/>
          </p:nvSpPr>
          <p:spPr>
            <a:xfrm>
              <a:off x="5489675" y="1593525"/>
              <a:ext cx="45500" cy="138350"/>
            </a:xfrm>
            <a:custGeom>
              <a:rect b="b" l="l" r="r" t="t"/>
              <a:pathLst>
                <a:path extrusionOk="0" h="5534" w="1820">
                  <a:moveTo>
                    <a:pt x="1665" y="0"/>
                  </a:moveTo>
                  <a:cubicBezTo>
                    <a:pt x="1665" y="0"/>
                    <a:pt x="688" y="4024"/>
                    <a:pt x="0" y="5533"/>
                  </a:cubicBezTo>
                  <a:lnTo>
                    <a:pt x="1407" y="2458"/>
                  </a:lnTo>
                  <a:lnTo>
                    <a:pt x="1819" y="478"/>
                  </a:lnTo>
                  <a:lnTo>
                    <a:pt x="1665"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6"/>
            <p:cNvSpPr/>
            <p:nvPr/>
          </p:nvSpPr>
          <p:spPr>
            <a:xfrm>
              <a:off x="5492625" y="1515500"/>
              <a:ext cx="329000" cy="556375"/>
            </a:xfrm>
            <a:custGeom>
              <a:rect b="b" l="l" r="r" t="t"/>
              <a:pathLst>
                <a:path extrusionOk="0" h="22255" w="13160">
                  <a:moveTo>
                    <a:pt x="7355" y="1"/>
                  </a:moveTo>
                  <a:cubicBezTo>
                    <a:pt x="7076" y="1"/>
                    <a:pt x="6788" y="12"/>
                    <a:pt x="6492" y="36"/>
                  </a:cubicBezTo>
                  <a:cubicBezTo>
                    <a:pt x="8001" y="1507"/>
                    <a:pt x="9011" y="4207"/>
                    <a:pt x="9011" y="7293"/>
                  </a:cubicBezTo>
                  <a:cubicBezTo>
                    <a:pt x="9011" y="11954"/>
                    <a:pt x="6757" y="13199"/>
                    <a:pt x="3915" y="13199"/>
                  </a:cubicBezTo>
                  <a:cubicBezTo>
                    <a:pt x="2773" y="13199"/>
                    <a:pt x="1954" y="12446"/>
                    <a:pt x="1100" y="11417"/>
                  </a:cubicBezTo>
                  <a:lnTo>
                    <a:pt x="0" y="22254"/>
                  </a:lnTo>
                  <a:lnTo>
                    <a:pt x="0" y="22254"/>
                  </a:lnTo>
                  <a:lnTo>
                    <a:pt x="12431" y="21591"/>
                  </a:lnTo>
                  <a:cubicBezTo>
                    <a:pt x="13160" y="13278"/>
                    <a:pt x="11698" y="2485"/>
                    <a:pt x="11487" y="1001"/>
                  </a:cubicBezTo>
                  <a:cubicBezTo>
                    <a:pt x="11550" y="968"/>
                    <a:pt x="11612" y="933"/>
                    <a:pt x="11670" y="896"/>
                  </a:cubicBezTo>
                  <a:cubicBezTo>
                    <a:pt x="11670" y="896"/>
                    <a:pt x="9880" y="1"/>
                    <a:pt x="7355"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6"/>
            <p:cNvSpPr/>
            <p:nvPr/>
          </p:nvSpPr>
          <p:spPr>
            <a:xfrm>
              <a:off x="5620825" y="1535500"/>
              <a:ext cx="249850" cy="341800"/>
            </a:xfrm>
            <a:custGeom>
              <a:rect b="b" l="l" r="r" t="t"/>
              <a:pathLst>
                <a:path extrusionOk="0" h="13672" w="9994">
                  <a:moveTo>
                    <a:pt x="6315" y="0"/>
                  </a:moveTo>
                  <a:lnTo>
                    <a:pt x="6628" y="3343"/>
                  </a:lnTo>
                  <a:cubicBezTo>
                    <a:pt x="8736" y="5295"/>
                    <a:pt x="8394" y="9322"/>
                    <a:pt x="8394" y="9322"/>
                  </a:cubicBezTo>
                  <a:cubicBezTo>
                    <a:pt x="5883" y="12073"/>
                    <a:pt x="0" y="12936"/>
                    <a:pt x="0" y="12938"/>
                  </a:cubicBezTo>
                  <a:lnTo>
                    <a:pt x="451" y="13671"/>
                  </a:lnTo>
                  <a:cubicBezTo>
                    <a:pt x="7039" y="12534"/>
                    <a:pt x="9994" y="10303"/>
                    <a:pt x="9994" y="10303"/>
                  </a:cubicBezTo>
                  <a:cubicBezTo>
                    <a:pt x="9776" y="5753"/>
                    <a:pt x="8173" y="1582"/>
                    <a:pt x="8173" y="1582"/>
                  </a:cubicBezTo>
                  <a:cubicBezTo>
                    <a:pt x="7742" y="522"/>
                    <a:pt x="6798" y="127"/>
                    <a:pt x="63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6"/>
            <p:cNvSpPr/>
            <p:nvPr/>
          </p:nvSpPr>
          <p:spPr>
            <a:xfrm>
              <a:off x="5866225" y="1741975"/>
              <a:ext cx="4700" cy="54700"/>
            </a:xfrm>
            <a:custGeom>
              <a:rect b="b" l="l" r="r" t="t"/>
              <a:pathLst>
                <a:path extrusionOk="0" h="2188" w="188">
                  <a:moveTo>
                    <a:pt x="1" y="0"/>
                  </a:moveTo>
                  <a:lnTo>
                    <a:pt x="1" y="2187"/>
                  </a:lnTo>
                  <a:cubicBezTo>
                    <a:pt x="126" y="2106"/>
                    <a:pt x="188" y="2057"/>
                    <a:pt x="188" y="2056"/>
                  </a:cubicBezTo>
                  <a:cubicBezTo>
                    <a:pt x="155" y="1356"/>
                    <a:pt x="89" y="667"/>
                    <a:pt x="1"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6"/>
            <p:cNvSpPr/>
            <p:nvPr/>
          </p:nvSpPr>
          <p:spPr>
            <a:xfrm>
              <a:off x="5842625" y="1628800"/>
              <a:ext cx="7075" cy="181750"/>
            </a:xfrm>
            <a:custGeom>
              <a:rect b="b" l="l" r="r" t="t"/>
              <a:pathLst>
                <a:path extrusionOk="0" h="7270" w="283">
                  <a:moveTo>
                    <a:pt x="1" y="0"/>
                  </a:moveTo>
                  <a:lnTo>
                    <a:pt x="1" y="7269"/>
                  </a:lnTo>
                  <a:cubicBezTo>
                    <a:pt x="100" y="7216"/>
                    <a:pt x="195" y="7165"/>
                    <a:pt x="282" y="7115"/>
                  </a:cubicBezTo>
                  <a:lnTo>
                    <a:pt x="282" y="1063"/>
                  </a:lnTo>
                  <a:cubicBezTo>
                    <a:pt x="188" y="684"/>
                    <a:pt x="92" y="326"/>
                    <a:pt x="1"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6"/>
            <p:cNvSpPr/>
            <p:nvPr/>
          </p:nvSpPr>
          <p:spPr>
            <a:xfrm>
              <a:off x="5819000" y="1563325"/>
              <a:ext cx="7100" cy="134050"/>
            </a:xfrm>
            <a:custGeom>
              <a:rect b="b" l="l" r="r" t="t"/>
              <a:pathLst>
                <a:path extrusionOk="0" h="5362" w="284">
                  <a:moveTo>
                    <a:pt x="0" y="1"/>
                  </a:moveTo>
                  <a:lnTo>
                    <a:pt x="0" y="4327"/>
                  </a:lnTo>
                  <a:cubicBezTo>
                    <a:pt x="121" y="4672"/>
                    <a:pt x="212" y="5021"/>
                    <a:pt x="283" y="5361"/>
                  </a:cubicBezTo>
                  <a:lnTo>
                    <a:pt x="283" y="546"/>
                  </a:lnTo>
                  <a:cubicBezTo>
                    <a:pt x="266" y="507"/>
                    <a:pt x="258" y="482"/>
                    <a:pt x="258" y="482"/>
                  </a:cubicBezTo>
                  <a:lnTo>
                    <a:pt x="258" y="482"/>
                  </a:lnTo>
                  <a:cubicBezTo>
                    <a:pt x="258" y="482"/>
                    <a:pt x="258" y="482"/>
                    <a:pt x="258" y="482"/>
                  </a:cubicBezTo>
                  <a:cubicBezTo>
                    <a:pt x="184" y="303"/>
                    <a:pt x="99" y="145"/>
                    <a:pt x="0"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6"/>
            <p:cNvSpPr/>
            <p:nvPr/>
          </p:nvSpPr>
          <p:spPr>
            <a:xfrm>
              <a:off x="5819000" y="1774000"/>
              <a:ext cx="7100" cy="48300"/>
            </a:xfrm>
            <a:custGeom>
              <a:rect b="b" l="l" r="r" t="t"/>
              <a:pathLst>
                <a:path extrusionOk="0" h="1932" w="284">
                  <a:moveTo>
                    <a:pt x="283" y="0"/>
                  </a:moveTo>
                  <a:cubicBezTo>
                    <a:pt x="192" y="89"/>
                    <a:pt x="99" y="177"/>
                    <a:pt x="0" y="262"/>
                  </a:cubicBezTo>
                  <a:lnTo>
                    <a:pt x="0" y="1931"/>
                  </a:lnTo>
                  <a:cubicBezTo>
                    <a:pt x="99" y="1887"/>
                    <a:pt x="192" y="1843"/>
                    <a:pt x="283" y="1798"/>
                  </a:cubicBezTo>
                  <a:lnTo>
                    <a:pt x="283"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6"/>
            <p:cNvSpPr/>
            <p:nvPr/>
          </p:nvSpPr>
          <p:spPr>
            <a:xfrm>
              <a:off x="5795350" y="1542300"/>
              <a:ext cx="7075" cy="95425"/>
            </a:xfrm>
            <a:custGeom>
              <a:rect b="b" l="l" r="r" t="t"/>
              <a:pathLst>
                <a:path extrusionOk="0" h="3817" w="283">
                  <a:moveTo>
                    <a:pt x="1" y="1"/>
                  </a:moveTo>
                  <a:lnTo>
                    <a:pt x="1" y="3445"/>
                  </a:lnTo>
                  <a:cubicBezTo>
                    <a:pt x="100" y="3565"/>
                    <a:pt x="194" y="3688"/>
                    <a:pt x="282" y="3817"/>
                  </a:cubicBezTo>
                  <a:lnTo>
                    <a:pt x="282" y="175"/>
                  </a:lnTo>
                  <a:cubicBezTo>
                    <a:pt x="188" y="108"/>
                    <a:pt x="92" y="51"/>
                    <a:pt x="1"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6"/>
            <p:cNvSpPr/>
            <p:nvPr/>
          </p:nvSpPr>
          <p:spPr>
            <a:xfrm>
              <a:off x="5795350" y="1672675"/>
              <a:ext cx="7075" cy="383425"/>
            </a:xfrm>
            <a:custGeom>
              <a:rect b="b" l="l" r="r" t="t"/>
              <a:pathLst>
                <a:path extrusionOk="0" h="15337" w="283">
                  <a:moveTo>
                    <a:pt x="1" y="1"/>
                  </a:moveTo>
                  <a:lnTo>
                    <a:pt x="1" y="15337"/>
                  </a:lnTo>
                  <a:lnTo>
                    <a:pt x="282" y="15322"/>
                  </a:lnTo>
                  <a:lnTo>
                    <a:pt x="282" y="3420"/>
                  </a:lnTo>
                  <a:cubicBezTo>
                    <a:pt x="198" y="2199"/>
                    <a:pt x="100" y="1046"/>
                    <a:pt x="1"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6"/>
            <p:cNvSpPr/>
            <p:nvPr/>
          </p:nvSpPr>
          <p:spPr>
            <a:xfrm>
              <a:off x="5771750" y="1532925"/>
              <a:ext cx="7075" cy="524475"/>
            </a:xfrm>
            <a:custGeom>
              <a:rect b="b" l="l" r="r" t="t"/>
              <a:pathLst>
                <a:path extrusionOk="0" h="20979" w="283">
                  <a:moveTo>
                    <a:pt x="1" y="0"/>
                  </a:moveTo>
                  <a:lnTo>
                    <a:pt x="1" y="20978"/>
                  </a:lnTo>
                  <a:lnTo>
                    <a:pt x="282" y="20964"/>
                  </a:lnTo>
                  <a:lnTo>
                    <a:pt x="282" y="112"/>
                  </a:lnTo>
                  <a:cubicBezTo>
                    <a:pt x="207" y="80"/>
                    <a:pt x="111" y="43"/>
                    <a:pt x="1"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6"/>
            <p:cNvSpPr/>
            <p:nvPr/>
          </p:nvSpPr>
          <p:spPr>
            <a:xfrm>
              <a:off x="5748125" y="1525375"/>
              <a:ext cx="7100" cy="533275"/>
            </a:xfrm>
            <a:custGeom>
              <a:rect b="b" l="l" r="r" t="t"/>
              <a:pathLst>
                <a:path extrusionOk="0" h="21331" w="284">
                  <a:moveTo>
                    <a:pt x="1" y="0"/>
                  </a:moveTo>
                  <a:lnTo>
                    <a:pt x="1" y="21330"/>
                  </a:lnTo>
                  <a:lnTo>
                    <a:pt x="283" y="21316"/>
                  </a:lnTo>
                  <a:lnTo>
                    <a:pt x="283" y="80"/>
                  </a:lnTo>
                  <a:cubicBezTo>
                    <a:pt x="192" y="54"/>
                    <a:pt x="99" y="27"/>
                    <a:pt x="1"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6"/>
            <p:cNvSpPr/>
            <p:nvPr/>
          </p:nvSpPr>
          <p:spPr>
            <a:xfrm>
              <a:off x="5724500" y="1520150"/>
              <a:ext cx="7050" cy="539800"/>
            </a:xfrm>
            <a:custGeom>
              <a:rect b="b" l="l" r="r" t="t"/>
              <a:pathLst>
                <a:path extrusionOk="0" h="21592" w="282">
                  <a:moveTo>
                    <a:pt x="0" y="0"/>
                  </a:moveTo>
                  <a:lnTo>
                    <a:pt x="0" y="21591"/>
                  </a:lnTo>
                  <a:lnTo>
                    <a:pt x="281" y="21576"/>
                  </a:lnTo>
                  <a:lnTo>
                    <a:pt x="281" y="53"/>
                  </a:lnTo>
                  <a:cubicBezTo>
                    <a:pt x="190" y="34"/>
                    <a:pt x="96" y="17"/>
                    <a:pt x="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6"/>
            <p:cNvSpPr/>
            <p:nvPr/>
          </p:nvSpPr>
          <p:spPr>
            <a:xfrm>
              <a:off x="5700900" y="1516975"/>
              <a:ext cx="7050" cy="544225"/>
            </a:xfrm>
            <a:custGeom>
              <a:rect b="b" l="l" r="r" t="t"/>
              <a:pathLst>
                <a:path extrusionOk="0" h="21769" w="282">
                  <a:moveTo>
                    <a:pt x="0" y="1"/>
                  </a:moveTo>
                  <a:lnTo>
                    <a:pt x="0" y="21768"/>
                  </a:lnTo>
                  <a:lnTo>
                    <a:pt x="281" y="21753"/>
                  </a:lnTo>
                  <a:lnTo>
                    <a:pt x="281" y="30"/>
                  </a:lnTo>
                  <a:cubicBezTo>
                    <a:pt x="189" y="20"/>
                    <a:pt x="96" y="11"/>
                    <a:pt x="0"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6"/>
            <p:cNvSpPr/>
            <p:nvPr/>
          </p:nvSpPr>
          <p:spPr>
            <a:xfrm>
              <a:off x="5677225" y="1515950"/>
              <a:ext cx="7050" cy="546450"/>
            </a:xfrm>
            <a:custGeom>
              <a:rect b="b" l="l" r="r" t="t"/>
              <a:pathLst>
                <a:path extrusionOk="0" h="21858" w="282">
                  <a:moveTo>
                    <a:pt x="0" y="0"/>
                  </a:moveTo>
                  <a:lnTo>
                    <a:pt x="0" y="21858"/>
                  </a:lnTo>
                  <a:lnTo>
                    <a:pt x="281" y="21843"/>
                  </a:lnTo>
                  <a:lnTo>
                    <a:pt x="281" y="3"/>
                  </a:lnTo>
                  <a:cubicBezTo>
                    <a:pt x="190" y="2"/>
                    <a:pt x="96" y="0"/>
                    <a:pt x="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6"/>
            <p:cNvSpPr/>
            <p:nvPr/>
          </p:nvSpPr>
          <p:spPr>
            <a:xfrm>
              <a:off x="5653625" y="1516475"/>
              <a:ext cx="7050" cy="547225"/>
            </a:xfrm>
            <a:custGeom>
              <a:rect b="b" l="l" r="r" t="t"/>
              <a:pathLst>
                <a:path extrusionOk="0" h="21889" w="282">
                  <a:moveTo>
                    <a:pt x="281" y="0"/>
                  </a:moveTo>
                  <a:cubicBezTo>
                    <a:pt x="187" y="5"/>
                    <a:pt x="96" y="10"/>
                    <a:pt x="0" y="19"/>
                  </a:cubicBezTo>
                  <a:lnTo>
                    <a:pt x="0" y="21888"/>
                  </a:lnTo>
                  <a:lnTo>
                    <a:pt x="281" y="21874"/>
                  </a:lnTo>
                  <a:lnTo>
                    <a:pt x="281"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6"/>
            <p:cNvSpPr/>
            <p:nvPr/>
          </p:nvSpPr>
          <p:spPr>
            <a:xfrm>
              <a:off x="5630025" y="1518975"/>
              <a:ext cx="7050" cy="545975"/>
            </a:xfrm>
            <a:custGeom>
              <a:rect b="b" l="l" r="r" t="t"/>
              <a:pathLst>
                <a:path extrusionOk="0" h="21839" w="282">
                  <a:moveTo>
                    <a:pt x="281" y="0"/>
                  </a:moveTo>
                  <a:cubicBezTo>
                    <a:pt x="187" y="15"/>
                    <a:pt x="93" y="30"/>
                    <a:pt x="0" y="47"/>
                  </a:cubicBezTo>
                  <a:lnTo>
                    <a:pt x="0" y="21838"/>
                  </a:lnTo>
                  <a:lnTo>
                    <a:pt x="281" y="21824"/>
                  </a:lnTo>
                  <a:lnTo>
                    <a:pt x="281"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6"/>
            <p:cNvSpPr/>
            <p:nvPr/>
          </p:nvSpPr>
          <p:spPr>
            <a:xfrm>
              <a:off x="5606350" y="1523725"/>
              <a:ext cx="7050" cy="542475"/>
            </a:xfrm>
            <a:custGeom>
              <a:rect b="b" l="l" r="r" t="t"/>
              <a:pathLst>
                <a:path extrusionOk="0" h="21699" w="282">
                  <a:moveTo>
                    <a:pt x="282" y="0"/>
                  </a:moveTo>
                  <a:cubicBezTo>
                    <a:pt x="190" y="24"/>
                    <a:pt x="95" y="50"/>
                    <a:pt x="0" y="78"/>
                  </a:cubicBezTo>
                  <a:lnTo>
                    <a:pt x="0" y="21698"/>
                  </a:lnTo>
                  <a:lnTo>
                    <a:pt x="282" y="21684"/>
                  </a:lnTo>
                  <a:lnTo>
                    <a:pt x="282"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6"/>
            <p:cNvSpPr/>
            <p:nvPr/>
          </p:nvSpPr>
          <p:spPr>
            <a:xfrm>
              <a:off x="5582750" y="1531000"/>
              <a:ext cx="7050" cy="536475"/>
            </a:xfrm>
            <a:custGeom>
              <a:rect b="b" l="l" r="r" t="t"/>
              <a:pathLst>
                <a:path extrusionOk="0" h="21459" w="282">
                  <a:moveTo>
                    <a:pt x="282" y="1"/>
                  </a:moveTo>
                  <a:cubicBezTo>
                    <a:pt x="187" y="35"/>
                    <a:pt x="95" y="70"/>
                    <a:pt x="0" y="107"/>
                  </a:cubicBezTo>
                  <a:lnTo>
                    <a:pt x="0" y="21459"/>
                  </a:lnTo>
                  <a:lnTo>
                    <a:pt x="282" y="21444"/>
                  </a:lnTo>
                  <a:lnTo>
                    <a:pt x="282"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6"/>
            <p:cNvSpPr/>
            <p:nvPr/>
          </p:nvSpPr>
          <p:spPr>
            <a:xfrm>
              <a:off x="5559150" y="1540500"/>
              <a:ext cx="7050" cy="528225"/>
            </a:xfrm>
            <a:custGeom>
              <a:rect b="b" l="l" r="r" t="t"/>
              <a:pathLst>
                <a:path extrusionOk="0" h="21129" w="282">
                  <a:moveTo>
                    <a:pt x="282" y="1"/>
                  </a:moveTo>
                  <a:cubicBezTo>
                    <a:pt x="214" y="14"/>
                    <a:pt x="114" y="38"/>
                    <a:pt x="0" y="82"/>
                  </a:cubicBezTo>
                  <a:lnTo>
                    <a:pt x="0" y="21129"/>
                  </a:lnTo>
                  <a:lnTo>
                    <a:pt x="282" y="21114"/>
                  </a:lnTo>
                  <a:lnTo>
                    <a:pt x="282"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6"/>
            <p:cNvSpPr/>
            <p:nvPr/>
          </p:nvSpPr>
          <p:spPr>
            <a:xfrm>
              <a:off x="5535475" y="1554675"/>
              <a:ext cx="7050" cy="515275"/>
            </a:xfrm>
            <a:custGeom>
              <a:rect b="b" l="l" r="r" t="t"/>
              <a:pathLst>
                <a:path extrusionOk="0" h="20611" w="282">
                  <a:moveTo>
                    <a:pt x="282" y="1"/>
                  </a:moveTo>
                  <a:cubicBezTo>
                    <a:pt x="176" y="133"/>
                    <a:pt x="78" y="300"/>
                    <a:pt x="0" y="500"/>
                  </a:cubicBezTo>
                  <a:lnTo>
                    <a:pt x="0" y="20611"/>
                  </a:lnTo>
                  <a:lnTo>
                    <a:pt x="282" y="20596"/>
                  </a:lnTo>
                  <a:lnTo>
                    <a:pt x="282"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6"/>
            <p:cNvSpPr/>
            <p:nvPr/>
          </p:nvSpPr>
          <p:spPr>
            <a:xfrm>
              <a:off x="5511875" y="1812200"/>
              <a:ext cx="7050" cy="259050"/>
            </a:xfrm>
            <a:custGeom>
              <a:rect b="b" l="l" r="r" t="t"/>
              <a:pathLst>
                <a:path extrusionOk="0" h="10362" w="282">
                  <a:moveTo>
                    <a:pt x="282" y="1"/>
                  </a:moveTo>
                  <a:lnTo>
                    <a:pt x="0" y="2820"/>
                  </a:lnTo>
                  <a:lnTo>
                    <a:pt x="0" y="10361"/>
                  </a:lnTo>
                  <a:lnTo>
                    <a:pt x="282" y="10346"/>
                  </a:lnTo>
                  <a:lnTo>
                    <a:pt x="282"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6"/>
            <p:cNvSpPr/>
            <p:nvPr/>
          </p:nvSpPr>
          <p:spPr>
            <a:xfrm>
              <a:off x="5511875" y="1654525"/>
              <a:ext cx="7050" cy="92300"/>
            </a:xfrm>
            <a:custGeom>
              <a:rect b="b" l="l" r="r" t="t"/>
              <a:pathLst>
                <a:path extrusionOk="0" h="3692" w="282">
                  <a:moveTo>
                    <a:pt x="282" y="1"/>
                  </a:moveTo>
                  <a:cubicBezTo>
                    <a:pt x="195" y="276"/>
                    <a:pt x="102" y="562"/>
                    <a:pt x="0" y="850"/>
                  </a:cubicBezTo>
                  <a:lnTo>
                    <a:pt x="0" y="3691"/>
                  </a:lnTo>
                  <a:cubicBezTo>
                    <a:pt x="93" y="3508"/>
                    <a:pt x="187" y="3321"/>
                    <a:pt x="282" y="3127"/>
                  </a:cubicBezTo>
                  <a:lnTo>
                    <a:pt x="282"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6"/>
            <p:cNvSpPr/>
            <p:nvPr/>
          </p:nvSpPr>
          <p:spPr>
            <a:xfrm>
              <a:off x="5492900" y="2048350"/>
              <a:ext cx="2400" cy="23925"/>
            </a:xfrm>
            <a:custGeom>
              <a:rect b="b" l="l" r="r" t="t"/>
              <a:pathLst>
                <a:path extrusionOk="0" h="957" w="96">
                  <a:moveTo>
                    <a:pt x="95" y="1"/>
                  </a:moveTo>
                  <a:lnTo>
                    <a:pt x="1" y="956"/>
                  </a:lnTo>
                  <a:lnTo>
                    <a:pt x="95" y="950"/>
                  </a:lnTo>
                  <a:lnTo>
                    <a:pt x="95" y="1"/>
                  </a:lnTo>
                  <a:close/>
                </a:path>
              </a:pathLst>
            </a:custGeom>
            <a:solidFill>
              <a:srgbClr val="4A47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6"/>
            <p:cNvSpPr/>
            <p:nvPr/>
          </p:nvSpPr>
          <p:spPr>
            <a:xfrm>
              <a:off x="5488200" y="1719350"/>
              <a:ext cx="7100" cy="67675"/>
            </a:xfrm>
            <a:custGeom>
              <a:rect b="b" l="l" r="r" t="t"/>
              <a:pathLst>
                <a:path extrusionOk="0" h="2707" w="284">
                  <a:moveTo>
                    <a:pt x="283" y="1"/>
                  </a:moveTo>
                  <a:cubicBezTo>
                    <a:pt x="192" y="216"/>
                    <a:pt x="99" y="431"/>
                    <a:pt x="0" y="644"/>
                  </a:cubicBezTo>
                  <a:lnTo>
                    <a:pt x="0" y="2706"/>
                  </a:lnTo>
                  <a:cubicBezTo>
                    <a:pt x="95" y="2565"/>
                    <a:pt x="189" y="2419"/>
                    <a:pt x="283" y="2269"/>
                  </a:cubicBezTo>
                  <a:lnTo>
                    <a:pt x="283"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6"/>
            <p:cNvSpPr/>
            <p:nvPr/>
          </p:nvSpPr>
          <p:spPr>
            <a:xfrm>
              <a:off x="5464600" y="1768925"/>
              <a:ext cx="7050" cy="49600"/>
            </a:xfrm>
            <a:custGeom>
              <a:rect b="b" l="l" r="r" t="t"/>
              <a:pathLst>
                <a:path extrusionOk="0" h="1984" w="282">
                  <a:moveTo>
                    <a:pt x="282" y="0"/>
                  </a:moveTo>
                  <a:cubicBezTo>
                    <a:pt x="190" y="168"/>
                    <a:pt x="96" y="333"/>
                    <a:pt x="1" y="496"/>
                  </a:cubicBezTo>
                  <a:lnTo>
                    <a:pt x="1" y="1984"/>
                  </a:lnTo>
                  <a:cubicBezTo>
                    <a:pt x="95" y="1873"/>
                    <a:pt x="189" y="1760"/>
                    <a:pt x="282" y="1641"/>
                  </a:cubicBezTo>
                  <a:lnTo>
                    <a:pt x="282"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6"/>
            <p:cNvSpPr/>
            <p:nvPr/>
          </p:nvSpPr>
          <p:spPr>
            <a:xfrm>
              <a:off x="5441000" y="1807125"/>
              <a:ext cx="7050" cy="35975"/>
            </a:xfrm>
            <a:custGeom>
              <a:rect b="b" l="l" r="r" t="t"/>
              <a:pathLst>
                <a:path extrusionOk="0" h="1439" w="282">
                  <a:moveTo>
                    <a:pt x="282" y="1"/>
                  </a:moveTo>
                  <a:cubicBezTo>
                    <a:pt x="191" y="129"/>
                    <a:pt x="96" y="256"/>
                    <a:pt x="1" y="381"/>
                  </a:cubicBezTo>
                  <a:lnTo>
                    <a:pt x="1" y="1438"/>
                  </a:lnTo>
                  <a:cubicBezTo>
                    <a:pt x="92" y="1353"/>
                    <a:pt x="186" y="1264"/>
                    <a:pt x="282" y="1172"/>
                  </a:cubicBezTo>
                  <a:lnTo>
                    <a:pt x="282" y="1"/>
                  </a:lnTo>
                  <a:close/>
                </a:path>
              </a:pathLst>
            </a:custGeom>
            <a:solidFill>
              <a:srgbClr val="4A47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6"/>
            <p:cNvSpPr/>
            <p:nvPr/>
          </p:nvSpPr>
          <p:spPr>
            <a:xfrm>
              <a:off x="5417325" y="1836150"/>
              <a:ext cx="7100" cy="25750"/>
            </a:xfrm>
            <a:custGeom>
              <a:rect b="b" l="l" r="r" t="t"/>
              <a:pathLst>
                <a:path extrusionOk="0" h="1030" w="284">
                  <a:moveTo>
                    <a:pt x="283" y="0"/>
                  </a:moveTo>
                  <a:cubicBezTo>
                    <a:pt x="191" y="100"/>
                    <a:pt x="96" y="195"/>
                    <a:pt x="1" y="286"/>
                  </a:cubicBezTo>
                  <a:lnTo>
                    <a:pt x="1" y="1030"/>
                  </a:lnTo>
                  <a:cubicBezTo>
                    <a:pt x="93" y="968"/>
                    <a:pt x="188" y="899"/>
                    <a:pt x="283" y="828"/>
                  </a:cubicBezTo>
                  <a:lnTo>
                    <a:pt x="283" y="0"/>
                  </a:lnTo>
                  <a:close/>
                </a:path>
              </a:pathLst>
            </a:custGeom>
            <a:solidFill>
              <a:srgbClr val="4A47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6"/>
            <p:cNvSpPr/>
            <p:nvPr/>
          </p:nvSpPr>
          <p:spPr>
            <a:xfrm>
              <a:off x="5393725" y="1857500"/>
              <a:ext cx="7050" cy="18125"/>
            </a:xfrm>
            <a:custGeom>
              <a:rect b="b" l="l" r="r" t="t"/>
              <a:pathLst>
                <a:path extrusionOk="0" h="725" w="282">
                  <a:moveTo>
                    <a:pt x="282" y="0"/>
                  </a:moveTo>
                  <a:cubicBezTo>
                    <a:pt x="191" y="71"/>
                    <a:pt x="96" y="137"/>
                    <a:pt x="1" y="202"/>
                  </a:cubicBezTo>
                  <a:lnTo>
                    <a:pt x="1" y="725"/>
                  </a:lnTo>
                  <a:cubicBezTo>
                    <a:pt x="90" y="682"/>
                    <a:pt x="186" y="632"/>
                    <a:pt x="282" y="581"/>
                  </a:cubicBezTo>
                  <a:lnTo>
                    <a:pt x="282" y="0"/>
                  </a:lnTo>
                  <a:close/>
                </a:path>
              </a:pathLst>
            </a:custGeom>
            <a:solidFill>
              <a:srgbClr val="4A47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6"/>
            <p:cNvSpPr/>
            <p:nvPr/>
          </p:nvSpPr>
          <p:spPr>
            <a:xfrm>
              <a:off x="5370125" y="1872125"/>
              <a:ext cx="7050" cy="12275"/>
            </a:xfrm>
            <a:custGeom>
              <a:rect b="b" l="l" r="r" t="t"/>
              <a:pathLst>
                <a:path extrusionOk="0" h="491" w="282">
                  <a:moveTo>
                    <a:pt x="282" y="0"/>
                  </a:moveTo>
                  <a:cubicBezTo>
                    <a:pt x="188" y="44"/>
                    <a:pt x="95" y="85"/>
                    <a:pt x="1" y="128"/>
                  </a:cubicBezTo>
                  <a:lnTo>
                    <a:pt x="1" y="490"/>
                  </a:lnTo>
                  <a:cubicBezTo>
                    <a:pt x="85" y="468"/>
                    <a:pt x="179" y="442"/>
                    <a:pt x="282" y="408"/>
                  </a:cubicBezTo>
                  <a:lnTo>
                    <a:pt x="282" y="0"/>
                  </a:lnTo>
                  <a:close/>
                </a:path>
              </a:pathLst>
            </a:custGeom>
            <a:solidFill>
              <a:srgbClr val="4A47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6"/>
            <p:cNvSpPr/>
            <p:nvPr/>
          </p:nvSpPr>
          <p:spPr>
            <a:xfrm>
              <a:off x="5614250" y="1516675"/>
              <a:ext cx="111950" cy="289825"/>
            </a:xfrm>
            <a:custGeom>
              <a:rect b="b" l="l" r="r" t="t"/>
              <a:pathLst>
                <a:path extrusionOk="0" h="11593" w="4478">
                  <a:moveTo>
                    <a:pt x="2219" y="0"/>
                  </a:moveTo>
                  <a:cubicBezTo>
                    <a:pt x="1514" y="0"/>
                    <a:pt x="731" y="110"/>
                    <a:pt x="1" y="452"/>
                  </a:cubicBezTo>
                  <a:lnTo>
                    <a:pt x="2188" y="11592"/>
                  </a:lnTo>
                  <a:lnTo>
                    <a:pt x="4478" y="348"/>
                  </a:lnTo>
                  <a:cubicBezTo>
                    <a:pt x="4478" y="348"/>
                    <a:pt x="3474" y="0"/>
                    <a:pt x="22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6"/>
            <p:cNvSpPr/>
            <p:nvPr/>
          </p:nvSpPr>
          <p:spPr>
            <a:xfrm>
              <a:off x="5582700" y="1393775"/>
              <a:ext cx="24775" cy="41950"/>
            </a:xfrm>
            <a:custGeom>
              <a:rect b="b" l="l" r="r" t="t"/>
              <a:pathLst>
                <a:path extrusionOk="0" h="1678" w="991">
                  <a:moveTo>
                    <a:pt x="603" y="0"/>
                  </a:moveTo>
                  <a:cubicBezTo>
                    <a:pt x="504" y="0"/>
                    <a:pt x="390" y="30"/>
                    <a:pt x="278" y="125"/>
                  </a:cubicBezTo>
                  <a:cubicBezTo>
                    <a:pt x="278" y="125"/>
                    <a:pt x="1" y="1169"/>
                    <a:pt x="990" y="1677"/>
                  </a:cubicBezTo>
                  <a:lnTo>
                    <a:pt x="909" y="93"/>
                  </a:lnTo>
                  <a:cubicBezTo>
                    <a:pt x="909" y="93"/>
                    <a:pt x="778" y="0"/>
                    <a:pt x="603" y="0"/>
                  </a:cubicBezTo>
                  <a:close/>
                </a:path>
              </a:pathLst>
            </a:custGeom>
            <a:solidFill>
              <a:srgbClr val="EFB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6"/>
            <p:cNvSpPr/>
            <p:nvPr/>
          </p:nvSpPr>
          <p:spPr>
            <a:xfrm>
              <a:off x="5728575" y="1392150"/>
              <a:ext cx="25975" cy="42950"/>
            </a:xfrm>
            <a:custGeom>
              <a:rect b="b" l="l" r="r" t="t"/>
              <a:pathLst>
                <a:path extrusionOk="0" h="1718" w="1039">
                  <a:moveTo>
                    <a:pt x="352" y="1"/>
                  </a:moveTo>
                  <a:cubicBezTo>
                    <a:pt x="147" y="1"/>
                    <a:pt x="1" y="134"/>
                    <a:pt x="1" y="134"/>
                  </a:cubicBezTo>
                  <a:lnTo>
                    <a:pt x="123" y="1717"/>
                  </a:lnTo>
                  <a:cubicBezTo>
                    <a:pt x="1039" y="1088"/>
                    <a:pt x="631" y="88"/>
                    <a:pt x="631" y="88"/>
                  </a:cubicBezTo>
                  <a:cubicBezTo>
                    <a:pt x="532" y="24"/>
                    <a:pt x="437" y="1"/>
                    <a:pt x="352" y="1"/>
                  </a:cubicBezTo>
                  <a:close/>
                </a:path>
              </a:pathLst>
            </a:custGeom>
            <a:solidFill>
              <a:srgbClr val="EFB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6"/>
            <p:cNvSpPr/>
            <p:nvPr/>
          </p:nvSpPr>
          <p:spPr>
            <a:xfrm>
              <a:off x="5724450" y="1399825"/>
              <a:ext cx="15000" cy="28500"/>
            </a:xfrm>
            <a:custGeom>
              <a:rect b="b" l="l" r="r" t="t"/>
              <a:pathLst>
                <a:path extrusionOk="0" h="1140" w="600">
                  <a:moveTo>
                    <a:pt x="300" y="1"/>
                  </a:moveTo>
                  <a:cubicBezTo>
                    <a:pt x="133" y="1"/>
                    <a:pt x="1" y="255"/>
                    <a:pt x="1" y="569"/>
                  </a:cubicBezTo>
                  <a:cubicBezTo>
                    <a:pt x="1" y="883"/>
                    <a:pt x="135" y="1139"/>
                    <a:pt x="300" y="1139"/>
                  </a:cubicBezTo>
                  <a:cubicBezTo>
                    <a:pt x="466" y="1139"/>
                    <a:pt x="600" y="884"/>
                    <a:pt x="600" y="569"/>
                  </a:cubicBezTo>
                  <a:cubicBezTo>
                    <a:pt x="600" y="255"/>
                    <a:pt x="466" y="1"/>
                    <a:pt x="300"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6"/>
            <p:cNvSpPr/>
            <p:nvPr/>
          </p:nvSpPr>
          <p:spPr>
            <a:xfrm>
              <a:off x="5595700" y="1398900"/>
              <a:ext cx="15050" cy="28500"/>
            </a:xfrm>
            <a:custGeom>
              <a:rect b="b" l="l" r="r" t="t"/>
              <a:pathLst>
                <a:path extrusionOk="0" h="1140" w="602">
                  <a:moveTo>
                    <a:pt x="301" y="1"/>
                  </a:moveTo>
                  <a:cubicBezTo>
                    <a:pt x="136" y="1"/>
                    <a:pt x="1" y="256"/>
                    <a:pt x="1" y="569"/>
                  </a:cubicBezTo>
                  <a:cubicBezTo>
                    <a:pt x="1" y="883"/>
                    <a:pt x="136" y="1139"/>
                    <a:pt x="301" y="1139"/>
                  </a:cubicBezTo>
                  <a:cubicBezTo>
                    <a:pt x="468" y="1139"/>
                    <a:pt x="602" y="885"/>
                    <a:pt x="602" y="569"/>
                  </a:cubicBezTo>
                  <a:cubicBezTo>
                    <a:pt x="602" y="256"/>
                    <a:pt x="468" y="1"/>
                    <a:pt x="301"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6"/>
            <p:cNvSpPr/>
            <p:nvPr/>
          </p:nvSpPr>
          <p:spPr>
            <a:xfrm>
              <a:off x="5616650" y="1476325"/>
              <a:ext cx="95925" cy="74900"/>
            </a:xfrm>
            <a:custGeom>
              <a:rect b="b" l="l" r="r" t="t"/>
              <a:pathLst>
                <a:path extrusionOk="0" h="2996" w="3837">
                  <a:moveTo>
                    <a:pt x="1" y="1"/>
                  </a:moveTo>
                  <a:cubicBezTo>
                    <a:pt x="1" y="1"/>
                    <a:pt x="1" y="1"/>
                    <a:pt x="1" y="1"/>
                  </a:cubicBezTo>
                  <a:lnTo>
                    <a:pt x="1" y="1"/>
                  </a:lnTo>
                  <a:lnTo>
                    <a:pt x="1" y="1"/>
                  </a:lnTo>
                  <a:close/>
                  <a:moveTo>
                    <a:pt x="1" y="1"/>
                  </a:moveTo>
                  <a:lnTo>
                    <a:pt x="216" y="2285"/>
                  </a:lnTo>
                  <a:cubicBezTo>
                    <a:pt x="832" y="2823"/>
                    <a:pt x="1462" y="2995"/>
                    <a:pt x="2018" y="2995"/>
                  </a:cubicBezTo>
                  <a:cubicBezTo>
                    <a:pt x="3011" y="2995"/>
                    <a:pt x="3763" y="2443"/>
                    <a:pt x="3763" y="2443"/>
                  </a:cubicBezTo>
                  <a:lnTo>
                    <a:pt x="3837" y="387"/>
                  </a:lnTo>
                  <a:lnTo>
                    <a:pt x="3837" y="387"/>
                  </a:lnTo>
                  <a:cubicBezTo>
                    <a:pt x="3316" y="594"/>
                    <a:pt x="2812" y="672"/>
                    <a:pt x="2351" y="672"/>
                  </a:cubicBezTo>
                  <a:cubicBezTo>
                    <a:pt x="994" y="672"/>
                    <a:pt x="2" y="3"/>
                    <a:pt x="1" y="1"/>
                  </a:cubicBezTo>
                  <a:close/>
                </a:path>
              </a:pathLst>
            </a:custGeom>
            <a:solidFill>
              <a:srgbClr val="EFB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6"/>
            <p:cNvSpPr/>
            <p:nvPr/>
          </p:nvSpPr>
          <p:spPr>
            <a:xfrm>
              <a:off x="5616625" y="1476250"/>
              <a:ext cx="79975" cy="74925"/>
            </a:xfrm>
            <a:custGeom>
              <a:rect b="b" l="l" r="r" t="t"/>
              <a:pathLst>
                <a:path extrusionOk="0" h="2997" w="3199">
                  <a:moveTo>
                    <a:pt x="0" y="1"/>
                  </a:moveTo>
                  <a:lnTo>
                    <a:pt x="0" y="1"/>
                  </a:lnTo>
                  <a:cubicBezTo>
                    <a:pt x="0" y="1"/>
                    <a:pt x="0" y="1"/>
                    <a:pt x="0" y="1"/>
                  </a:cubicBezTo>
                  <a:lnTo>
                    <a:pt x="0" y="1"/>
                  </a:lnTo>
                  <a:lnTo>
                    <a:pt x="0" y="1"/>
                  </a:lnTo>
                  <a:close/>
                  <a:moveTo>
                    <a:pt x="0" y="1"/>
                  </a:moveTo>
                  <a:lnTo>
                    <a:pt x="215" y="2285"/>
                  </a:lnTo>
                  <a:cubicBezTo>
                    <a:pt x="832" y="2824"/>
                    <a:pt x="1462" y="2996"/>
                    <a:pt x="2017" y="2996"/>
                  </a:cubicBezTo>
                  <a:cubicBezTo>
                    <a:pt x="2481" y="2996"/>
                    <a:pt x="2892" y="2876"/>
                    <a:pt x="3199" y="2747"/>
                  </a:cubicBezTo>
                  <a:cubicBezTo>
                    <a:pt x="2904" y="2628"/>
                    <a:pt x="2682" y="2259"/>
                    <a:pt x="2657" y="1809"/>
                  </a:cubicBezTo>
                  <a:cubicBezTo>
                    <a:pt x="2308" y="1656"/>
                    <a:pt x="2075" y="1371"/>
                    <a:pt x="2075" y="1041"/>
                  </a:cubicBezTo>
                  <a:cubicBezTo>
                    <a:pt x="2075" y="910"/>
                    <a:pt x="2113" y="783"/>
                    <a:pt x="2181" y="671"/>
                  </a:cubicBezTo>
                  <a:cubicBezTo>
                    <a:pt x="912" y="618"/>
                    <a:pt x="1" y="4"/>
                    <a:pt x="0"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6"/>
            <p:cNvSpPr/>
            <p:nvPr/>
          </p:nvSpPr>
          <p:spPr>
            <a:xfrm>
              <a:off x="5601600" y="1312550"/>
              <a:ext cx="132275" cy="212250"/>
            </a:xfrm>
            <a:custGeom>
              <a:rect b="b" l="l" r="r" t="t"/>
              <a:pathLst>
                <a:path extrusionOk="0" h="8490" w="5291">
                  <a:moveTo>
                    <a:pt x="2790" y="0"/>
                  </a:moveTo>
                  <a:cubicBezTo>
                    <a:pt x="1332" y="25"/>
                    <a:pt x="339" y="1520"/>
                    <a:pt x="339" y="1520"/>
                  </a:cubicBezTo>
                  <a:cubicBezTo>
                    <a:pt x="103" y="3010"/>
                    <a:pt x="0" y="6254"/>
                    <a:pt x="0" y="6254"/>
                  </a:cubicBezTo>
                  <a:cubicBezTo>
                    <a:pt x="242" y="7020"/>
                    <a:pt x="1716" y="8403"/>
                    <a:pt x="1716" y="8403"/>
                  </a:cubicBezTo>
                  <a:cubicBezTo>
                    <a:pt x="1870" y="8467"/>
                    <a:pt x="2065" y="8489"/>
                    <a:pt x="2259" y="8489"/>
                  </a:cubicBezTo>
                  <a:cubicBezTo>
                    <a:pt x="2695" y="8489"/>
                    <a:pt x="3134" y="8378"/>
                    <a:pt x="3134" y="8378"/>
                  </a:cubicBezTo>
                  <a:cubicBezTo>
                    <a:pt x="4423" y="7855"/>
                    <a:pt x="5290" y="6340"/>
                    <a:pt x="5290" y="6340"/>
                  </a:cubicBezTo>
                  <a:lnTo>
                    <a:pt x="4999" y="1169"/>
                  </a:lnTo>
                  <a:cubicBezTo>
                    <a:pt x="4222" y="407"/>
                    <a:pt x="2791" y="3"/>
                    <a:pt x="2790" y="0"/>
                  </a:cubicBezTo>
                  <a:close/>
                </a:path>
              </a:pathLst>
            </a:custGeom>
            <a:solidFill>
              <a:srgbClr val="F5CB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6"/>
            <p:cNvSpPr/>
            <p:nvPr/>
          </p:nvSpPr>
          <p:spPr>
            <a:xfrm>
              <a:off x="5601600" y="1326775"/>
              <a:ext cx="79900" cy="198050"/>
            </a:xfrm>
            <a:custGeom>
              <a:rect b="b" l="l" r="r" t="t"/>
              <a:pathLst>
                <a:path extrusionOk="0" h="7922" w="3196">
                  <a:moveTo>
                    <a:pt x="1270" y="1"/>
                  </a:moveTo>
                  <a:cubicBezTo>
                    <a:pt x="688" y="434"/>
                    <a:pt x="342" y="955"/>
                    <a:pt x="342" y="955"/>
                  </a:cubicBezTo>
                  <a:cubicBezTo>
                    <a:pt x="106" y="2442"/>
                    <a:pt x="3" y="5687"/>
                    <a:pt x="0" y="5687"/>
                  </a:cubicBezTo>
                  <a:cubicBezTo>
                    <a:pt x="0" y="5687"/>
                    <a:pt x="0" y="5687"/>
                    <a:pt x="0" y="5687"/>
                  </a:cubicBezTo>
                  <a:lnTo>
                    <a:pt x="0" y="5687"/>
                  </a:lnTo>
                  <a:cubicBezTo>
                    <a:pt x="242" y="6453"/>
                    <a:pt x="1716" y="7836"/>
                    <a:pt x="1716" y="7836"/>
                  </a:cubicBezTo>
                  <a:cubicBezTo>
                    <a:pt x="1870" y="7900"/>
                    <a:pt x="2065" y="7922"/>
                    <a:pt x="2259" y="7922"/>
                  </a:cubicBezTo>
                  <a:cubicBezTo>
                    <a:pt x="2695" y="7922"/>
                    <a:pt x="3134" y="7810"/>
                    <a:pt x="3134" y="7810"/>
                  </a:cubicBezTo>
                  <a:cubicBezTo>
                    <a:pt x="3156" y="7800"/>
                    <a:pt x="3175" y="7791"/>
                    <a:pt x="3196" y="7783"/>
                  </a:cubicBezTo>
                  <a:cubicBezTo>
                    <a:pt x="1723" y="7716"/>
                    <a:pt x="541" y="5669"/>
                    <a:pt x="541" y="3151"/>
                  </a:cubicBezTo>
                  <a:cubicBezTo>
                    <a:pt x="541" y="1935"/>
                    <a:pt x="818" y="827"/>
                    <a:pt x="1270" y="1"/>
                  </a:cubicBezTo>
                  <a:close/>
                </a:path>
              </a:pathLst>
            </a:custGeom>
            <a:solidFill>
              <a:srgbClr val="EFB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6"/>
            <p:cNvSpPr/>
            <p:nvPr/>
          </p:nvSpPr>
          <p:spPr>
            <a:xfrm>
              <a:off x="5652650" y="1400850"/>
              <a:ext cx="38025" cy="54450"/>
            </a:xfrm>
            <a:custGeom>
              <a:rect b="b" l="l" r="r" t="t"/>
              <a:pathLst>
                <a:path extrusionOk="0" h="2178" w="1521">
                  <a:moveTo>
                    <a:pt x="1350" y="1"/>
                  </a:moveTo>
                  <a:cubicBezTo>
                    <a:pt x="524" y="38"/>
                    <a:pt x="263" y="1235"/>
                    <a:pt x="266" y="1238"/>
                  </a:cubicBezTo>
                  <a:lnTo>
                    <a:pt x="1" y="1540"/>
                  </a:lnTo>
                  <a:lnTo>
                    <a:pt x="560" y="2178"/>
                  </a:lnTo>
                  <a:lnTo>
                    <a:pt x="1521" y="1790"/>
                  </a:lnTo>
                  <a:lnTo>
                    <a:pt x="1166" y="192"/>
                  </a:lnTo>
                  <a:lnTo>
                    <a:pt x="1350" y="1"/>
                  </a:lnTo>
                  <a:close/>
                </a:path>
              </a:pathLst>
            </a:custGeom>
            <a:solidFill>
              <a:srgbClr val="EFB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6"/>
            <p:cNvSpPr/>
            <p:nvPr/>
          </p:nvSpPr>
          <p:spPr>
            <a:xfrm>
              <a:off x="5696100" y="1387500"/>
              <a:ext cx="27850" cy="14900"/>
            </a:xfrm>
            <a:custGeom>
              <a:rect b="b" l="l" r="r" t="t"/>
              <a:pathLst>
                <a:path extrusionOk="0" h="596" w="1114">
                  <a:moveTo>
                    <a:pt x="1114" y="0"/>
                  </a:moveTo>
                  <a:lnTo>
                    <a:pt x="1" y="301"/>
                  </a:lnTo>
                  <a:lnTo>
                    <a:pt x="17" y="554"/>
                  </a:lnTo>
                  <a:lnTo>
                    <a:pt x="961" y="595"/>
                  </a:lnTo>
                  <a:lnTo>
                    <a:pt x="1114" y="0"/>
                  </a:lnTo>
                  <a:close/>
                </a:path>
              </a:pathLst>
            </a:custGeom>
            <a:solidFill>
              <a:srgbClr val="CC64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6"/>
            <p:cNvSpPr/>
            <p:nvPr/>
          </p:nvSpPr>
          <p:spPr>
            <a:xfrm>
              <a:off x="5629100" y="1386025"/>
              <a:ext cx="43275" cy="12400"/>
            </a:xfrm>
            <a:custGeom>
              <a:rect b="b" l="l" r="r" t="t"/>
              <a:pathLst>
                <a:path extrusionOk="0" h="496" w="1731">
                  <a:moveTo>
                    <a:pt x="1232" y="0"/>
                  </a:moveTo>
                  <a:cubicBezTo>
                    <a:pt x="641" y="0"/>
                    <a:pt x="140" y="221"/>
                    <a:pt x="137" y="221"/>
                  </a:cubicBezTo>
                  <a:lnTo>
                    <a:pt x="0" y="442"/>
                  </a:lnTo>
                  <a:lnTo>
                    <a:pt x="1573" y="495"/>
                  </a:lnTo>
                  <a:lnTo>
                    <a:pt x="1731" y="59"/>
                  </a:lnTo>
                  <a:cubicBezTo>
                    <a:pt x="1564" y="17"/>
                    <a:pt x="1395" y="0"/>
                    <a:pt x="1232" y="0"/>
                  </a:cubicBezTo>
                  <a:close/>
                </a:path>
              </a:pathLst>
            </a:custGeom>
            <a:solidFill>
              <a:srgbClr val="CC64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6"/>
            <p:cNvSpPr/>
            <p:nvPr/>
          </p:nvSpPr>
          <p:spPr>
            <a:xfrm>
              <a:off x="5601600" y="1292175"/>
              <a:ext cx="134225" cy="104625"/>
            </a:xfrm>
            <a:custGeom>
              <a:rect b="b" l="l" r="r" t="t"/>
              <a:pathLst>
                <a:path extrusionOk="0" h="4185" w="5369">
                  <a:moveTo>
                    <a:pt x="2878" y="1"/>
                  </a:moveTo>
                  <a:cubicBezTo>
                    <a:pt x="1074" y="338"/>
                    <a:pt x="0" y="1497"/>
                    <a:pt x="0" y="1497"/>
                  </a:cubicBezTo>
                  <a:lnTo>
                    <a:pt x="155" y="4184"/>
                  </a:lnTo>
                  <a:lnTo>
                    <a:pt x="419" y="2269"/>
                  </a:lnTo>
                  <a:cubicBezTo>
                    <a:pt x="1337" y="1283"/>
                    <a:pt x="2695" y="995"/>
                    <a:pt x="2695" y="995"/>
                  </a:cubicBezTo>
                  <a:cubicBezTo>
                    <a:pt x="4019" y="1021"/>
                    <a:pt x="4717" y="1875"/>
                    <a:pt x="4717" y="1875"/>
                  </a:cubicBezTo>
                  <a:cubicBezTo>
                    <a:pt x="5054" y="2560"/>
                    <a:pt x="5121" y="4130"/>
                    <a:pt x="5121" y="4130"/>
                  </a:cubicBezTo>
                  <a:lnTo>
                    <a:pt x="5368" y="1466"/>
                  </a:lnTo>
                  <a:cubicBezTo>
                    <a:pt x="4443" y="213"/>
                    <a:pt x="2879" y="1"/>
                    <a:pt x="2878" y="1"/>
                  </a:cubicBezTo>
                  <a:close/>
                </a:path>
              </a:pathLst>
            </a:custGeom>
            <a:solidFill>
              <a:srgbClr val="CC64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6"/>
            <p:cNvSpPr/>
            <p:nvPr/>
          </p:nvSpPr>
          <p:spPr>
            <a:xfrm>
              <a:off x="5601675" y="1323300"/>
              <a:ext cx="16300" cy="73475"/>
            </a:xfrm>
            <a:custGeom>
              <a:rect b="b" l="l" r="r" t="t"/>
              <a:pathLst>
                <a:path extrusionOk="0" h="2939" w="652">
                  <a:moveTo>
                    <a:pt x="268" y="0"/>
                  </a:moveTo>
                  <a:cubicBezTo>
                    <a:pt x="93" y="150"/>
                    <a:pt x="2" y="249"/>
                    <a:pt x="0" y="249"/>
                  </a:cubicBezTo>
                  <a:lnTo>
                    <a:pt x="152" y="2938"/>
                  </a:lnTo>
                  <a:lnTo>
                    <a:pt x="416" y="1022"/>
                  </a:lnTo>
                  <a:cubicBezTo>
                    <a:pt x="494" y="941"/>
                    <a:pt x="570" y="866"/>
                    <a:pt x="651" y="794"/>
                  </a:cubicBezTo>
                  <a:cubicBezTo>
                    <a:pt x="466" y="567"/>
                    <a:pt x="329" y="295"/>
                    <a:pt x="268" y="0"/>
                  </a:cubicBezTo>
                  <a:close/>
                </a:path>
              </a:pathLst>
            </a:custGeom>
            <a:solidFill>
              <a:srgbClr val="CC64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6"/>
            <p:cNvSpPr/>
            <p:nvPr/>
          </p:nvSpPr>
          <p:spPr>
            <a:xfrm>
              <a:off x="5653475" y="1468975"/>
              <a:ext cx="17975" cy="10700"/>
            </a:xfrm>
            <a:custGeom>
              <a:rect b="b" l="l" r="r" t="t"/>
              <a:pathLst>
                <a:path extrusionOk="0" h="428" w="719">
                  <a:moveTo>
                    <a:pt x="65" y="0"/>
                  </a:moveTo>
                  <a:cubicBezTo>
                    <a:pt x="0" y="224"/>
                    <a:pt x="50" y="427"/>
                    <a:pt x="50" y="427"/>
                  </a:cubicBezTo>
                  <a:lnTo>
                    <a:pt x="719" y="324"/>
                  </a:lnTo>
                  <a:lnTo>
                    <a:pt x="65" y="0"/>
                  </a:lnTo>
                  <a:close/>
                </a:path>
              </a:pathLst>
            </a:custGeom>
            <a:solidFill>
              <a:srgbClr val="EFB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6"/>
            <p:cNvSpPr/>
            <p:nvPr/>
          </p:nvSpPr>
          <p:spPr>
            <a:xfrm>
              <a:off x="5690800" y="1406525"/>
              <a:ext cx="25475" cy="8575"/>
            </a:xfrm>
            <a:custGeom>
              <a:rect b="b" l="l" r="r" t="t"/>
              <a:pathLst>
                <a:path extrusionOk="0" h="343" w="1019">
                  <a:moveTo>
                    <a:pt x="746" y="1"/>
                  </a:moveTo>
                  <a:cubicBezTo>
                    <a:pt x="252" y="1"/>
                    <a:pt x="1" y="342"/>
                    <a:pt x="1" y="342"/>
                  </a:cubicBezTo>
                  <a:lnTo>
                    <a:pt x="1018" y="320"/>
                  </a:lnTo>
                  <a:cubicBezTo>
                    <a:pt x="1018" y="46"/>
                    <a:pt x="746" y="1"/>
                    <a:pt x="7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6"/>
            <p:cNvSpPr/>
            <p:nvPr/>
          </p:nvSpPr>
          <p:spPr>
            <a:xfrm>
              <a:off x="5702800" y="1406525"/>
              <a:ext cx="13475" cy="8275"/>
            </a:xfrm>
            <a:custGeom>
              <a:rect b="b" l="l" r="r" t="t"/>
              <a:pathLst>
                <a:path extrusionOk="0" h="331" w="539">
                  <a:moveTo>
                    <a:pt x="266" y="1"/>
                  </a:moveTo>
                  <a:cubicBezTo>
                    <a:pt x="207" y="1"/>
                    <a:pt x="151" y="7"/>
                    <a:pt x="98" y="14"/>
                  </a:cubicBezTo>
                  <a:lnTo>
                    <a:pt x="1" y="331"/>
                  </a:lnTo>
                  <a:lnTo>
                    <a:pt x="538" y="320"/>
                  </a:lnTo>
                  <a:cubicBezTo>
                    <a:pt x="537" y="43"/>
                    <a:pt x="266" y="1"/>
                    <a:pt x="266" y="1"/>
                  </a:cubicBez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6"/>
            <p:cNvSpPr/>
            <p:nvPr/>
          </p:nvSpPr>
          <p:spPr>
            <a:xfrm>
              <a:off x="5690625" y="1406450"/>
              <a:ext cx="23650" cy="8650"/>
            </a:xfrm>
            <a:custGeom>
              <a:rect b="b" l="l" r="r" t="t"/>
              <a:pathLst>
                <a:path extrusionOk="0" h="346" w="946">
                  <a:moveTo>
                    <a:pt x="748" y="1"/>
                  </a:moveTo>
                  <a:cubicBezTo>
                    <a:pt x="256" y="1"/>
                    <a:pt x="0" y="345"/>
                    <a:pt x="0" y="345"/>
                  </a:cubicBezTo>
                  <a:lnTo>
                    <a:pt x="78" y="345"/>
                  </a:lnTo>
                  <a:cubicBezTo>
                    <a:pt x="136" y="278"/>
                    <a:pt x="334" y="17"/>
                    <a:pt x="765" y="17"/>
                  </a:cubicBezTo>
                  <a:cubicBezTo>
                    <a:pt x="765" y="17"/>
                    <a:pt x="868" y="35"/>
                    <a:pt x="946" y="111"/>
                  </a:cubicBezTo>
                  <a:cubicBezTo>
                    <a:pt x="865" y="21"/>
                    <a:pt x="748" y="1"/>
                    <a:pt x="748" y="1"/>
                  </a:cubicBezTo>
                  <a:close/>
                </a:path>
              </a:pathLst>
            </a:custGeom>
            <a:solidFill>
              <a:srgbClr val="EFB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6"/>
            <p:cNvSpPr/>
            <p:nvPr/>
          </p:nvSpPr>
          <p:spPr>
            <a:xfrm>
              <a:off x="5702325" y="1410075"/>
              <a:ext cx="3000" cy="2850"/>
            </a:xfrm>
            <a:custGeom>
              <a:rect b="b" l="l" r="r" t="t"/>
              <a:pathLst>
                <a:path extrusionOk="0" h="114" w="120">
                  <a:moveTo>
                    <a:pt x="59" y="0"/>
                  </a:moveTo>
                  <a:cubicBezTo>
                    <a:pt x="27" y="0"/>
                    <a:pt x="1" y="25"/>
                    <a:pt x="1" y="56"/>
                  </a:cubicBezTo>
                  <a:cubicBezTo>
                    <a:pt x="1" y="88"/>
                    <a:pt x="27" y="114"/>
                    <a:pt x="59" y="114"/>
                  </a:cubicBezTo>
                  <a:cubicBezTo>
                    <a:pt x="93" y="114"/>
                    <a:pt x="120" y="88"/>
                    <a:pt x="120" y="56"/>
                  </a:cubicBezTo>
                  <a:cubicBezTo>
                    <a:pt x="120" y="25"/>
                    <a:pt x="93" y="0"/>
                    <a:pt x="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6"/>
            <p:cNvSpPr/>
            <p:nvPr/>
          </p:nvSpPr>
          <p:spPr>
            <a:xfrm>
              <a:off x="5630300" y="1405175"/>
              <a:ext cx="25525" cy="8525"/>
            </a:xfrm>
            <a:custGeom>
              <a:rect b="b" l="l" r="r" t="t"/>
              <a:pathLst>
                <a:path extrusionOk="0" h="341" w="1021">
                  <a:moveTo>
                    <a:pt x="748" y="0"/>
                  </a:moveTo>
                  <a:cubicBezTo>
                    <a:pt x="254" y="0"/>
                    <a:pt x="1" y="340"/>
                    <a:pt x="1" y="340"/>
                  </a:cubicBezTo>
                  <a:lnTo>
                    <a:pt x="1020" y="321"/>
                  </a:lnTo>
                  <a:cubicBezTo>
                    <a:pt x="1020" y="44"/>
                    <a:pt x="748" y="0"/>
                    <a:pt x="7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6"/>
            <p:cNvSpPr/>
            <p:nvPr/>
          </p:nvSpPr>
          <p:spPr>
            <a:xfrm>
              <a:off x="5642400" y="1405175"/>
              <a:ext cx="13425" cy="8300"/>
            </a:xfrm>
            <a:custGeom>
              <a:rect b="b" l="l" r="r" t="t"/>
              <a:pathLst>
                <a:path extrusionOk="0" h="332" w="537">
                  <a:moveTo>
                    <a:pt x="264" y="0"/>
                  </a:moveTo>
                  <a:cubicBezTo>
                    <a:pt x="205" y="0"/>
                    <a:pt x="149" y="6"/>
                    <a:pt x="97" y="15"/>
                  </a:cubicBezTo>
                  <a:lnTo>
                    <a:pt x="0" y="332"/>
                  </a:lnTo>
                  <a:lnTo>
                    <a:pt x="536" y="321"/>
                  </a:lnTo>
                  <a:cubicBezTo>
                    <a:pt x="536" y="44"/>
                    <a:pt x="264" y="0"/>
                    <a:pt x="264" y="0"/>
                  </a:cubicBez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6"/>
            <p:cNvSpPr/>
            <p:nvPr/>
          </p:nvSpPr>
          <p:spPr>
            <a:xfrm>
              <a:off x="5630175" y="1405100"/>
              <a:ext cx="23675" cy="8600"/>
            </a:xfrm>
            <a:custGeom>
              <a:rect b="b" l="l" r="r" t="t"/>
              <a:pathLst>
                <a:path extrusionOk="0" h="344" w="947">
                  <a:moveTo>
                    <a:pt x="750" y="0"/>
                  </a:moveTo>
                  <a:cubicBezTo>
                    <a:pt x="256" y="0"/>
                    <a:pt x="0" y="343"/>
                    <a:pt x="0" y="343"/>
                  </a:cubicBezTo>
                  <a:lnTo>
                    <a:pt x="80" y="343"/>
                  </a:lnTo>
                  <a:cubicBezTo>
                    <a:pt x="136" y="276"/>
                    <a:pt x="336" y="17"/>
                    <a:pt x="764" y="17"/>
                  </a:cubicBezTo>
                  <a:cubicBezTo>
                    <a:pt x="764" y="17"/>
                    <a:pt x="867" y="33"/>
                    <a:pt x="947" y="111"/>
                  </a:cubicBezTo>
                  <a:cubicBezTo>
                    <a:pt x="866" y="19"/>
                    <a:pt x="750" y="0"/>
                    <a:pt x="750" y="0"/>
                  </a:cubicBezTo>
                  <a:close/>
                </a:path>
              </a:pathLst>
            </a:custGeom>
            <a:solidFill>
              <a:srgbClr val="EFB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6"/>
            <p:cNvSpPr/>
            <p:nvPr/>
          </p:nvSpPr>
          <p:spPr>
            <a:xfrm>
              <a:off x="5641900" y="1408675"/>
              <a:ext cx="2975" cy="2900"/>
            </a:xfrm>
            <a:custGeom>
              <a:rect b="b" l="l" r="r" t="t"/>
              <a:pathLst>
                <a:path extrusionOk="0" h="116" w="119">
                  <a:moveTo>
                    <a:pt x="60" y="0"/>
                  </a:moveTo>
                  <a:cubicBezTo>
                    <a:pt x="27" y="0"/>
                    <a:pt x="1" y="27"/>
                    <a:pt x="1" y="58"/>
                  </a:cubicBezTo>
                  <a:cubicBezTo>
                    <a:pt x="1" y="89"/>
                    <a:pt x="27" y="115"/>
                    <a:pt x="60" y="115"/>
                  </a:cubicBezTo>
                  <a:cubicBezTo>
                    <a:pt x="94" y="115"/>
                    <a:pt x="119" y="89"/>
                    <a:pt x="119" y="58"/>
                  </a:cubicBezTo>
                  <a:cubicBezTo>
                    <a:pt x="119" y="25"/>
                    <a:pt x="94" y="0"/>
                    <a:pt x="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6"/>
            <p:cNvSpPr/>
            <p:nvPr/>
          </p:nvSpPr>
          <p:spPr>
            <a:xfrm>
              <a:off x="5649825" y="1507175"/>
              <a:ext cx="28550" cy="14150"/>
            </a:xfrm>
            <a:custGeom>
              <a:rect b="b" l="l" r="r" t="t"/>
              <a:pathLst>
                <a:path extrusionOk="0" h="566" w="1142">
                  <a:moveTo>
                    <a:pt x="572" y="1"/>
                  </a:moveTo>
                  <a:cubicBezTo>
                    <a:pt x="257" y="1"/>
                    <a:pt x="0" y="129"/>
                    <a:pt x="0" y="282"/>
                  </a:cubicBezTo>
                  <a:cubicBezTo>
                    <a:pt x="0" y="440"/>
                    <a:pt x="257" y="565"/>
                    <a:pt x="572" y="565"/>
                  </a:cubicBezTo>
                  <a:cubicBezTo>
                    <a:pt x="887" y="565"/>
                    <a:pt x="1142" y="438"/>
                    <a:pt x="1142" y="282"/>
                  </a:cubicBezTo>
                  <a:cubicBezTo>
                    <a:pt x="1142" y="128"/>
                    <a:pt x="887" y="1"/>
                    <a:pt x="572" y="1"/>
                  </a:cubicBezTo>
                  <a:close/>
                </a:path>
              </a:pathLst>
            </a:custGeom>
            <a:solidFill>
              <a:srgbClr val="F5CB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6"/>
            <p:cNvSpPr/>
            <p:nvPr/>
          </p:nvSpPr>
          <p:spPr>
            <a:xfrm>
              <a:off x="5657825" y="1880200"/>
              <a:ext cx="22300" cy="22300"/>
            </a:xfrm>
            <a:custGeom>
              <a:rect b="b" l="l" r="r" t="t"/>
              <a:pathLst>
                <a:path extrusionOk="0" h="892" w="892">
                  <a:moveTo>
                    <a:pt x="445" y="1"/>
                  </a:moveTo>
                  <a:cubicBezTo>
                    <a:pt x="199" y="1"/>
                    <a:pt x="0" y="200"/>
                    <a:pt x="0" y="446"/>
                  </a:cubicBezTo>
                  <a:cubicBezTo>
                    <a:pt x="0" y="693"/>
                    <a:pt x="199" y="892"/>
                    <a:pt x="445" y="892"/>
                  </a:cubicBezTo>
                  <a:cubicBezTo>
                    <a:pt x="692" y="892"/>
                    <a:pt x="891" y="692"/>
                    <a:pt x="891" y="446"/>
                  </a:cubicBezTo>
                  <a:cubicBezTo>
                    <a:pt x="891" y="200"/>
                    <a:pt x="692" y="1"/>
                    <a:pt x="44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6"/>
            <p:cNvSpPr/>
            <p:nvPr/>
          </p:nvSpPr>
          <p:spPr>
            <a:xfrm>
              <a:off x="5654575" y="1991475"/>
              <a:ext cx="22300" cy="22300"/>
            </a:xfrm>
            <a:custGeom>
              <a:rect b="b" l="l" r="r" t="t"/>
              <a:pathLst>
                <a:path extrusionOk="0" h="892" w="892">
                  <a:moveTo>
                    <a:pt x="447" y="0"/>
                  </a:moveTo>
                  <a:cubicBezTo>
                    <a:pt x="199" y="0"/>
                    <a:pt x="0" y="199"/>
                    <a:pt x="0" y="447"/>
                  </a:cubicBezTo>
                  <a:cubicBezTo>
                    <a:pt x="0" y="693"/>
                    <a:pt x="199" y="891"/>
                    <a:pt x="447" y="891"/>
                  </a:cubicBezTo>
                  <a:cubicBezTo>
                    <a:pt x="693" y="891"/>
                    <a:pt x="891" y="693"/>
                    <a:pt x="891" y="447"/>
                  </a:cubicBezTo>
                  <a:cubicBezTo>
                    <a:pt x="891" y="199"/>
                    <a:pt x="691" y="0"/>
                    <a:pt x="44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6"/>
            <p:cNvSpPr/>
            <p:nvPr/>
          </p:nvSpPr>
          <p:spPr>
            <a:xfrm>
              <a:off x="5601325" y="1421075"/>
              <a:ext cx="4050" cy="7250"/>
            </a:xfrm>
            <a:custGeom>
              <a:rect b="b" l="l" r="r" t="t"/>
              <a:pathLst>
                <a:path extrusionOk="0" h="290" w="162">
                  <a:moveTo>
                    <a:pt x="1" y="0"/>
                  </a:moveTo>
                  <a:lnTo>
                    <a:pt x="1" y="25"/>
                  </a:lnTo>
                  <a:cubicBezTo>
                    <a:pt x="76" y="25"/>
                    <a:pt x="135" y="78"/>
                    <a:pt x="135" y="145"/>
                  </a:cubicBezTo>
                  <a:cubicBezTo>
                    <a:pt x="135" y="211"/>
                    <a:pt x="76" y="264"/>
                    <a:pt x="1" y="264"/>
                  </a:cubicBezTo>
                  <a:lnTo>
                    <a:pt x="1" y="289"/>
                  </a:lnTo>
                  <a:cubicBezTo>
                    <a:pt x="89" y="289"/>
                    <a:pt x="162" y="224"/>
                    <a:pt x="162" y="145"/>
                  </a:cubicBezTo>
                  <a:cubicBezTo>
                    <a:pt x="162" y="65"/>
                    <a:pt x="89" y="0"/>
                    <a:pt x="1" y="0"/>
                  </a:cubicBez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6"/>
            <p:cNvSpPr/>
            <p:nvPr/>
          </p:nvSpPr>
          <p:spPr>
            <a:xfrm>
              <a:off x="5597650" y="1427625"/>
              <a:ext cx="4075" cy="7200"/>
            </a:xfrm>
            <a:custGeom>
              <a:rect b="b" l="l" r="r" t="t"/>
              <a:pathLst>
                <a:path extrusionOk="0" h="288" w="163">
                  <a:moveTo>
                    <a:pt x="161" y="1"/>
                  </a:moveTo>
                  <a:cubicBezTo>
                    <a:pt x="73" y="1"/>
                    <a:pt x="1" y="65"/>
                    <a:pt x="1" y="145"/>
                  </a:cubicBezTo>
                  <a:cubicBezTo>
                    <a:pt x="1" y="223"/>
                    <a:pt x="73" y="288"/>
                    <a:pt x="161" y="288"/>
                  </a:cubicBezTo>
                  <a:lnTo>
                    <a:pt x="163" y="288"/>
                  </a:lnTo>
                  <a:lnTo>
                    <a:pt x="163" y="264"/>
                  </a:lnTo>
                  <a:lnTo>
                    <a:pt x="161" y="264"/>
                  </a:lnTo>
                  <a:cubicBezTo>
                    <a:pt x="85" y="264"/>
                    <a:pt x="26" y="211"/>
                    <a:pt x="26" y="145"/>
                  </a:cubicBezTo>
                  <a:cubicBezTo>
                    <a:pt x="26" y="79"/>
                    <a:pt x="85" y="24"/>
                    <a:pt x="161" y="24"/>
                  </a:cubicBezTo>
                  <a:lnTo>
                    <a:pt x="163" y="24"/>
                  </a:lnTo>
                  <a:lnTo>
                    <a:pt x="163" y="1"/>
                  </a:ln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6"/>
            <p:cNvSpPr/>
            <p:nvPr/>
          </p:nvSpPr>
          <p:spPr>
            <a:xfrm>
              <a:off x="5601475" y="1434225"/>
              <a:ext cx="4000" cy="7200"/>
            </a:xfrm>
            <a:custGeom>
              <a:rect b="b" l="l" r="r" t="t"/>
              <a:pathLst>
                <a:path extrusionOk="0" h="288" w="160">
                  <a:moveTo>
                    <a:pt x="1" y="0"/>
                  </a:moveTo>
                  <a:lnTo>
                    <a:pt x="1" y="24"/>
                  </a:lnTo>
                  <a:cubicBezTo>
                    <a:pt x="76" y="24"/>
                    <a:pt x="135" y="77"/>
                    <a:pt x="135" y="143"/>
                  </a:cubicBezTo>
                  <a:cubicBezTo>
                    <a:pt x="135" y="209"/>
                    <a:pt x="76" y="264"/>
                    <a:pt x="1" y="264"/>
                  </a:cubicBezTo>
                  <a:lnTo>
                    <a:pt x="1" y="287"/>
                  </a:lnTo>
                  <a:cubicBezTo>
                    <a:pt x="89" y="287"/>
                    <a:pt x="160" y="223"/>
                    <a:pt x="160" y="143"/>
                  </a:cubicBezTo>
                  <a:cubicBezTo>
                    <a:pt x="160" y="64"/>
                    <a:pt x="89" y="0"/>
                    <a:pt x="1" y="0"/>
                  </a:cubicBez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6"/>
            <p:cNvSpPr/>
            <p:nvPr/>
          </p:nvSpPr>
          <p:spPr>
            <a:xfrm>
              <a:off x="5597800" y="1440725"/>
              <a:ext cx="4075" cy="7225"/>
            </a:xfrm>
            <a:custGeom>
              <a:rect b="b" l="l" r="r" t="t"/>
              <a:pathLst>
                <a:path extrusionOk="0" h="289" w="163">
                  <a:moveTo>
                    <a:pt x="160" y="1"/>
                  </a:moveTo>
                  <a:cubicBezTo>
                    <a:pt x="71" y="1"/>
                    <a:pt x="1" y="66"/>
                    <a:pt x="1" y="145"/>
                  </a:cubicBezTo>
                  <a:cubicBezTo>
                    <a:pt x="1" y="225"/>
                    <a:pt x="71" y="288"/>
                    <a:pt x="160" y="288"/>
                  </a:cubicBezTo>
                  <a:lnTo>
                    <a:pt x="163" y="288"/>
                  </a:lnTo>
                  <a:lnTo>
                    <a:pt x="163" y="264"/>
                  </a:lnTo>
                  <a:lnTo>
                    <a:pt x="160" y="264"/>
                  </a:lnTo>
                  <a:cubicBezTo>
                    <a:pt x="85" y="264"/>
                    <a:pt x="26" y="211"/>
                    <a:pt x="26" y="145"/>
                  </a:cubicBezTo>
                  <a:cubicBezTo>
                    <a:pt x="26" y="79"/>
                    <a:pt x="85" y="26"/>
                    <a:pt x="160" y="26"/>
                  </a:cubicBezTo>
                  <a:lnTo>
                    <a:pt x="163" y="26"/>
                  </a:lnTo>
                  <a:lnTo>
                    <a:pt x="163" y="1"/>
                  </a:ln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6"/>
            <p:cNvSpPr/>
            <p:nvPr/>
          </p:nvSpPr>
          <p:spPr>
            <a:xfrm>
              <a:off x="5601600" y="1447325"/>
              <a:ext cx="4025" cy="7200"/>
            </a:xfrm>
            <a:custGeom>
              <a:rect b="b" l="l" r="r" t="t"/>
              <a:pathLst>
                <a:path extrusionOk="0" h="288" w="161">
                  <a:moveTo>
                    <a:pt x="0" y="0"/>
                  </a:moveTo>
                  <a:lnTo>
                    <a:pt x="0" y="24"/>
                  </a:lnTo>
                  <a:cubicBezTo>
                    <a:pt x="74" y="24"/>
                    <a:pt x="136" y="79"/>
                    <a:pt x="136" y="145"/>
                  </a:cubicBezTo>
                  <a:cubicBezTo>
                    <a:pt x="136" y="210"/>
                    <a:pt x="77" y="264"/>
                    <a:pt x="0" y="264"/>
                  </a:cubicBezTo>
                  <a:lnTo>
                    <a:pt x="0" y="288"/>
                  </a:lnTo>
                  <a:cubicBezTo>
                    <a:pt x="89" y="288"/>
                    <a:pt x="161" y="223"/>
                    <a:pt x="161" y="145"/>
                  </a:cubicBezTo>
                  <a:cubicBezTo>
                    <a:pt x="161" y="65"/>
                    <a:pt x="89" y="0"/>
                    <a:pt x="0" y="0"/>
                  </a:cubicBez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6"/>
            <p:cNvSpPr/>
            <p:nvPr/>
          </p:nvSpPr>
          <p:spPr>
            <a:xfrm>
              <a:off x="5597925" y="1453875"/>
              <a:ext cx="4025" cy="7200"/>
            </a:xfrm>
            <a:custGeom>
              <a:rect b="b" l="l" r="r" t="t"/>
              <a:pathLst>
                <a:path extrusionOk="0" h="288" w="161">
                  <a:moveTo>
                    <a:pt x="161" y="1"/>
                  </a:moveTo>
                  <a:cubicBezTo>
                    <a:pt x="72" y="1"/>
                    <a:pt x="0" y="64"/>
                    <a:pt x="0" y="143"/>
                  </a:cubicBezTo>
                  <a:cubicBezTo>
                    <a:pt x="0" y="223"/>
                    <a:pt x="72" y="288"/>
                    <a:pt x="161" y="288"/>
                  </a:cubicBezTo>
                  <a:lnTo>
                    <a:pt x="161" y="263"/>
                  </a:lnTo>
                  <a:cubicBezTo>
                    <a:pt x="85" y="263"/>
                    <a:pt x="27" y="210"/>
                    <a:pt x="27" y="143"/>
                  </a:cubicBezTo>
                  <a:cubicBezTo>
                    <a:pt x="27" y="77"/>
                    <a:pt x="87" y="24"/>
                    <a:pt x="161" y="24"/>
                  </a:cubicBezTo>
                  <a:lnTo>
                    <a:pt x="161" y="1"/>
                  </a:ln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6"/>
            <p:cNvSpPr/>
            <p:nvPr/>
          </p:nvSpPr>
          <p:spPr>
            <a:xfrm>
              <a:off x="5601625" y="1460425"/>
              <a:ext cx="4125" cy="7200"/>
            </a:xfrm>
            <a:custGeom>
              <a:rect b="b" l="l" r="r" t="t"/>
              <a:pathLst>
                <a:path extrusionOk="0" h="288" w="165">
                  <a:moveTo>
                    <a:pt x="4" y="1"/>
                  </a:moveTo>
                  <a:lnTo>
                    <a:pt x="4" y="26"/>
                  </a:lnTo>
                  <a:lnTo>
                    <a:pt x="5" y="26"/>
                  </a:lnTo>
                  <a:cubicBezTo>
                    <a:pt x="79" y="26"/>
                    <a:pt x="139" y="79"/>
                    <a:pt x="139" y="145"/>
                  </a:cubicBezTo>
                  <a:cubicBezTo>
                    <a:pt x="139" y="211"/>
                    <a:pt x="80" y="264"/>
                    <a:pt x="5" y="264"/>
                  </a:cubicBezTo>
                  <a:lnTo>
                    <a:pt x="1" y="264"/>
                  </a:lnTo>
                  <a:lnTo>
                    <a:pt x="1" y="288"/>
                  </a:lnTo>
                  <a:lnTo>
                    <a:pt x="4" y="288"/>
                  </a:lnTo>
                  <a:cubicBezTo>
                    <a:pt x="92" y="288"/>
                    <a:pt x="164" y="225"/>
                    <a:pt x="164" y="145"/>
                  </a:cubicBezTo>
                  <a:cubicBezTo>
                    <a:pt x="164" y="66"/>
                    <a:pt x="92" y="1"/>
                    <a:pt x="4" y="1"/>
                  </a:cubicBez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6"/>
            <p:cNvSpPr/>
            <p:nvPr/>
          </p:nvSpPr>
          <p:spPr>
            <a:xfrm>
              <a:off x="5598050" y="1466975"/>
              <a:ext cx="4075" cy="7225"/>
            </a:xfrm>
            <a:custGeom>
              <a:rect b="b" l="l" r="r" t="t"/>
              <a:pathLst>
                <a:path extrusionOk="0" h="289" w="163">
                  <a:moveTo>
                    <a:pt x="161" y="1"/>
                  </a:moveTo>
                  <a:cubicBezTo>
                    <a:pt x="73" y="1"/>
                    <a:pt x="1" y="66"/>
                    <a:pt x="1" y="144"/>
                  </a:cubicBezTo>
                  <a:cubicBezTo>
                    <a:pt x="1" y="223"/>
                    <a:pt x="73" y="288"/>
                    <a:pt x="161" y="288"/>
                  </a:cubicBezTo>
                  <a:lnTo>
                    <a:pt x="163" y="288"/>
                  </a:lnTo>
                  <a:lnTo>
                    <a:pt x="163" y="264"/>
                  </a:lnTo>
                  <a:lnTo>
                    <a:pt x="161" y="264"/>
                  </a:lnTo>
                  <a:cubicBezTo>
                    <a:pt x="86" y="264"/>
                    <a:pt x="27" y="210"/>
                    <a:pt x="27" y="144"/>
                  </a:cubicBezTo>
                  <a:cubicBezTo>
                    <a:pt x="27" y="77"/>
                    <a:pt x="86" y="24"/>
                    <a:pt x="161" y="24"/>
                  </a:cubicBezTo>
                  <a:lnTo>
                    <a:pt x="163" y="24"/>
                  </a:lnTo>
                  <a:lnTo>
                    <a:pt x="163" y="1"/>
                  </a:ln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6"/>
            <p:cNvSpPr/>
            <p:nvPr/>
          </p:nvSpPr>
          <p:spPr>
            <a:xfrm>
              <a:off x="5601375" y="1473500"/>
              <a:ext cx="4075" cy="7200"/>
            </a:xfrm>
            <a:custGeom>
              <a:rect b="b" l="l" r="r" t="t"/>
              <a:pathLst>
                <a:path extrusionOk="0" h="288" w="163">
                  <a:moveTo>
                    <a:pt x="0" y="1"/>
                  </a:moveTo>
                  <a:lnTo>
                    <a:pt x="0" y="26"/>
                  </a:lnTo>
                  <a:lnTo>
                    <a:pt x="2" y="26"/>
                  </a:lnTo>
                  <a:cubicBezTo>
                    <a:pt x="76" y="26"/>
                    <a:pt x="137" y="79"/>
                    <a:pt x="137" y="145"/>
                  </a:cubicBezTo>
                  <a:cubicBezTo>
                    <a:pt x="137" y="211"/>
                    <a:pt x="79" y="264"/>
                    <a:pt x="2" y="264"/>
                  </a:cubicBezTo>
                  <a:lnTo>
                    <a:pt x="0" y="264"/>
                  </a:lnTo>
                  <a:lnTo>
                    <a:pt x="0" y="288"/>
                  </a:lnTo>
                  <a:lnTo>
                    <a:pt x="2" y="288"/>
                  </a:lnTo>
                  <a:cubicBezTo>
                    <a:pt x="90" y="288"/>
                    <a:pt x="162" y="224"/>
                    <a:pt x="162" y="145"/>
                  </a:cubicBezTo>
                  <a:cubicBezTo>
                    <a:pt x="162" y="65"/>
                    <a:pt x="90" y="1"/>
                    <a:pt x="2" y="1"/>
                  </a:cubicBez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6"/>
            <p:cNvSpPr/>
            <p:nvPr/>
          </p:nvSpPr>
          <p:spPr>
            <a:xfrm>
              <a:off x="5597725" y="1480050"/>
              <a:ext cx="4075" cy="7200"/>
            </a:xfrm>
            <a:custGeom>
              <a:rect b="b" l="l" r="r" t="t"/>
              <a:pathLst>
                <a:path extrusionOk="0" h="288" w="163">
                  <a:moveTo>
                    <a:pt x="161" y="1"/>
                  </a:moveTo>
                  <a:cubicBezTo>
                    <a:pt x="73" y="1"/>
                    <a:pt x="1" y="64"/>
                    <a:pt x="1" y="143"/>
                  </a:cubicBezTo>
                  <a:cubicBezTo>
                    <a:pt x="1" y="223"/>
                    <a:pt x="73" y="288"/>
                    <a:pt x="161" y="288"/>
                  </a:cubicBezTo>
                  <a:lnTo>
                    <a:pt x="163" y="288"/>
                  </a:lnTo>
                  <a:lnTo>
                    <a:pt x="163" y="263"/>
                  </a:lnTo>
                  <a:lnTo>
                    <a:pt x="161" y="263"/>
                  </a:lnTo>
                  <a:cubicBezTo>
                    <a:pt x="86" y="263"/>
                    <a:pt x="27" y="210"/>
                    <a:pt x="27" y="143"/>
                  </a:cubicBezTo>
                  <a:cubicBezTo>
                    <a:pt x="27" y="77"/>
                    <a:pt x="88" y="24"/>
                    <a:pt x="161" y="24"/>
                  </a:cubicBezTo>
                  <a:lnTo>
                    <a:pt x="163" y="24"/>
                  </a:lnTo>
                  <a:lnTo>
                    <a:pt x="163" y="1"/>
                  </a:ln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6"/>
            <p:cNvSpPr/>
            <p:nvPr/>
          </p:nvSpPr>
          <p:spPr>
            <a:xfrm>
              <a:off x="5601550" y="1486600"/>
              <a:ext cx="4050" cy="7250"/>
            </a:xfrm>
            <a:custGeom>
              <a:rect b="b" l="l" r="r" t="t"/>
              <a:pathLst>
                <a:path extrusionOk="0" h="290" w="162">
                  <a:moveTo>
                    <a:pt x="1" y="1"/>
                  </a:moveTo>
                  <a:lnTo>
                    <a:pt x="1" y="26"/>
                  </a:lnTo>
                  <a:cubicBezTo>
                    <a:pt x="76" y="26"/>
                    <a:pt x="135" y="79"/>
                    <a:pt x="135" y="145"/>
                  </a:cubicBezTo>
                  <a:cubicBezTo>
                    <a:pt x="135" y="211"/>
                    <a:pt x="76" y="264"/>
                    <a:pt x="1" y="264"/>
                  </a:cubicBezTo>
                  <a:lnTo>
                    <a:pt x="1" y="289"/>
                  </a:lnTo>
                  <a:cubicBezTo>
                    <a:pt x="89" y="289"/>
                    <a:pt x="161" y="225"/>
                    <a:pt x="161" y="145"/>
                  </a:cubicBezTo>
                  <a:cubicBezTo>
                    <a:pt x="161" y="66"/>
                    <a:pt x="89" y="1"/>
                    <a:pt x="1" y="1"/>
                  </a:cubicBez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6"/>
            <p:cNvSpPr/>
            <p:nvPr/>
          </p:nvSpPr>
          <p:spPr>
            <a:xfrm>
              <a:off x="5597875" y="1493150"/>
              <a:ext cx="4050" cy="7225"/>
            </a:xfrm>
            <a:custGeom>
              <a:rect b="b" l="l" r="r" t="t"/>
              <a:pathLst>
                <a:path extrusionOk="0" h="289" w="162">
                  <a:moveTo>
                    <a:pt x="161" y="1"/>
                  </a:moveTo>
                  <a:cubicBezTo>
                    <a:pt x="73" y="1"/>
                    <a:pt x="1" y="66"/>
                    <a:pt x="1" y="144"/>
                  </a:cubicBezTo>
                  <a:cubicBezTo>
                    <a:pt x="1" y="223"/>
                    <a:pt x="73" y="288"/>
                    <a:pt x="161" y="288"/>
                  </a:cubicBezTo>
                  <a:lnTo>
                    <a:pt x="161" y="265"/>
                  </a:lnTo>
                  <a:cubicBezTo>
                    <a:pt x="86" y="265"/>
                    <a:pt x="27" y="210"/>
                    <a:pt x="27" y="144"/>
                  </a:cubicBezTo>
                  <a:cubicBezTo>
                    <a:pt x="27" y="79"/>
                    <a:pt x="87" y="24"/>
                    <a:pt x="161" y="24"/>
                  </a:cubicBezTo>
                  <a:lnTo>
                    <a:pt x="161" y="1"/>
                  </a:ln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6"/>
            <p:cNvSpPr/>
            <p:nvPr/>
          </p:nvSpPr>
          <p:spPr>
            <a:xfrm>
              <a:off x="5601750" y="1499725"/>
              <a:ext cx="4025" cy="7200"/>
            </a:xfrm>
            <a:custGeom>
              <a:rect b="b" l="l" r="r" t="t"/>
              <a:pathLst>
                <a:path extrusionOk="0" h="288" w="161">
                  <a:moveTo>
                    <a:pt x="0" y="0"/>
                  </a:moveTo>
                  <a:lnTo>
                    <a:pt x="0" y="24"/>
                  </a:lnTo>
                  <a:cubicBezTo>
                    <a:pt x="74" y="24"/>
                    <a:pt x="134" y="77"/>
                    <a:pt x="134" y="143"/>
                  </a:cubicBezTo>
                  <a:cubicBezTo>
                    <a:pt x="134" y="209"/>
                    <a:pt x="74" y="262"/>
                    <a:pt x="0" y="262"/>
                  </a:cubicBezTo>
                  <a:lnTo>
                    <a:pt x="0" y="287"/>
                  </a:lnTo>
                  <a:cubicBezTo>
                    <a:pt x="89" y="287"/>
                    <a:pt x="161" y="222"/>
                    <a:pt x="161" y="143"/>
                  </a:cubicBezTo>
                  <a:cubicBezTo>
                    <a:pt x="161" y="63"/>
                    <a:pt x="89" y="0"/>
                    <a:pt x="0" y="0"/>
                  </a:cubicBez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6"/>
            <p:cNvSpPr/>
            <p:nvPr/>
          </p:nvSpPr>
          <p:spPr>
            <a:xfrm>
              <a:off x="5598050" y="1506275"/>
              <a:ext cx="4050" cy="7200"/>
            </a:xfrm>
            <a:custGeom>
              <a:rect b="b" l="l" r="r" t="t"/>
              <a:pathLst>
                <a:path extrusionOk="0" h="288" w="162">
                  <a:moveTo>
                    <a:pt x="161" y="0"/>
                  </a:moveTo>
                  <a:cubicBezTo>
                    <a:pt x="73" y="0"/>
                    <a:pt x="1" y="65"/>
                    <a:pt x="1" y="145"/>
                  </a:cubicBezTo>
                  <a:cubicBezTo>
                    <a:pt x="1" y="224"/>
                    <a:pt x="73" y="287"/>
                    <a:pt x="161" y="287"/>
                  </a:cubicBezTo>
                  <a:lnTo>
                    <a:pt x="161" y="264"/>
                  </a:lnTo>
                  <a:cubicBezTo>
                    <a:pt x="86" y="264"/>
                    <a:pt x="27" y="211"/>
                    <a:pt x="27" y="145"/>
                  </a:cubicBezTo>
                  <a:cubicBezTo>
                    <a:pt x="27" y="78"/>
                    <a:pt x="86" y="24"/>
                    <a:pt x="161" y="24"/>
                  </a:cubicBezTo>
                  <a:lnTo>
                    <a:pt x="161" y="0"/>
                  </a:ln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6"/>
            <p:cNvSpPr/>
            <p:nvPr/>
          </p:nvSpPr>
          <p:spPr>
            <a:xfrm>
              <a:off x="5601850" y="1512825"/>
              <a:ext cx="4000" cy="7200"/>
            </a:xfrm>
            <a:custGeom>
              <a:rect b="b" l="l" r="r" t="t"/>
              <a:pathLst>
                <a:path extrusionOk="0" h="288" w="160">
                  <a:moveTo>
                    <a:pt x="1" y="0"/>
                  </a:moveTo>
                  <a:lnTo>
                    <a:pt x="1" y="24"/>
                  </a:lnTo>
                  <a:cubicBezTo>
                    <a:pt x="74" y="24"/>
                    <a:pt x="135" y="77"/>
                    <a:pt x="135" y="143"/>
                  </a:cubicBezTo>
                  <a:cubicBezTo>
                    <a:pt x="135" y="209"/>
                    <a:pt x="76" y="264"/>
                    <a:pt x="1" y="264"/>
                  </a:cubicBezTo>
                  <a:lnTo>
                    <a:pt x="1" y="287"/>
                  </a:lnTo>
                  <a:cubicBezTo>
                    <a:pt x="89" y="287"/>
                    <a:pt x="160" y="223"/>
                    <a:pt x="160" y="143"/>
                  </a:cubicBezTo>
                  <a:cubicBezTo>
                    <a:pt x="160" y="65"/>
                    <a:pt x="89" y="0"/>
                    <a:pt x="1" y="0"/>
                  </a:cubicBez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6"/>
            <p:cNvSpPr/>
            <p:nvPr/>
          </p:nvSpPr>
          <p:spPr>
            <a:xfrm>
              <a:off x="5598200" y="1519375"/>
              <a:ext cx="4075" cy="7250"/>
            </a:xfrm>
            <a:custGeom>
              <a:rect b="b" l="l" r="r" t="t"/>
              <a:pathLst>
                <a:path extrusionOk="0" h="290" w="163">
                  <a:moveTo>
                    <a:pt x="161" y="0"/>
                  </a:moveTo>
                  <a:cubicBezTo>
                    <a:pt x="73" y="0"/>
                    <a:pt x="1" y="65"/>
                    <a:pt x="1" y="145"/>
                  </a:cubicBezTo>
                  <a:cubicBezTo>
                    <a:pt x="1" y="224"/>
                    <a:pt x="72" y="289"/>
                    <a:pt x="161" y="289"/>
                  </a:cubicBezTo>
                  <a:lnTo>
                    <a:pt x="163" y="289"/>
                  </a:lnTo>
                  <a:lnTo>
                    <a:pt x="163" y="264"/>
                  </a:lnTo>
                  <a:lnTo>
                    <a:pt x="161" y="264"/>
                  </a:lnTo>
                  <a:cubicBezTo>
                    <a:pt x="85" y="264"/>
                    <a:pt x="26" y="211"/>
                    <a:pt x="26" y="145"/>
                  </a:cubicBezTo>
                  <a:cubicBezTo>
                    <a:pt x="26" y="79"/>
                    <a:pt x="88" y="25"/>
                    <a:pt x="161" y="25"/>
                  </a:cubicBezTo>
                  <a:lnTo>
                    <a:pt x="163" y="25"/>
                  </a:lnTo>
                  <a:lnTo>
                    <a:pt x="163" y="0"/>
                  </a:ln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6"/>
            <p:cNvSpPr/>
            <p:nvPr/>
          </p:nvSpPr>
          <p:spPr>
            <a:xfrm>
              <a:off x="5598250" y="1413075"/>
              <a:ext cx="4800" cy="9175"/>
            </a:xfrm>
            <a:custGeom>
              <a:rect b="b" l="l" r="r" t="t"/>
              <a:pathLst>
                <a:path extrusionOk="0" h="367" w="192">
                  <a:moveTo>
                    <a:pt x="96" y="1"/>
                  </a:moveTo>
                  <a:cubicBezTo>
                    <a:pt x="43" y="2"/>
                    <a:pt x="0" y="83"/>
                    <a:pt x="0" y="183"/>
                  </a:cubicBezTo>
                  <a:cubicBezTo>
                    <a:pt x="0" y="285"/>
                    <a:pt x="43" y="366"/>
                    <a:pt x="96" y="366"/>
                  </a:cubicBezTo>
                  <a:cubicBezTo>
                    <a:pt x="148" y="366"/>
                    <a:pt x="192" y="285"/>
                    <a:pt x="192" y="183"/>
                  </a:cubicBezTo>
                  <a:cubicBezTo>
                    <a:pt x="192" y="82"/>
                    <a:pt x="149" y="1"/>
                    <a:pt x="96" y="1"/>
                  </a:cubicBez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6"/>
            <p:cNvSpPr/>
            <p:nvPr/>
          </p:nvSpPr>
          <p:spPr>
            <a:xfrm>
              <a:off x="5671100" y="1521075"/>
              <a:ext cx="50825" cy="51275"/>
            </a:xfrm>
            <a:custGeom>
              <a:rect b="b" l="l" r="r" t="t"/>
              <a:pathLst>
                <a:path extrusionOk="0" h="2051" w="2033">
                  <a:moveTo>
                    <a:pt x="1621" y="0"/>
                  </a:moveTo>
                  <a:lnTo>
                    <a:pt x="1" y="1183"/>
                  </a:lnTo>
                  <a:lnTo>
                    <a:pt x="429" y="2050"/>
                  </a:lnTo>
                  <a:lnTo>
                    <a:pt x="2033" y="446"/>
                  </a:lnTo>
                  <a:lnTo>
                    <a:pt x="162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6"/>
            <p:cNvSpPr/>
            <p:nvPr/>
          </p:nvSpPr>
          <p:spPr>
            <a:xfrm>
              <a:off x="5616100" y="1522475"/>
              <a:ext cx="50825" cy="50350"/>
            </a:xfrm>
            <a:custGeom>
              <a:rect b="b" l="l" r="r" t="t"/>
              <a:pathLst>
                <a:path extrusionOk="0" h="2014" w="2033">
                  <a:moveTo>
                    <a:pt x="191" y="0"/>
                  </a:moveTo>
                  <a:lnTo>
                    <a:pt x="1" y="410"/>
                  </a:lnTo>
                  <a:lnTo>
                    <a:pt x="1604" y="2013"/>
                  </a:lnTo>
                  <a:lnTo>
                    <a:pt x="2033" y="1147"/>
                  </a:lnTo>
                  <a:lnTo>
                    <a:pt x="1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6"/>
            <p:cNvSpPr/>
            <p:nvPr/>
          </p:nvSpPr>
          <p:spPr>
            <a:xfrm>
              <a:off x="5657000" y="1551725"/>
              <a:ext cx="23325" cy="27800"/>
            </a:xfrm>
            <a:custGeom>
              <a:rect b="b" l="l" r="r" t="t"/>
              <a:pathLst>
                <a:path extrusionOk="0" h="1112" w="933">
                  <a:moveTo>
                    <a:pt x="497" y="1"/>
                  </a:moveTo>
                  <a:lnTo>
                    <a:pt x="1" y="870"/>
                  </a:lnTo>
                  <a:lnTo>
                    <a:pt x="104" y="1111"/>
                  </a:lnTo>
                  <a:lnTo>
                    <a:pt x="933" y="892"/>
                  </a:lnTo>
                  <a:lnTo>
                    <a:pt x="4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6"/>
            <p:cNvSpPr/>
            <p:nvPr/>
          </p:nvSpPr>
          <p:spPr>
            <a:xfrm>
              <a:off x="5649650" y="1575300"/>
              <a:ext cx="33875" cy="231150"/>
            </a:xfrm>
            <a:custGeom>
              <a:rect b="b" l="l" r="r" t="t"/>
              <a:pathLst>
                <a:path extrusionOk="0" h="9246" w="1355">
                  <a:moveTo>
                    <a:pt x="1046" y="0"/>
                  </a:moveTo>
                  <a:lnTo>
                    <a:pt x="527" y="139"/>
                  </a:lnTo>
                  <a:lnTo>
                    <a:pt x="0" y="5317"/>
                  </a:lnTo>
                  <a:lnTo>
                    <a:pt x="772" y="9246"/>
                  </a:lnTo>
                  <a:lnTo>
                    <a:pt x="1355" y="6433"/>
                  </a:lnTo>
                  <a:lnTo>
                    <a:pt x="104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6"/>
            <p:cNvSpPr/>
            <p:nvPr/>
          </p:nvSpPr>
          <p:spPr>
            <a:xfrm>
              <a:off x="5596450" y="1767400"/>
              <a:ext cx="184475" cy="74850"/>
            </a:xfrm>
            <a:custGeom>
              <a:rect b="b" l="l" r="r" t="t"/>
              <a:pathLst>
                <a:path extrusionOk="0" h="2994" w="7379">
                  <a:moveTo>
                    <a:pt x="7330" y="1"/>
                  </a:moveTo>
                  <a:lnTo>
                    <a:pt x="0" y="1067"/>
                  </a:lnTo>
                  <a:lnTo>
                    <a:pt x="280" y="2702"/>
                  </a:lnTo>
                  <a:lnTo>
                    <a:pt x="3869" y="2993"/>
                  </a:lnTo>
                  <a:lnTo>
                    <a:pt x="4745" y="2706"/>
                  </a:lnTo>
                  <a:lnTo>
                    <a:pt x="1370" y="2431"/>
                  </a:lnTo>
                  <a:lnTo>
                    <a:pt x="1147" y="1133"/>
                  </a:lnTo>
                  <a:lnTo>
                    <a:pt x="6964" y="288"/>
                  </a:lnTo>
                  <a:lnTo>
                    <a:pt x="7013" y="1761"/>
                  </a:lnTo>
                  <a:lnTo>
                    <a:pt x="7378" y="1560"/>
                  </a:lnTo>
                  <a:lnTo>
                    <a:pt x="733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6"/>
            <p:cNvSpPr/>
            <p:nvPr/>
          </p:nvSpPr>
          <p:spPr>
            <a:xfrm>
              <a:off x="5520525" y="1848225"/>
              <a:ext cx="39025" cy="20500"/>
            </a:xfrm>
            <a:custGeom>
              <a:rect b="b" l="l" r="r" t="t"/>
              <a:pathLst>
                <a:path extrusionOk="0" h="820" w="1561">
                  <a:moveTo>
                    <a:pt x="135" y="0"/>
                  </a:moveTo>
                  <a:lnTo>
                    <a:pt x="0" y="21"/>
                  </a:lnTo>
                  <a:cubicBezTo>
                    <a:pt x="71" y="481"/>
                    <a:pt x="403" y="820"/>
                    <a:pt x="767" y="820"/>
                  </a:cubicBezTo>
                  <a:cubicBezTo>
                    <a:pt x="795" y="820"/>
                    <a:pt x="824" y="817"/>
                    <a:pt x="853" y="813"/>
                  </a:cubicBezTo>
                  <a:lnTo>
                    <a:pt x="1560" y="710"/>
                  </a:lnTo>
                  <a:lnTo>
                    <a:pt x="1538" y="561"/>
                  </a:lnTo>
                  <a:lnTo>
                    <a:pt x="953" y="647"/>
                  </a:lnTo>
                  <a:cubicBezTo>
                    <a:pt x="924" y="651"/>
                    <a:pt x="896" y="653"/>
                    <a:pt x="867" y="653"/>
                  </a:cubicBezTo>
                  <a:cubicBezTo>
                    <a:pt x="544" y="653"/>
                    <a:pt x="247" y="385"/>
                    <a:pt x="1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6"/>
            <p:cNvSpPr/>
            <p:nvPr/>
          </p:nvSpPr>
          <p:spPr>
            <a:xfrm>
              <a:off x="5436025" y="1849000"/>
              <a:ext cx="75025" cy="156050"/>
            </a:xfrm>
            <a:custGeom>
              <a:rect b="b" l="l" r="r" t="t"/>
              <a:pathLst>
                <a:path extrusionOk="0" h="6242" w="3001">
                  <a:moveTo>
                    <a:pt x="2333" y="0"/>
                  </a:moveTo>
                  <a:cubicBezTo>
                    <a:pt x="2017" y="94"/>
                    <a:pt x="1697" y="190"/>
                    <a:pt x="1381" y="286"/>
                  </a:cubicBezTo>
                  <a:cubicBezTo>
                    <a:pt x="1940" y="2150"/>
                    <a:pt x="1409" y="4174"/>
                    <a:pt x="1" y="5521"/>
                  </a:cubicBezTo>
                  <a:cubicBezTo>
                    <a:pt x="229" y="5760"/>
                    <a:pt x="459" y="6000"/>
                    <a:pt x="688" y="6241"/>
                  </a:cubicBezTo>
                  <a:cubicBezTo>
                    <a:pt x="2366" y="4636"/>
                    <a:pt x="3001" y="2224"/>
                    <a:pt x="23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6"/>
            <p:cNvSpPr/>
            <p:nvPr/>
          </p:nvSpPr>
          <p:spPr>
            <a:xfrm>
              <a:off x="5437725" y="1854325"/>
              <a:ext cx="69725" cy="148800"/>
            </a:xfrm>
            <a:custGeom>
              <a:rect b="b" l="l" r="r" t="t"/>
              <a:pathLst>
                <a:path extrusionOk="0" h="5952" w="2789">
                  <a:moveTo>
                    <a:pt x="2218" y="1"/>
                  </a:moveTo>
                  <a:lnTo>
                    <a:pt x="2218" y="1"/>
                  </a:lnTo>
                  <a:cubicBezTo>
                    <a:pt x="1965" y="68"/>
                    <a:pt x="1709" y="138"/>
                    <a:pt x="1453" y="205"/>
                  </a:cubicBezTo>
                  <a:cubicBezTo>
                    <a:pt x="1949" y="2061"/>
                    <a:pt x="1394" y="4045"/>
                    <a:pt x="0" y="5380"/>
                  </a:cubicBezTo>
                  <a:cubicBezTo>
                    <a:pt x="183" y="5572"/>
                    <a:pt x="367" y="5760"/>
                    <a:pt x="550" y="5952"/>
                  </a:cubicBezTo>
                  <a:cubicBezTo>
                    <a:pt x="2152" y="4419"/>
                    <a:pt x="2788" y="2136"/>
                    <a:pt x="22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6"/>
            <p:cNvSpPr/>
            <p:nvPr/>
          </p:nvSpPr>
          <p:spPr>
            <a:xfrm>
              <a:off x="5439025" y="1867400"/>
              <a:ext cx="50675" cy="124950"/>
            </a:xfrm>
            <a:custGeom>
              <a:rect b="b" l="l" r="r" t="t"/>
              <a:pathLst>
                <a:path extrusionOk="0" h="4998" w="2027">
                  <a:moveTo>
                    <a:pt x="1676" y="1"/>
                  </a:moveTo>
                  <a:lnTo>
                    <a:pt x="1676" y="1"/>
                  </a:lnTo>
                  <a:cubicBezTo>
                    <a:pt x="1635" y="9"/>
                    <a:pt x="1596" y="17"/>
                    <a:pt x="1555" y="24"/>
                  </a:cubicBezTo>
                  <a:cubicBezTo>
                    <a:pt x="1900" y="1799"/>
                    <a:pt x="1324" y="3644"/>
                    <a:pt x="0" y="4910"/>
                  </a:cubicBezTo>
                  <a:cubicBezTo>
                    <a:pt x="28" y="4940"/>
                    <a:pt x="56" y="4968"/>
                    <a:pt x="85" y="4997"/>
                  </a:cubicBezTo>
                  <a:cubicBezTo>
                    <a:pt x="1437" y="3701"/>
                    <a:pt x="2026" y="1816"/>
                    <a:pt x="1676"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6"/>
            <p:cNvSpPr/>
            <p:nvPr/>
          </p:nvSpPr>
          <p:spPr>
            <a:xfrm>
              <a:off x="5443900" y="1866150"/>
              <a:ext cx="53125" cy="131350"/>
            </a:xfrm>
            <a:custGeom>
              <a:rect b="b" l="l" r="r" t="t"/>
              <a:pathLst>
                <a:path extrusionOk="0" h="5254" w="2125">
                  <a:moveTo>
                    <a:pt x="1755" y="0"/>
                  </a:moveTo>
                  <a:lnTo>
                    <a:pt x="1755" y="0"/>
                  </a:lnTo>
                  <a:cubicBezTo>
                    <a:pt x="1715" y="8"/>
                    <a:pt x="1675" y="15"/>
                    <a:pt x="1637" y="23"/>
                  </a:cubicBezTo>
                  <a:cubicBezTo>
                    <a:pt x="1999" y="1890"/>
                    <a:pt x="1394" y="3832"/>
                    <a:pt x="1" y="5165"/>
                  </a:cubicBezTo>
                  <a:cubicBezTo>
                    <a:pt x="27" y="5192"/>
                    <a:pt x="55" y="5221"/>
                    <a:pt x="83" y="5253"/>
                  </a:cubicBezTo>
                  <a:cubicBezTo>
                    <a:pt x="1506" y="3893"/>
                    <a:pt x="2124" y="1908"/>
                    <a:pt x="1755"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6"/>
            <p:cNvSpPr/>
            <p:nvPr/>
          </p:nvSpPr>
          <p:spPr>
            <a:xfrm>
              <a:off x="5448375" y="1864850"/>
              <a:ext cx="55450" cy="137275"/>
            </a:xfrm>
            <a:custGeom>
              <a:rect b="b" l="l" r="r" t="t"/>
              <a:pathLst>
                <a:path extrusionOk="0" h="5491" w="2218">
                  <a:moveTo>
                    <a:pt x="1832" y="1"/>
                  </a:moveTo>
                  <a:lnTo>
                    <a:pt x="1832" y="1"/>
                  </a:lnTo>
                  <a:cubicBezTo>
                    <a:pt x="1791" y="11"/>
                    <a:pt x="1753" y="19"/>
                    <a:pt x="1711" y="26"/>
                  </a:cubicBezTo>
                  <a:cubicBezTo>
                    <a:pt x="2091" y="1979"/>
                    <a:pt x="1458" y="4011"/>
                    <a:pt x="0" y="5404"/>
                  </a:cubicBezTo>
                  <a:cubicBezTo>
                    <a:pt x="28" y="5432"/>
                    <a:pt x="55" y="5462"/>
                    <a:pt x="84" y="5491"/>
                  </a:cubicBezTo>
                  <a:cubicBezTo>
                    <a:pt x="1571" y="4068"/>
                    <a:pt x="2218" y="1995"/>
                    <a:pt x="1832"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6"/>
            <p:cNvSpPr/>
            <p:nvPr/>
          </p:nvSpPr>
          <p:spPr>
            <a:xfrm>
              <a:off x="5537725" y="1833300"/>
              <a:ext cx="67875" cy="75900"/>
            </a:xfrm>
            <a:custGeom>
              <a:rect b="b" l="l" r="r" t="t"/>
              <a:pathLst>
                <a:path extrusionOk="0" h="3036" w="2715">
                  <a:moveTo>
                    <a:pt x="2106" y="1"/>
                  </a:moveTo>
                  <a:lnTo>
                    <a:pt x="0" y="298"/>
                  </a:lnTo>
                  <a:lnTo>
                    <a:pt x="1354" y="2529"/>
                  </a:lnTo>
                  <a:lnTo>
                    <a:pt x="1036" y="2817"/>
                  </a:lnTo>
                  <a:lnTo>
                    <a:pt x="1243" y="3036"/>
                  </a:lnTo>
                  <a:lnTo>
                    <a:pt x="2714" y="2229"/>
                  </a:lnTo>
                  <a:cubicBezTo>
                    <a:pt x="2714" y="2229"/>
                    <a:pt x="1265" y="914"/>
                    <a:pt x="21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6"/>
            <p:cNvSpPr/>
            <p:nvPr/>
          </p:nvSpPr>
          <p:spPr>
            <a:xfrm>
              <a:off x="5333500" y="1863675"/>
              <a:ext cx="7925" cy="16850"/>
            </a:xfrm>
            <a:custGeom>
              <a:rect b="b" l="l" r="r" t="t"/>
              <a:pathLst>
                <a:path extrusionOk="0" h="674" w="317">
                  <a:moveTo>
                    <a:pt x="224" y="1"/>
                  </a:moveTo>
                  <a:lnTo>
                    <a:pt x="0" y="33"/>
                  </a:lnTo>
                  <a:lnTo>
                    <a:pt x="93" y="674"/>
                  </a:lnTo>
                  <a:lnTo>
                    <a:pt x="317" y="641"/>
                  </a:lnTo>
                  <a:lnTo>
                    <a:pt x="224" y="1"/>
                  </a:lnTo>
                  <a:close/>
                </a:path>
              </a:pathLst>
            </a:custGeom>
            <a:solidFill>
              <a:srgbClr val="5859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6"/>
            <p:cNvSpPr/>
            <p:nvPr/>
          </p:nvSpPr>
          <p:spPr>
            <a:xfrm>
              <a:off x="5366525" y="1830925"/>
              <a:ext cx="9550" cy="19125"/>
            </a:xfrm>
            <a:custGeom>
              <a:rect b="b" l="l" r="r" t="t"/>
              <a:pathLst>
                <a:path extrusionOk="0" h="765" w="382">
                  <a:moveTo>
                    <a:pt x="277" y="0"/>
                  </a:moveTo>
                  <a:lnTo>
                    <a:pt x="0" y="40"/>
                  </a:lnTo>
                  <a:lnTo>
                    <a:pt x="108" y="764"/>
                  </a:lnTo>
                  <a:lnTo>
                    <a:pt x="382" y="723"/>
                  </a:lnTo>
                  <a:lnTo>
                    <a:pt x="2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6"/>
            <p:cNvSpPr/>
            <p:nvPr/>
          </p:nvSpPr>
          <p:spPr>
            <a:xfrm>
              <a:off x="5518200" y="1772225"/>
              <a:ext cx="28000" cy="19775"/>
            </a:xfrm>
            <a:custGeom>
              <a:rect b="b" l="l" r="r" t="t"/>
              <a:pathLst>
                <a:path extrusionOk="0" h="791" w="1120">
                  <a:moveTo>
                    <a:pt x="1029" y="1"/>
                  </a:moveTo>
                  <a:lnTo>
                    <a:pt x="917" y="17"/>
                  </a:lnTo>
                  <a:cubicBezTo>
                    <a:pt x="931" y="238"/>
                    <a:pt x="777" y="437"/>
                    <a:pt x="553" y="470"/>
                  </a:cubicBezTo>
                  <a:lnTo>
                    <a:pt x="1" y="551"/>
                  </a:lnTo>
                  <a:lnTo>
                    <a:pt x="36" y="790"/>
                  </a:lnTo>
                  <a:lnTo>
                    <a:pt x="1120" y="632"/>
                  </a:lnTo>
                  <a:lnTo>
                    <a:pt x="10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6"/>
            <p:cNvSpPr/>
            <p:nvPr/>
          </p:nvSpPr>
          <p:spPr>
            <a:xfrm>
              <a:off x="5514600" y="1786600"/>
              <a:ext cx="36225" cy="15225"/>
            </a:xfrm>
            <a:custGeom>
              <a:rect b="b" l="l" r="r" t="t"/>
              <a:pathLst>
                <a:path extrusionOk="0" h="609" w="1449">
                  <a:moveTo>
                    <a:pt x="1389" y="0"/>
                  </a:moveTo>
                  <a:lnTo>
                    <a:pt x="0" y="205"/>
                  </a:lnTo>
                  <a:lnTo>
                    <a:pt x="59" y="608"/>
                  </a:lnTo>
                  <a:lnTo>
                    <a:pt x="1448" y="404"/>
                  </a:lnTo>
                  <a:lnTo>
                    <a:pt x="13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6"/>
            <p:cNvSpPr/>
            <p:nvPr/>
          </p:nvSpPr>
          <p:spPr>
            <a:xfrm>
              <a:off x="5382275" y="1791125"/>
              <a:ext cx="213275" cy="80350"/>
            </a:xfrm>
            <a:custGeom>
              <a:rect b="b" l="l" r="r" t="t"/>
              <a:pathLst>
                <a:path extrusionOk="0" h="3214" w="8531">
                  <a:moveTo>
                    <a:pt x="8236" y="0"/>
                  </a:moveTo>
                  <a:lnTo>
                    <a:pt x="1" y="1208"/>
                  </a:lnTo>
                  <a:lnTo>
                    <a:pt x="295" y="3213"/>
                  </a:lnTo>
                  <a:lnTo>
                    <a:pt x="8530" y="2006"/>
                  </a:lnTo>
                  <a:lnTo>
                    <a:pt x="823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6"/>
            <p:cNvSpPr/>
            <p:nvPr/>
          </p:nvSpPr>
          <p:spPr>
            <a:xfrm>
              <a:off x="5439975" y="1804075"/>
              <a:ext cx="74400" cy="17525"/>
            </a:xfrm>
            <a:custGeom>
              <a:rect b="b" l="l" r="r" t="t"/>
              <a:pathLst>
                <a:path extrusionOk="0" h="701" w="2976">
                  <a:moveTo>
                    <a:pt x="2950" y="1"/>
                  </a:moveTo>
                  <a:lnTo>
                    <a:pt x="0" y="433"/>
                  </a:lnTo>
                  <a:lnTo>
                    <a:pt x="0" y="439"/>
                  </a:lnTo>
                  <a:cubicBezTo>
                    <a:pt x="23" y="591"/>
                    <a:pt x="154" y="700"/>
                    <a:pt x="303" y="700"/>
                  </a:cubicBezTo>
                  <a:cubicBezTo>
                    <a:pt x="317" y="700"/>
                    <a:pt x="332" y="699"/>
                    <a:pt x="346" y="697"/>
                  </a:cubicBezTo>
                  <a:lnTo>
                    <a:pt x="2694" y="352"/>
                  </a:lnTo>
                  <a:cubicBezTo>
                    <a:pt x="2860" y="329"/>
                    <a:pt x="2975" y="174"/>
                    <a:pt x="2952" y="6"/>
                  </a:cubicBezTo>
                  <a:cubicBezTo>
                    <a:pt x="2952" y="5"/>
                    <a:pt x="2950" y="2"/>
                    <a:pt x="2950"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6"/>
            <p:cNvSpPr/>
            <p:nvPr/>
          </p:nvSpPr>
          <p:spPr>
            <a:xfrm>
              <a:off x="5381625" y="1803900"/>
              <a:ext cx="211600" cy="38675"/>
            </a:xfrm>
            <a:custGeom>
              <a:rect b="b" l="l" r="r" t="t"/>
              <a:pathLst>
                <a:path extrusionOk="0" h="1547" w="8464">
                  <a:moveTo>
                    <a:pt x="8419" y="0"/>
                  </a:moveTo>
                  <a:lnTo>
                    <a:pt x="0" y="1236"/>
                  </a:lnTo>
                  <a:lnTo>
                    <a:pt x="44" y="1546"/>
                  </a:lnTo>
                  <a:lnTo>
                    <a:pt x="8464" y="311"/>
                  </a:lnTo>
                  <a:lnTo>
                    <a:pt x="841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6"/>
            <p:cNvSpPr/>
            <p:nvPr/>
          </p:nvSpPr>
          <p:spPr>
            <a:xfrm>
              <a:off x="5383275" y="1819350"/>
              <a:ext cx="212925" cy="43425"/>
            </a:xfrm>
            <a:custGeom>
              <a:rect b="b" l="l" r="r" t="t"/>
              <a:pathLst>
                <a:path extrusionOk="0" h="1737" w="8517">
                  <a:moveTo>
                    <a:pt x="8445" y="1"/>
                  </a:moveTo>
                  <a:lnTo>
                    <a:pt x="0" y="1239"/>
                  </a:lnTo>
                  <a:lnTo>
                    <a:pt x="74" y="1737"/>
                  </a:lnTo>
                  <a:lnTo>
                    <a:pt x="8517" y="498"/>
                  </a:lnTo>
                  <a:lnTo>
                    <a:pt x="8445"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6"/>
            <p:cNvSpPr/>
            <p:nvPr/>
          </p:nvSpPr>
          <p:spPr>
            <a:xfrm>
              <a:off x="5584175" y="1785625"/>
              <a:ext cx="21175" cy="56550"/>
            </a:xfrm>
            <a:custGeom>
              <a:rect b="b" l="l" r="r" t="t"/>
              <a:pathLst>
                <a:path extrusionOk="0" h="2262" w="847">
                  <a:moveTo>
                    <a:pt x="525" y="1"/>
                  </a:moveTo>
                  <a:lnTo>
                    <a:pt x="1" y="77"/>
                  </a:lnTo>
                  <a:lnTo>
                    <a:pt x="322" y="2261"/>
                  </a:lnTo>
                  <a:lnTo>
                    <a:pt x="846" y="2185"/>
                  </a:lnTo>
                  <a:lnTo>
                    <a:pt x="52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6"/>
            <p:cNvSpPr/>
            <p:nvPr/>
          </p:nvSpPr>
          <p:spPr>
            <a:xfrm>
              <a:off x="5370875" y="1817850"/>
              <a:ext cx="21150" cy="56500"/>
            </a:xfrm>
            <a:custGeom>
              <a:rect b="b" l="l" r="r" t="t"/>
              <a:pathLst>
                <a:path extrusionOk="0" h="2260" w="846">
                  <a:moveTo>
                    <a:pt x="524" y="0"/>
                  </a:moveTo>
                  <a:lnTo>
                    <a:pt x="0" y="75"/>
                  </a:lnTo>
                  <a:lnTo>
                    <a:pt x="320" y="2259"/>
                  </a:lnTo>
                  <a:lnTo>
                    <a:pt x="845" y="2183"/>
                  </a:lnTo>
                  <a:lnTo>
                    <a:pt x="5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6"/>
            <p:cNvSpPr/>
            <p:nvPr/>
          </p:nvSpPr>
          <p:spPr>
            <a:xfrm>
              <a:off x="5439450" y="1806900"/>
              <a:ext cx="141075" cy="26975"/>
            </a:xfrm>
            <a:custGeom>
              <a:rect b="b" l="l" r="r" t="t"/>
              <a:pathLst>
                <a:path extrusionOk="0" h="1079" w="5643">
                  <a:moveTo>
                    <a:pt x="5604" y="1"/>
                  </a:moveTo>
                  <a:lnTo>
                    <a:pt x="1" y="824"/>
                  </a:lnTo>
                  <a:lnTo>
                    <a:pt x="37" y="1079"/>
                  </a:lnTo>
                  <a:lnTo>
                    <a:pt x="5642" y="256"/>
                  </a:lnTo>
                  <a:lnTo>
                    <a:pt x="5604"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6"/>
            <p:cNvSpPr/>
            <p:nvPr/>
          </p:nvSpPr>
          <p:spPr>
            <a:xfrm>
              <a:off x="5384450" y="1814800"/>
              <a:ext cx="43700" cy="15775"/>
            </a:xfrm>
            <a:custGeom>
              <a:rect b="b" l="l" r="r" t="t"/>
              <a:pathLst>
                <a:path extrusionOk="0" h="631" w="1748">
                  <a:moveTo>
                    <a:pt x="1691" y="0"/>
                  </a:moveTo>
                  <a:lnTo>
                    <a:pt x="1" y="247"/>
                  </a:lnTo>
                  <a:lnTo>
                    <a:pt x="55" y="630"/>
                  </a:lnTo>
                  <a:lnTo>
                    <a:pt x="1747" y="383"/>
                  </a:lnTo>
                  <a:lnTo>
                    <a:pt x="1691"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6"/>
            <p:cNvSpPr/>
            <p:nvPr/>
          </p:nvSpPr>
          <p:spPr>
            <a:xfrm>
              <a:off x="5443650" y="1809075"/>
              <a:ext cx="133550" cy="22850"/>
            </a:xfrm>
            <a:custGeom>
              <a:rect b="b" l="l" r="r" t="t"/>
              <a:pathLst>
                <a:path extrusionOk="0" h="914" w="5342">
                  <a:moveTo>
                    <a:pt x="5259" y="0"/>
                  </a:moveTo>
                  <a:cubicBezTo>
                    <a:pt x="5256" y="0"/>
                    <a:pt x="5253" y="1"/>
                    <a:pt x="5251" y="1"/>
                  </a:cubicBezTo>
                  <a:lnTo>
                    <a:pt x="71" y="762"/>
                  </a:lnTo>
                  <a:cubicBezTo>
                    <a:pt x="29" y="770"/>
                    <a:pt x="1" y="808"/>
                    <a:pt x="6" y="848"/>
                  </a:cubicBezTo>
                  <a:cubicBezTo>
                    <a:pt x="12" y="885"/>
                    <a:pt x="44" y="913"/>
                    <a:pt x="81" y="913"/>
                  </a:cubicBezTo>
                  <a:cubicBezTo>
                    <a:pt x="85" y="913"/>
                    <a:pt x="88" y="913"/>
                    <a:pt x="92" y="912"/>
                  </a:cubicBezTo>
                  <a:lnTo>
                    <a:pt x="5271" y="152"/>
                  </a:lnTo>
                  <a:cubicBezTo>
                    <a:pt x="5312" y="147"/>
                    <a:pt x="5342" y="108"/>
                    <a:pt x="5336" y="66"/>
                  </a:cubicBezTo>
                  <a:cubicBezTo>
                    <a:pt x="5331" y="29"/>
                    <a:pt x="5297" y="0"/>
                    <a:pt x="5259"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6"/>
            <p:cNvSpPr/>
            <p:nvPr/>
          </p:nvSpPr>
          <p:spPr>
            <a:xfrm>
              <a:off x="5533475" y="1809000"/>
              <a:ext cx="15050" cy="14100"/>
            </a:xfrm>
            <a:custGeom>
              <a:rect b="b" l="l" r="r" t="t"/>
              <a:pathLst>
                <a:path extrusionOk="0" h="564" w="602">
                  <a:moveTo>
                    <a:pt x="301" y="1"/>
                  </a:moveTo>
                  <a:cubicBezTo>
                    <a:pt x="288" y="1"/>
                    <a:pt x="275" y="2"/>
                    <a:pt x="262" y="4"/>
                  </a:cubicBezTo>
                  <a:cubicBezTo>
                    <a:pt x="108" y="26"/>
                    <a:pt x="1" y="169"/>
                    <a:pt x="23" y="323"/>
                  </a:cubicBezTo>
                  <a:cubicBezTo>
                    <a:pt x="43" y="462"/>
                    <a:pt x="165" y="563"/>
                    <a:pt x="302" y="563"/>
                  </a:cubicBezTo>
                  <a:cubicBezTo>
                    <a:pt x="316" y="563"/>
                    <a:pt x="329" y="562"/>
                    <a:pt x="343" y="560"/>
                  </a:cubicBezTo>
                  <a:cubicBezTo>
                    <a:pt x="494" y="538"/>
                    <a:pt x="602" y="394"/>
                    <a:pt x="580" y="242"/>
                  </a:cubicBezTo>
                  <a:cubicBezTo>
                    <a:pt x="559" y="103"/>
                    <a:pt x="438" y="1"/>
                    <a:pt x="3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6"/>
            <p:cNvSpPr/>
            <p:nvPr/>
          </p:nvSpPr>
          <p:spPr>
            <a:xfrm>
              <a:off x="5541100" y="1784525"/>
              <a:ext cx="7050" cy="6575"/>
            </a:xfrm>
            <a:custGeom>
              <a:rect b="b" l="l" r="r" t="t"/>
              <a:pathLst>
                <a:path extrusionOk="0" h="263" w="282">
                  <a:moveTo>
                    <a:pt x="141" y="1"/>
                  </a:moveTo>
                  <a:cubicBezTo>
                    <a:pt x="134" y="1"/>
                    <a:pt x="128" y="1"/>
                    <a:pt x="121" y="2"/>
                  </a:cubicBezTo>
                  <a:cubicBezTo>
                    <a:pt x="49" y="14"/>
                    <a:pt x="1" y="80"/>
                    <a:pt x="11" y="151"/>
                  </a:cubicBezTo>
                  <a:cubicBezTo>
                    <a:pt x="22" y="216"/>
                    <a:pt x="77" y="263"/>
                    <a:pt x="139" y="263"/>
                  </a:cubicBezTo>
                  <a:cubicBezTo>
                    <a:pt x="146" y="263"/>
                    <a:pt x="153" y="262"/>
                    <a:pt x="160" y="261"/>
                  </a:cubicBezTo>
                  <a:cubicBezTo>
                    <a:pt x="232" y="251"/>
                    <a:pt x="282" y="185"/>
                    <a:pt x="270" y="112"/>
                  </a:cubicBezTo>
                  <a:cubicBezTo>
                    <a:pt x="261" y="47"/>
                    <a:pt x="205" y="1"/>
                    <a:pt x="1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6"/>
            <p:cNvSpPr/>
            <p:nvPr/>
          </p:nvSpPr>
          <p:spPr>
            <a:xfrm>
              <a:off x="5515375" y="1788875"/>
              <a:ext cx="7050" cy="6575"/>
            </a:xfrm>
            <a:custGeom>
              <a:rect b="b" l="l" r="r" t="t"/>
              <a:pathLst>
                <a:path extrusionOk="0" h="263" w="282">
                  <a:moveTo>
                    <a:pt x="142" y="0"/>
                  </a:moveTo>
                  <a:cubicBezTo>
                    <a:pt x="135" y="0"/>
                    <a:pt x="128" y="1"/>
                    <a:pt x="121" y="2"/>
                  </a:cubicBezTo>
                  <a:cubicBezTo>
                    <a:pt x="50" y="11"/>
                    <a:pt x="0" y="78"/>
                    <a:pt x="11" y="151"/>
                  </a:cubicBezTo>
                  <a:cubicBezTo>
                    <a:pt x="20" y="216"/>
                    <a:pt x="77" y="262"/>
                    <a:pt x="142" y="262"/>
                  </a:cubicBezTo>
                  <a:cubicBezTo>
                    <a:pt x="148" y="262"/>
                    <a:pt x="154" y="262"/>
                    <a:pt x="161" y="261"/>
                  </a:cubicBezTo>
                  <a:cubicBezTo>
                    <a:pt x="232" y="252"/>
                    <a:pt x="282" y="183"/>
                    <a:pt x="271" y="112"/>
                  </a:cubicBezTo>
                  <a:cubicBezTo>
                    <a:pt x="261" y="47"/>
                    <a:pt x="205" y="0"/>
                    <a:pt x="1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6"/>
            <p:cNvSpPr/>
            <p:nvPr/>
          </p:nvSpPr>
          <p:spPr>
            <a:xfrm>
              <a:off x="5437350" y="1844850"/>
              <a:ext cx="6175" cy="18900"/>
            </a:xfrm>
            <a:custGeom>
              <a:rect b="b" l="l" r="r" t="t"/>
              <a:pathLst>
                <a:path extrusionOk="0" h="756" w="247">
                  <a:moveTo>
                    <a:pt x="77" y="0"/>
                  </a:moveTo>
                  <a:cubicBezTo>
                    <a:pt x="74" y="0"/>
                    <a:pt x="70" y="1"/>
                    <a:pt x="67" y="1"/>
                  </a:cubicBezTo>
                  <a:cubicBezTo>
                    <a:pt x="29" y="6"/>
                    <a:pt x="1" y="42"/>
                    <a:pt x="7" y="82"/>
                  </a:cubicBezTo>
                  <a:lnTo>
                    <a:pt x="105" y="755"/>
                  </a:lnTo>
                  <a:lnTo>
                    <a:pt x="247" y="735"/>
                  </a:lnTo>
                  <a:lnTo>
                    <a:pt x="148" y="62"/>
                  </a:lnTo>
                  <a:cubicBezTo>
                    <a:pt x="143" y="27"/>
                    <a:pt x="112" y="0"/>
                    <a:pt x="77"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6"/>
            <p:cNvSpPr/>
            <p:nvPr/>
          </p:nvSpPr>
          <p:spPr>
            <a:xfrm>
              <a:off x="5432675" y="1845525"/>
              <a:ext cx="6175" cy="18925"/>
            </a:xfrm>
            <a:custGeom>
              <a:rect b="b" l="l" r="r" t="t"/>
              <a:pathLst>
                <a:path extrusionOk="0" h="757" w="247">
                  <a:moveTo>
                    <a:pt x="75" y="0"/>
                  </a:moveTo>
                  <a:cubicBezTo>
                    <a:pt x="73" y="0"/>
                    <a:pt x="70" y="0"/>
                    <a:pt x="67" y="1"/>
                  </a:cubicBezTo>
                  <a:cubicBezTo>
                    <a:pt x="27" y="7"/>
                    <a:pt x="1" y="42"/>
                    <a:pt x="5" y="82"/>
                  </a:cubicBezTo>
                  <a:lnTo>
                    <a:pt x="105" y="756"/>
                  </a:lnTo>
                  <a:lnTo>
                    <a:pt x="247" y="737"/>
                  </a:lnTo>
                  <a:lnTo>
                    <a:pt x="148" y="63"/>
                  </a:lnTo>
                  <a:cubicBezTo>
                    <a:pt x="143" y="26"/>
                    <a:pt x="110" y="0"/>
                    <a:pt x="75"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6"/>
            <p:cNvSpPr/>
            <p:nvPr/>
          </p:nvSpPr>
          <p:spPr>
            <a:xfrm>
              <a:off x="5428000" y="1846200"/>
              <a:ext cx="6225" cy="18950"/>
            </a:xfrm>
            <a:custGeom>
              <a:rect b="b" l="l" r="r" t="t"/>
              <a:pathLst>
                <a:path extrusionOk="0" h="758" w="249">
                  <a:moveTo>
                    <a:pt x="78" y="1"/>
                  </a:moveTo>
                  <a:cubicBezTo>
                    <a:pt x="74" y="1"/>
                    <a:pt x="71" y="1"/>
                    <a:pt x="67" y="2"/>
                  </a:cubicBezTo>
                  <a:cubicBezTo>
                    <a:pt x="29" y="8"/>
                    <a:pt x="1" y="44"/>
                    <a:pt x="7" y="83"/>
                  </a:cubicBezTo>
                  <a:lnTo>
                    <a:pt x="107" y="757"/>
                  </a:lnTo>
                  <a:lnTo>
                    <a:pt x="248" y="737"/>
                  </a:lnTo>
                  <a:lnTo>
                    <a:pt x="148" y="62"/>
                  </a:lnTo>
                  <a:cubicBezTo>
                    <a:pt x="144" y="27"/>
                    <a:pt x="113" y="1"/>
                    <a:pt x="78"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6"/>
            <p:cNvSpPr/>
            <p:nvPr/>
          </p:nvSpPr>
          <p:spPr>
            <a:xfrm>
              <a:off x="5423375" y="1846900"/>
              <a:ext cx="6175" cy="18900"/>
            </a:xfrm>
            <a:custGeom>
              <a:rect b="b" l="l" r="r" t="t"/>
              <a:pathLst>
                <a:path extrusionOk="0" h="756" w="247">
                  <a:moveTo>
                    <a:pt x="77" y="1"/>
                  </a:moveTo>
                  <a:cubicBezTo>
                    <a:pt x="73" y="1"/>
                    <a:pt x="70" y="1"/>
                    <a:pt x="66" y="2"/>
                  </a:cubicBezTo>
                  <a:cubicBezTo>
                    <a:pt x="28" y="8"/>
                    <a:pt x="0" y="44"/>
                    <a:pt x="6" y="83"/>
                  </a:cubicBezTo>
                  <a:lnTo>
                    <a:pt x="105" y="756"/>
                  </a:lnTo>
                  <a:lnTo>
                    <a:pt x="246" y="738"/>
                  </a:lnTo>
                  <a:lnTo>
                    <a:pt x="147" y="62"/>
                  </a:lnTo>
                  <a:cubicBezTo>
                    <a:pt x="142" y="27"/>
                    <a:pt x="111" y="1"/>
                    <a:pt x="77"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6"/>
            <p:cNvSpPr/>
            <p:nvPr/>
          </p:nvSpPr>
          <p:spPr>
            <a:xfrm>
              <a:off x="5418700" y="1847600"/>
              <a:ext cx="6175" cy="18900"/>
            </a:xfrm>
            <a:custGeom>
              <a:rect b="b" l="l" r="r" t="t"/>
              <a:pathLst>
                <a:path extrusionOk="0" h="756" w="247">
                  <a:moveTo>
                    <a:pt x="77" y="1"/>
                  </a:moveTo>
                  <a:cubicBezTo>
                    <a:pt x="73" y="1"/>
                    <a:pt x="70" y="1"/>
                    <a:pt x="66" y="2"/>
                  </a:cubicBezTo>
                  <a:cubicBezTo>
                    <a:pt x="27" y="6"/>
                    <a:pt x="0" y="43"/>
                    <a:pt x="5" y="83"/>
                  </a:cubicBezTo>
                  <a:lnTo>
                    <a:pt x="105" y="756"/>
                  </a:lnTo>
                  <a:lnTo>
                    <a:pt x="246" y="735"/>
                  </a:lnTo>
                  <a:lnTo>
                    <a:pt x="147" y="62"/>
                  </a:lnTo>
                  <a:cubicBezTo>
                    <a:pt x="142" y="27"/>
                    <a:pt x="112" y="1"/>
                    <a:pt x="77"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6"/>
            <p:cNvSpPr/>
            <p:nvPr/>
          </p:nvSpPr>
          <p:spPr>
            <a:xfrm>
              <a:off x="5414025" y="1848275"/>
              <a:ext cx="6200" cy="18925"/>
            </a:xfrm>
            <a:custGeom>
              <a:rect b="b" l="l" r="r" t="t"/>
              <a:pathLst>
                <a:path extrusionOk="0" h="757" w="248">
                  <a:moveTo>
                    <a:pt x="75" y="1"/>
                  </a:moveTo>
                  <a:cubicBezTo>
                    <a:pt x="72" y="1"/>
                    <a:pt x="69" y="1"/>
                    <a:pt x="66" y="1"/>
                  </a:cubicBezTo>
                  <a:cubicBezTo>
                    <a:pt x="28" y="7"/>
                    <a:pt x="0" y="44"/>
                    <a:pt x="6" y="82"/>
                  </a:cubicBezTo>
                  <a:lnTo>
                    <a:pt x="106" y="757"/>
                  </a:lnTo>
                  <a:lnTo>
                    <a:pt x="247" y="736"/>
                  </a:lnTo>
                  <a:lnTo>
                    <a:pt x="147" y="63"/>
                  </a:lnTo>
                  <a:cubicBezTo>
                    <a:pt x="143" y="26"/>
                    <a:pt x="111" y="1"/>
                    <a:pt x="75"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6"/>
            <p:cNvSpPr/>
            <p:nvPr/>
          </p:nvSpPr>
          <p:spPr>
            <a:xfrm>
              <a:off x="5409375" y="1848975"/>
              <a:ext cx="6200" cy="18925"/>
            </a:xfrm>
            <a:custGeom>
              <a:rect b="b" l="l" r="r" t="t"/>
              <a:pathLst>
                <a:path extrusionOk="0" h="757" w="248">
                  <a:moveTo>
                    <a:pt x="77" y="0"/>
                  </a:moveTo>
                  <a:cubicBezTo>
                    <a:pt x="74" y="0"/>
                    <a:pt x="70" y="1"/>
                    <a:pt x="67" y="1"/>
                  </a:cubicBezTo>
                  <a:cubicBezTo>
                    <a:pt x="28" y="7"/>
                    <a:pt x="1" y="44"/>
                    <a:pt x="6" y="82"/>
                  </a:cubicBezTo>
                  <a:lnTo>
                    <a:pt x="105" y="757"/>
                  </a:lnTo>
                  <a:lnTo>
                    <a:pt x="248" y="736"/>
                  </a:lnTo>
                  <a:lnTo>
                    <a:pt x="148" y="62"/>
                  </a:lnTo>
                  <a:cubicBezTo>
                    <a:pt x="142" y="27"/>
                    <a:pt x="111" y="0"/>
                    <a:pt x="77"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6"/>
            <p:cNvSpPr/>
            <p:nvPr/>
          </p:nvSpPr>
          <p:spPr>
            <a:xfrm>
              <a:off x="5404725" y="1849625"/>
              <a:ext cx="6175" cy="18900"/>
            </a:xfrm>
            <a:custGeom>
              <a:rect b="b" l="l" r="r" t="t"/>
              <a:pathLst>
                <a:path extrusionOk="0" h="756" w="247">
                  <a:moveTo>
                    <a:pt x="77" y="1"/>
                  </a:moveTo>
                  <a:cubicBezTo>
                    <a:pt x="74" y="1"/>
                    <a:pt x="71" y="1"/>
                    <a:pt x="67" y="2"/>
                  </a:cubicBezTo>
                  <a:cubicBezTo>
                    <a:pt x="29" y="6"/>
                    <a:pt x="1" y="43"/>
                    <a:pt x="7" y="83"/>
                  </a:cubicBezTo>
                  <a:lnTo>
                    <a:pt x="106" y="756"/>
                  </a:lnTo>
                  <a:lnTo>
                    <a:pt x="247" y="735"/>
                  </a:lnTo>
                  <a:lnTo>
                    <a:pt x="148" y="62"/>
                  </a:lnTo>
                  <a:cubicBezTo>
                    <a:pt x="143" y="27"/>
                    <a:pt x="112" y="1"/>
                    <a:pt x="77"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6"/>
            <p:cNvSpPr/>
            <p:nvPr/>
          </p:nvSpPr>
          <p:spPr>
            <a:xfrm>
              <a:off x="5400025" y="1850300"/>
              <a:ext cx="6200" cy="18925"/>
            </a:xfrm>
            <a:custGeom>
              <a:rect b="b" l="l" r="r" t="t"/>
              <a:pathLst>
                <a:path extrusionOk="0" h="757" w="248">
                  <a:moveTo>
                    <a:pt x="75" y="1"/>
                  </a:moveTo>
                  <a:cubicBezTo>
                    <a:pt x="73" y="1"/>
                    <a:pt x="70" y="1"/>
                    <a:pt x="67" y="1"/>
                  </a:cubicBezTo>
                  <a:cubicBezTo>
                    <a:pt x="28" y="7"/>
                    <a:pt x="0" y="44"/>
                    <a:pt x="6" y="82"/>
                  </a:cubicBezTo>
                  <a:lnTo>
                    <a:pt x="106" y="757"/>
                  </a:lnTo>
                  <a:lnTo>
                    <a:pt x="248" y="736"/>
                  </a:lnTo>
                  <a:lnTo>
                    <a:pt x="148" y="63"/>
                  </a:lnTo>
                  <a:cubicBezTo>
                    <a:pt x="144" y="26"/>
                    <a:pt x="112" y="1"/>
                    <a:pt x="75"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6"/>
            <p:cNvSpPr/>
            <p:nvPr/>
          </p:nvSpPr>
          <p:spPr>
            <a:xfrm>
              <a:off x="5395375" y="1851000"/>
              <a:ext cx="6225" cy="18925"/>
            </a:xfrm>
            <a:custGeom>
              <a:rect b="b" l="l" r="r" t="t"/>
              <a:pathLst>
                <a:path extrusionOk="0" h="757" w="249">
                  <a:moveTo>
                    <a:pt x="77" y="0"/>
                  </a:moveTo>
                  <a:cubicBezTo>
                    <a:pt x="74" y="0"/>
                    <a:pt x="71" y="1"/>
                    <a:pt x="67" y="1"/>
                  </a:cubicBezTo>
                  <a:cubicBezTo>
                    <a:pt x="29" y="7"/>
                    <a:pt x="1" y="44"/>
                    <a:pt x="7" y="82"/>
                  </a:cubicBezTo>
                  <a:lnTo>
                    <a:pt x="105" y="757"/>
                  </a:lnTo>
                  <a:lnTo>
                    <a:pt x="248" y="736"/>
                  </a:lnTo>
                  <a:lnTo>
                    <a:pt x="148" y="62"/>
                  </a:lnTo>
                  <a:cubicBezTo>
                    <a:pt x="143" y="27"/>
                    <a:pt x="112" y="0"/>
                    <a:pt x="77"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6"/>
            <p:cNvSpPr/>
            <p:nvPr/>
          </p:nvSpPr>
          <p:spPr>
            <a:xfrm>
              <a:off x="5390750" y="1851700"/>
              <a:ext cx="6175" cy="18900"/>
            </a:xfrm>
            <a:custGeom>
              <a:rect b="b" l="l" r="r" t="t"/>
              <a:pathLst>
                <a:path extrusionOk="0" h="756" w="247">
                  <a:moveTo>
                    <a:pt x="77" y="0"/>
                  </a:moveTo>
                  <a:cubicBezTo>
                    <a:pt x="73" y="0"/>
                    <a:pt x="70" y="1"/>
                    <a:pt x="67" y="1"/>
                  </a:cubicBezTo>
                  <a:cubicBezTo>
                    <a:pt x="28" y="7"/>
                    <a:pt x="0" y="44"/>
                    <a:pt x="6" y="82"/>
                  </a:cubicBezTo>
                  <a:lnTo>
                    <a:pt x="105" y="755"/>
                  </a:lnTo>
                  <a:lnTo>
                    <a:pt x="246" y="736"/>
                  </a:lnTo>
                  <a:lnTo>
                    <a:pt x="148" y="62"/>
                  </a:lnTo>
                  <a:cubicBezTo>
                    <a:pt x="142" y="27"/>
                    <a:pt x="111" y="0"/>
                    <a:pt x="77"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6"/>
            <p:cNvSpPr/>
            <p:nvPr/>
          </p:nvSpPr>
          <p:spPr>
            <a:xfrm>
              <a:off x="5297344" y="1829027"/>
              <a:ext cx="72800" cy="31175"/>
            </a:xfrm>
            <a:custGeom>
              <a:rect b="b" l="l" r="r" t="t"/>
              <a:pathLst>
                <a:path extrusionOk="0" h="1247" w="2912">
                  <a:moveTo>
                    <a:pt x="2759" y="1"/>
                  </a:moveTo>
                  <a:lnTo>
                    <a:pt x="2316" y="64"/>
                  </a:lnTo>
                  <a:cubicBezTo>
                    <a:pt x="2319" y="76"/>
                    <a:pt x="2324" y="85"/>
                    <a:pt x="2326" y="97"/>
                  </a:cubicBezTo>
                  <a:cubicBezTo>
                    <a:pt x="2341" y="200"/>
                    <a:pt x="2271" y="295"/>
                    <a:pt x="2168" y="310"/>
                  </a:cubicBezTo>
                  <a:lnTo>
                    <a:pt x="1" y="628"/>
                  </a:lnTo>
                  <a:lnTo>
                    <a:pt x="92" y="1247"/>
                  </a:lnTo>
                  <a:lnTo>
                    <a:pt x="2258" y="929"/>
                  </a:lnTo>
                  <a:cubicBezTo>
                    <a:pt x="2267" y="927"/>
                    <a:pt x="2277" y="927"/>
                    <a:pt x="2286" y="927"/>
                  </a:cubicBezTo>
                  <a:cubicBezTo>
                    <a:pt x="2378" y="927"/>
                    <a:pt x="2458" y="992"/>
                    <a:pt x="2472" y="1086"/>
                  </a:cubicBezTo>
                  <a:cubicBezTo>
                    <a:pt x="2473" y="1092"/>
                    <a:pt x="2472" y="1098"/>
                    <a:pt x="2470" y="1102"/>
                  </a:cubicBezTo>
                  <a:lnTo>
                    <a:pt x="2912" y="1039"/>
                  </a:lnTo>
                  <a:lnTo>
                    <a:pt x="275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6"/>
            <p:cNvSpPr/>
            <p:nvPr/>
          </p:nvSpPr>
          <p:spPr>
            <a:xfrm>
              <a:off x="5346775" y="1839700"/>
              <a:ext cx="8500" cy="8000"/>
            </a:xfrm>
            <a:custGeom>
              <a:rect b="b" l="l" r="r" t="t"/>
              <a:pathLst>
                <a:path extrusionOk="0" h="320" w="340">
                  <a:moveTo>
                    <a:pt x="170" y="1"/>
                  </a:moveTo>
                  <a:cubicBezTo>
                    <a:pt x="163" y="1"/>
                    <a:pt x="155" y="1"/>
                    <a:pt x="147" y="3"/>
                  </a:cubicBezTo>
                  <a:cubicBezTo>
                    <a:pt x="60" y="16"/>
                    <a:pt x="1" y="97"/>
                    <a:pt x="13" y="182"/>
                  </a:cubicBezTo>
                  <a:cubicBezTo>
                    <a:pt x="24" y="262"/>
                    <a:pt x="92" y="319"/>
                    <a:pt x="171" y="319"/>
                  </a:cubicBezTo>
                  <a:cubicBezTo>
                    <a:pt x="178" y="319"/>
                    <a:pt x="185" y="319"/>
                    <a:pt x="192" y="318"/>
                  </a:cubicBezTo>
                  <a:cubicBezTo>
                    <a:pt x="279" y="304"/>
                    <a:pt x="340" y="223"/>
                    <a:pt x="326" y="137"/>
                  </a:cubicBezTo>
                  <a:cubicBezTo>
                    <a:pt x="314" y="58"/>
                    <a:pt x="247" y="1"/>
                    <a:pt x="170"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6"/>
            <p:cNvSpPr/>
            <p:nvPr/>
          </p:nvSpPr>
          <p:spPr>
            <a:xfrm>
              <a:off x="5336450" y="1850975"/>
              <a:ext cx="48400" cy="41600"/>
            </a:xfrm>
            <a:custGeom>
              <a:rect b="b" l="l" r="r" t="t"/>
              <a:pathLst>
                <a:path extrusionOk="0" h="1664" w="1936">
                  <a:moveTo>
                    <a:pt x="1729" y="1"/>
                  </a:moveTo>
                  <a:lnTo>
                    <a:pt x="0" y="253"/>
                  </a:lnTo>
                  <a:lnTo>
                    <a:pt x="206" y="1663"/>
                  </a:lnTo>
                  <a:lnTo>
                    <a:pt x="1935" y="1410"/>
                  </a:lnTo>
                  <a:lnTo>
                    <a:pt x="17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6"/>
            <p:cNvSpPr/>
            <p:nvPr/>
          </p:nvSpPr>
          <p:spPr>
            <a:xfrm>
              <a:off x="5339750" y="1854675"/>
              <a:ext cx="41450" cy="33725"/>
            </a:xfrm>
            <a:custGeom>
              <a:rect b="b" l="l" r="r" t="t"/>
              <a:pathLst>
                <a:path extrusionOk="0" h="1349" w="1658">
                  <a:moveTo>
                    <a:pt x="1440" y="1"/>
                  </a:moveTo>
                  <a:cubicBezTo>
                    <a:pt x="1436" y="1"/>
                    <a:pt x="1433" y="1"/>
                    <a:pt x="1429" y="1"/>
                  </a:cubicBezTo>
                  <a:lnTo>
                    <a:pt x="63" y="202"/>
                  </a:lnTo>
                  <a:cubicBezTo>
                    <a:pt x="26" y="208"/>
                    <a:pt x="1" y="241"/>
                    <a:pt x="7" y="278"/>
                  </a:cubicBezTo>
                  <a:lnTo>
                    <a:pt x="155" y="1290"/>
                  </a:lnTo>
                  <a:cubicBezTo>
                    <a:pt x="161" y="1323"/>
                    <a:pt x="188" y="1348"/>
                    <a:pt x="220" y="1348"/>
                  </a:cubicBezTo>
                  <a:cubicBezTo>
                    <a:pt x="224" y="1348"/>
                    <a:pt x="227" y="1348"/>
                    <a:pt x="230" y="1347"/>
                  </a:cubicBezTo>
                  <a:lnTo>
                    <a:pt x="1597" y="1147"/>
                  </a:lnTo>
                  <a:cubicBezTo>
                    <a:pt x="1634" y="1141"/>
                    <a:pt x="1657" y="1107"/>
                    <a:pt x="1653" y="1071"/>
                  </a:cubicBezTo>
                  <a:lnTo>
                    <a:pt x="1504" y="57"/>
                  </a:lnTo>
                  <a:cubicBezTo>
                    <a:pt x="1499" y="24"/>
                    <a:pt x="1472" y="1"/>
                    <a:pt x="1440"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6"/>
            <p:cNvSpPr/>
            <p:nvPr/>
          </p:nvSpPr>
          <p:spPr>
            <a:xfrm>
              <a:off x="5375875" y="1877900"/>
              <a:ext cx="3450" cy="3450"/>
            </a:xfrm>
            <a:custGeom>
              <a:rect b="b" l="l" r="r" t="t"/>
              <a:pathLst>
                <a:path extrusionOk="0" h="138" w="138">
                  <a:moveTo>
                    <a:pt x="120" y="0"/>
                  </a:moveTo>
                  <a:lnTo>
                    <a:pt x="0" y="19"/>
                  </a:lnTo>
                  <a:lnTo>
                    <a:pt x="17" y="137"/>
                  </a:lnTo>
                  <a:lnTo>
                    <a:pt x="137" y="119"/>
                  </a:lnTo>
                  <a:lnTo>
                    <a:pt x="120"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6"/>
            <p:cNvSpPr/>
            <p:nvPr/>
          </p:nvSpPr>
          <p:spPr>
            <a:xfrm>
              <a:off x="5341675" y="1860800"/>
              <a:ext cx="5475" cy="5475"/>
            </a:xfrm>
            <a:custGeom>
              <a:rect b="b" l="l" r="r" t="t"/>
              <a:pathLst>
                <a:path extrusionOk="0" h="219" w="219">
                  <a:moveTo>
                    <a:pt x="190" y="1"/>
                  </a:moveTo>
                  <a:lnTo>
                    <a:pt x="0" y="29"/>
                  </a:lnTo>
                  <a:lnTo>
                    <a:pt x="28" y="219"/>
                  </a:lnTo>
                  <a:lnTo>
                    <a:pt x="218" y="191"/>
                  </a:lnTo>
                  <a:lnTo>
                    <a:pt x="190"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6"/>
            <p:cNvSpPr/>
            <p:nvPr/>
          </p:nvSpPr>
          <p:spPr>
            <a:xfrm>
              <a:off x="5354550" y="1859875"/>
              <a:ext cx="21925" cy="20500"/>
            </a:xfrm>
            <a:custGeom>
              <a:rect b="b" l="l" r="r" t="t"/>
              <a:pathLst>
                <a:path extrusionOk="0" h="820" w="877">
                  <a:moveTo>
                    <a:pt x="442" y="1"/>
                  </a:moveTo>
                  <a:cubicBezTo>
                    <a:pt x="422" y="1"/>
                    <a:pt x="401" y="2"/>
                    <a:pt x="381" y="5"/>
                  </a:cubicBezTo>
                  <a:cubicBezTo>
                    <a:pt x="155" y="38"/>
                    <a:pt x="1" y="247"/>
                    <a:pt x="35" y="469"/>
                  </a:cubicBezTo>
                  <a:cubicBezTo>
                    <a:pt x="63" y="673"/>
                    <a:pt x="238" y="820"/>
                    <a:pt x="439" y="820"/>
                  </a:cubicBezTo>
                  <a:cubicBezTo>
                    <a:pt x="458" y="820"/>
                    <a:pt x="478" y="818"/>
                    <a:pt x="498" y="815"/>
                  </a:cubicBezTo>
                  <a:cubicBezTo>
                    <a:pt x="722" y="785"/>
                    <a:pt x="877" y="574"/>
                    <a:pt x="845" y="352"/>
                  </a:cubicBezTo>
                  <a:cubicBezTo>
                    <a:pt x="816" y="147"/>
                    <a:pt x="642" y="1"/>
                    <a:pt x="442"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6"/>
            <p:cNvSpPr/>
            <p:nvPr/>
          </p:nvSpPr>
          <p:spPr>
            <a:xfrm>
              <a:off x="5356650" y="1862075"/>
              <a:ext cx="17225" cy="16125"/>
            </a:xfrm>
            <a:custGeom>
              <a:rect b="b" l="l" r="r" t="t"/>
              <a:pathLst>
                <a:path extrusionOk="0" h="645" w="689">
                  <a:moveTo>
                    <a:pt x="346" y="1"/>
                  </a:moveTo>
                  <a:cubicBezTo>
                    <a:pt x="330" y="1"/>
                    <a:pt x="314" y="2"/>
                    <a:pt x="298" y="4"/>
                  </a:cubicBezTo>
                  <a:cubicBezTo>
                    <a:pt x="121" y="29"/>
                    <a:pt x="1" y="191"/>
                    <a:pt x="26" y="368"/>
                  </a:cubicBezTo>
                  <a:cubicBezTo>
                    <a:pt x="50" y="529"/>
                    <a:pt x="187" y="644"/>
                    <a:pt x="343" y="644"/>
                  </a:cubicBezTo>
                  <a:cubicBezTo>
                    <a:pt x="359" y="644"/>
                    <a:pt x="375" y="643"/>
                    <a:pt x="391" y="641"/>
                  </a:cubicBezTo>
                  <a:cubicBezTo>
                    <a:pt x="568" y="616"/>
                    <a:pt x="688" y="451"/>
                    <a:pt x="663" y="274"/>
                  </a:cubicBezTo>
                  <a:cubicBezTo>
                    <a:pt x="639" y="116"/>
                    <a:pt x="502" y="1"/>
                    <a:pt x="346"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6"/>
            <p:cNvSpPr/>
            <p:nvPr/>
          </p:nvSpPr>
          <p:spPr>
            <a:xfrm>
              <a:off x="5544600" y="1847125"/>
              <a:ext cx="47450" cy="49375"/>
            </a:xfrm>
            <a:custGeom>
              <a:rect b="b" l="l" r="r" t="t"/>
              <a:pathLst>
                <a:path extrusionOk="0" h="1975" w="1898">
                  <a:moveTo>
                    <a:pt x="1297" y="0"/>
                  </a:moveTo>
                  <a:lnTo>
                    <a:pt x="1" y="177"/>
                  </a:lnTo>
                  <a:lnTo>
                    <a:pt x="1077" y="1975"/>
                  </a:lnTo>
                  <a:lnTo>
                    <a:pt x="1897" y="1601"/>
                  </a:lnTo>
                  <a:cubicBezTo>
                    <a:pt x="1235" y="1193"/>
                    <a:pt x="1297" y="0"/>
                    <a:pt x="1297"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6"/>
            <p:cNvSpPr/>
            <p:nvPr/>
          </p:nvSpPr>
          <p:spPr>
            <a:xfrm>
              <a:off x="5563925" y="1853950"/>
              <a:ext cx="5250" cy="4950"/>
            </a:xfrm>
            <a:custGeom>
              <a:rect b="b" l="l" r="r" t="t"/>
              <a:pathLst>
                <a:path extrusionOk="0" h="198" w="210">
                  <a:moveTo>
                    <a:pt x="103" y="0"/>
                  </a:moveTo>
                  <a:cubicBezTo>
                    <a:pt x="98" y="0"/>
                    <a:pt x="94" y="0"/>
                    <a:pt x="89" y="1"/>
                  </a:cubicBezTo>
                  <a:cubicBezTo>
                    <a:pt x="38" y="10"/>
                    <a:pt x="1" y="60"/>
                    <a:pt x="8" y="113"/>
                  </a:cubicBezTo>
                  <a:cubicBezTo>
                    <a:pt x="15" y="163"/>
                    <a:pt x="56" y="198"/>
                    <a:pt x="105" y="198"/>
                  </a:cubicBezTo>
                  <a:cubicBezTo>
                    <a:pt x="109" y="198"/>
                    <a:pt x="114" y="197"/>
                    <a:pt x="119" y="197"/>
                  </a:cubicBezTo>
                  <a:cubicBezTo>
                    <a:pt x="172" y="189"/>
                    <a:pt x="210" y="139"/>
                    <a:pt x="201" y="83"/>
                  </a:cubicBezTo>
                  <a:cubicBezTo>
                    <a:pt x="194" y="35"/>
                    <a:pt x="151" y="0"/>
                    <a:pt x="103" y="0"/>
                  </a:cubicBezTo>
                  <a:close/>
                </a:path>
              </a:pathLst>
            </a:custGeom>
            <a:solidFill>
              <a:srgbClr val="6D6E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6"/>
            <p:cNvSpPr/>
            <p:nvPr/>
          </p:nvSpPr>
          <p:spPr>
            <a:xfrm>
              <a:off x="5577400" y="1881525"/>
              <a:ext cx="5250" cy="4925"/>
            </a:xfrm>
            <a:custGeom>
              <a:rect b="b" l="l" r="r" t="t"/>
              <a:pathLst>
                <a:path extrusionOk="0" h="197" w="210">
                  <a:moveTo>
                    <a:pt x="106" y="0"/>
                  </a:moveTo>
                  <a:cubicBezTo>
                    <a:pt x="101" y="0"/>
                    <a:pt x="97" y="0"/>
                    <a:pt x="92" y="1"/>
                  </a:cubicBezTo>
                  <a:cubicBezTo>
                    <a:pt x="38" y="10"/>
                    <a:pt x="1" y="60"/>
                    <a:pt x="10" y="113"/>
                  </a:cubicBezTo>
                  <a:cubicBezTo>
                    <a:pt x="16" y="161"/>
                    <a:pt x="59" y="196"/>
                    <a:pt x="107" y="196"/>
                  </a:cubicBezTo>
                  <a:cubicBezTo>
                    <a:pt x="111" y="196"/>
                    <a:pt x="116" y="196"/>
                    <a:pt x="120" y="195"/>
                  </a:cubicBezTo>
                  <a:cubicBezTo>
                    <a:pt x="173" y="188"/>
                    <a:pt x="210" y="139"/>
                    <a:pt x="203" y="83"/>
                  </a:cubicBezTo>
                  <a:cubicBezTo>
                    <a:pt x="196" y="35"/>
                    <a:pt x="155" y="0"/>
                    <a:pt x="106" y="0"/>
                  </a:cubicBezTo>
                  <a:close/>
                </a:path>
              </a:pathLst>
            </a:custGeom>
            <a:solidFill>
              <a:srgbClr val="6D6E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6"/>
            <p:cNvSpPr/>
            <p:nvPr/>
          </p:nvSpPr>
          <p:spPr>
            <a:xfrm>
              <a:off x="5459300" y="1854800"/>
              <a:ext cx="42175" cy="14500"/>
            </a:xfrm>
            <a:custGeom>
              <a:rect b="b" l="l" r="r" t="t"/>
              <a:pathLst>
                <a:path extrusionOk="0" h="580" w="1687">
                  <a:moveTo>
                    <a:pt x="1638" y="1"/>
                  </a:moveTo>
                  <a:lnTo>
                    <a:pt x="0" y="239"/>
                  </a:lnTo>
                  <a:lnTo>
                    <a:pt x="51" y="580"/>
                  </a:lnTo>
                  <a:lnTo>
                    <a:pt x="1687" y="340"/>
                  </a:lnTo>
                  <a:lnTo>
                    <a:pt x="16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6"/>
            <p:cNvSpPr/>
            <p:nvPr/>
          </p:nvSpPr>
          <p:spPr>
            <a:xfrm>
              <a:off x="5538975" y="1825500"/>
              <a:ext cx="30250" cy="8850"/>
            </a:xfrm>
            <a:custGeom>
              <a:rect b="b" l="l" r="r" t="t"/>
              <a:pathLst>
                <a:path extrusionOk="0" h="354" w="1210">
                  <a:moveTo>
                    <a:pt x="1041" y="0"/>
                  </a:moveTo>
                  <a:cubicBezTo>
                    <a:pt x="1033" y="0"/>
                    <a:pt x="1025" y="1"/>
                    <a:pt x="1016" y="2"/>
                  </a:cubicBezTo>
                  <a:cubicBezTo>
                    <a:pt x="947" y="12"/>
                    <a:pt x="897" y="65"/>
                    <a:pt x="884" y="132"/>
                  </a:cubicBezTo>
                  <a:lnTo>
                    <a:pt x="46" y="255"/>
                  </a:lnTo>
                  <a:cubicBezTo>
                    <a:pt x="19" y="260"/>
                    <a:pt x="0" y="285"/>
                    <a:pt x="5" y="311"/>
                  </a:cubicBezTo>
                  <a:cubicBezTo>
                    <a:pt x="7" y="335"/>
                    <a:pt x="29" y="353"/>
                    <a:pt x="53" y="353"/>
                  </a:cubicBezTo>
                  <a:cubicBezTo>
                    <a:pt x="56" y="353"/>
                    <a:pt x="58" y="353"/>
                    <a:pt x="61" y="353"/>
                  </a:cubicBezTo>
                  <a:lnTo>
                    <a:pt x="899" y="230"/>
                  </a:lnTo>
                  <a:cubicBezTo>
                    <a:pt x="924" y="282"/>
                    <a:pt x="978" y="318"/>
                    <a:pt x="1037" y="318"/>
                  </a:cubicBezTo>
                  <a:cubicBezTo>
                    <a:pt x="1045" y="318"/>
                    <a:pt x="1054" y="317"/>
                    <a:pt x="1062" y="316"/>
                  </a:cubicBezTo>
                  <a:cubicBezTo>
                    <a:pt x="1149" y="305"/>
                    <a:pt x="1209" y="223"/>
                    <a:pt x="1198" y="136"/>
                  </a:cubicBezTo>
                  <a:cubicBezTo>
                    <a:pt x="1187" y="57"/>
                    <a:pt x="1119" y="0"/>
                    <a:pt x="1041"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6"/>
            <p:cNvSpPr/>
            <p:nvPr/>
          </p:nvSpPr>
          <p:spPr>
            <a:xfrm>
              <a:off x="5543175" y="1833350"/>
              <a:ext cx="88925" cy="62825"/>
            </a:xfrm>
            <a:custGeom>
              <a:rect b="b" l="l" r="r" t="t"/>
              <a:pathLst>
                <a:path extrusionOk="0" h="2513" w="3557">
                  <a:moveTo>
                    <a:pt x="647" y="0"/>
                  </a:moveTo>
                  <a:lnTo>
                    <a:pt x="647" y="0"/>
                  </a:lnTo>
                  <a:cubicBezTo>
                    <a:pt x="647" y="0"/>
                    <a:pt x="599" y="327"/>
                    <a:pt x="878" y="327"/>
                  </a:cubicBezTo>
                  <a:cubicBezTo>
                    <a:pt x="888" y="327"/>
                    <a:pt x="898" y="327"/>
                    <a:pt x="909" y="326"/>
                  </a:cubicBezTo>
                  <a:lnTo>
                    <a:pt x="1694" y="588"/>
                  </a:lnTo>
                  <a:cubicBezTo>
                    <a:pt x="1582" y="706"/>
                    <a:pt x="1434" y="806"/>
                    <a:pt x="1246" y="806"/>
                  </a:cubicBezTo>
                  <a:cubicBezTo>
                    <a:pt x="1186" y="806"/>
                    <a:pt x="1121" y="796"/>
                    <a:pt x="1052" y="772"/>
                  </a:cubicBezTo>
                  <a:lnTo>
                    <a:pt x="87" y="874"/>
                  </a:lnTo>
                  <a:cubicBezTo>
                    <a:pt x="87" y="874"/>
                    <a:pt x="0" y="2187"/>
                    <a:pt x="1274" y="2513"/>
                  </a:cubicBezTo>
                  <a:lnTo>
                    <a:pt x="3557" y="1754"/>
                  </a:lnTo>
                  <a:lnTo>
                    <a:pt x="3106" y="1022"/>
                  </a:lnTo>
                  <a:lnTo>
                    <a:pt x="1937" y="196"/>
                  </a:lnTo>
                  <a:lnTo>
                    <a:pt x="647" y="0"/>
                  </a:lnTo>
                  <a:close/>
                </a:path>
              </a:pathLst>
            </a:custGeom>
            <a:solidFill>
              <a:srgbClr val="F7CD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6"/>
            <p:cNvSpPr/>
            <p:nvPr/>
          </p:nvSpPr>
          <p:spPr>
            <a:xfrm>
              <a:off x="5338875" y="1844200"/>
              <a:ext cx="49675" cy="49175"/>
            </a:xfrm>
            <a:custGeom>
              <a:rect b="b" l="l" r="r" t="t"/>
              <a:pathLst>
                <a:path extrusionOk="0" h="1967" w="1987">
                  <a:moveTo>
                    <a:pt x="1149" y="1"/>
                  </a:moveTo>
                  <a:cubicBezTo>
                    <a:pt x="1073" y="1"/>
                    <a:pt x="989" y="111"/>
                    <a:pt x="989" y="111"/>
                  </a:cubicBezTo>
                  <a:lnTo>
                    <a:pt x="1136" y="1208"/>
                  </a:lnTo>
                  <a:lnTo>
                    <a:pt x="1140" y="1475"/>
                  </a:lnTo>
                  <a:lnTo>
                    <a:pt x="807" y="185"/>
                  </a:lnTo>
                  <a:lnTo>
                    <a:pt x="804" y="185"/>
                  </a:lnTo>
                  <a:cubicBezTo>
                    <a:pt x="772" y="87"/>
                    <a:pt x="699" y="60"/>
                    <a:pt x="629" y="60"/>
                  </a:cubicBezTo>
                  <a:cubicBezTo>
                    <a:pt x="538" y="60"/>
                    <a:pt x="450" y="105"/>
                    <a:pt x="450" y="105"/>
                  </a:cubicBezTo>
                  <a:lnTo>
                    <a:pt x="500" y="307"/>
                  </a:lnTo>
                  <a:lnTo>
                    <a:pt x="847" y="1746"/>
                  </a:lnTo>
                  <a:lnTo>
                    <a:pt x="242" y="871"/>
                  </a:lnTo>
                  <a:cubicBezTo>
                    <a:pt x="207" y="832"/>
                    <a:pt x="168" y="819"/>
                    <a:pt x="130" y="819"/>
                  </a:cubicBezTo>
                  <a:cubicBezTo>
                    <a:pt x="76" y="819"/>
                    <a:pt x="26" y="846"/>
                    <a:pt x="0" y="864"/>
                  </a:cubicBezTo>
                  <a:lnTo>
                    <a:pt x="249" y="1363"/>
                  </a:lnTo>
                  <a:lnTo>
                    <a:pt x="331" y="1513"/>
                  </a:lnTo>
                  <a:lnTo>
                    <a:pt x="331" y="1513"/>
                  </a:lnTo>
                  <a:cubicBezTo>
                    <a:pt x="400" y="1666"/>
                    <a:pt x="472" y="1802"/>
                    <a:pt x="544" y="1921"/>
                  </a:cubicBezTo>
                  <a:lnTo>
                    <a:pt x="564" y="1967"/>
                  </a:lnTo>
                  <a:lnTo>
                    <a:pt x="1987" y="1730"/>
                  </a:lnTo>
                  <a:cubicBezTo>
                    <a:pt x="1953" y="1652"/>
                    <a:pt x="1916" y="1576"/>
                    <a:pt x="1869" y="1512"/>
                  </a:cubicBezTo>
                  <a:lnTo>
                    <a:pt x="1856" y="1512"/>
                  </a:lnTo>
                  <a:cubicBezTo>
                    <a:pt x="1806" y="974"/>
                    <a:pt x="1651" y="566"/>
                    <a:pt x="1651" y="566"/>
                  </a:cubicBezTo>
                  <a:cubicBezTo>
                    <a:pt x="1608" y="493"/>
                    <a:pt x="1571" y="469"/>
                    <a:pt x="1539" y="469"/>
                  </a:cubicBezTo>
                  <a:cubicBezTo>
                    <a:pt x="1473" y="469"/>
                    <a:pt x="1435" y="577"/>
                    <a:pt x="1435" y="577"/>
                  </a:cubicBezTo>
                  <a:cubicBezTo>
                    <a:pt x="1573" y="789"/>
                    <a:pt x="1583" y="1213"/>
                    <a:pt x="1585" y="1280"/>
                  </a:cubicBezTo>
                  <a:cubicBezTo>
                    <a:pt x="1585" y="1375"/>
                    <a:pt x="1583" y="1451"/>
                    <a:pt x="1582" y="1512"/>
                  </a:cubicBezTo>
                  <a:lnTo>
                    <a:pt x="1560" y="1512"/>
                  </a:lnTo>
                  <a:lnTo>
                    <a:pt x="1232" y="73"/>
                  </a:lnTo>
                  <a:cubicBezTo>
                    <a:pt x="1210" y="19"/>
                    <a:pt x="1180" y="1"/>
                    <a:pt x="1149" y="1"/>
                  </a:cubicBezTo>
                  <a:close/>
                </a:path>
              </a:pathLst>
            </a:custGeom>
            <a:solidFill>
              <a:srgbClr val="F5CB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6"/>
            <p:cNvSpPr/>
            <p:nvPr/>
          </p:nvSpPr>
          <p:spPr>
            <a:xfrm>
              <a:off x="5352975" y="1876025"/>
              <a:ext cx="43275" cy="18700"/>
            </a:xfrm>
            <a:custGeom>
              <a:rect b="b" l="l" r="r" t="t"/>
              <a:pathLst>
                <a:path extrusionOk="0" h="748" w="1731">
                  <a:moveTo>
                    <a:pt x="1558" y="0"/>
                  </a:moveTo>
                  <a:lnTo>
                    <a:pt x="0" y="694"/>
                  </a:lnTo>
                  <a:cubicBezTo>
                    <a:pt x="230" y="731"/>
                    <a:pt x="427" y="748"/>
                    <a:pt x="595" y="748"/>
                  </a:cubicBezTo>
                  <a:cubicBezTo>
                    <a:pt x="1730" y="748"/>
                    <a:pt x="1558" y="0"/>
                    <a:pt x="1558" y="0"/>
                  </a:cubicBezTo>
                  <a:close/>
                </a:path>
              </a:pathLst>
            </a:custGeom>
            <a:solidFill>
              <a:srgbClr val="F5CB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6"/>
            <p:cNvSpPr/>
            <p:nvPr/>
          </p:nvSpPr>
          <p:spPr>
            <a:xfrm>
              <a:off x="6153175" y="2105650"/>
              <a:ext cx="56725" cy="56125"/>
            </a:xfrm>
            <a:custGeom>
              <a:rect b="b" l="l" r="r" t="t"/>
              <a:pathLst>
                <a:path extrusionOk="0" h="2245" w="2269">
                  <a:moveTo>
                    <a:pt x="1099" y="0"/>
                  </a:moveTo>
                  <a:lnTo>
                    <a:pt x="1" y="1417"/>
                  </a:lnTo>
                  <a:lnTo>
                    <a:pt x="27" y="1707"/>
                  </a:lnTo>
                  <a:lnTo>
                    <a:pt x="285" y="1670"/>
                  </a:lnTo>
                  <a:lnTo>
                    <a:pt x="499" y="1998"/>
                  </a:lnTo>
                  <a:lnTo>
                    <a:pt x="805" y="1915"/>
                  </a:lnTo>
                  <a:lnTo>
                    <a:pt x="1035" y="2127"/>
                  </a:lnTo>
                  <a:lnTo>
                    <a:pt x="1235" y="2047"/>
                  </a:lnTo>
                  <a:lnTo>
                    <a:pt x="1434" y="2244"/>
                  </a:lnTo>
                  <a:lnTo>
                    <a:pt x="1784" y="2175"/>
                  </a:lnTo>
                  <a:cubicBezTo>
                    <a:pt x="2269" y="1792"/>
                    <a:pt x="1808" y="290"/>
                    <a:pt x="1808" y="290"/>
                  </a:cubicBezTo>
                  <a:lnTo>
                    <a:pt x="1099" y="0"/>
                  </a:lnTo>
                  <a:close/>
                </a:path>
              </a:pathLst>
            </a:custGeom>
            <a:solidFill>
              <a:srgbClr val="F7CD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6"/>
            <p:cNvSpPr/>
            <p:nvPr/>
          </p:nvSpPr>
          <p:spPr>
            <a:xfrm>
              <a:off x="5893550" y="1903325"/>
              <a:ext cx="262275" cy="885900"/>
            </a:xfrm>
            <a:custGeom>
              <a:rect b="b" l="l" r="r" t="t"/>
              <a:pathLst>
                <a:path extrusionOk="0" h="35436" w="10491">
                  <a:moveTo>
                    <a:pt x="1015" y="1"/>
                  </a:moveTo>
                  <a:cubicBezTo>
                    <a:pt x="788" y="752"/>
                    <a:pt x="469" y="1463"/>
                    <a:pt x="64" y="2121"/>
                  </a:cubicBezTo>
                  <a:cubicBezTo>
                    <a:pt x="14" y="3668"/>
                    <a:pt x="1" y="5045"/>
                    <a:pt x="12" y="6266"/>
                  </a:cubicBezTo>
                  <a:lnTo>
                    <a:pt x="12" y="6273"/>
                  </a:lnTo>
                  <a:cubicBezTo>
                    <a:pt x="14" y="6470"/>
                    <a:pt x="15" y="6662"/>
                    <a:pt x="20" y="6853"/>
                  </a:cubicBezTo>
                  <a:lnTo>
                    <a:pt x="968" y="17729"/>
                  </a:lnTo>
                  <a:lnTo>
                    <a:pt x="1263" y="18481"/>
                  </a:lnTo>
                  <a:lnTo>
                    <a:pt x="1319" y="20762"/>
                  </a:lnTo>
                  <a:lnTo>
                    <a:pt x="2766" y="35436"/>
                  </a:lnTo>
                  <a:lnTo>
                    <a:pt x="3681" y="35436"/>
                  </a:lnTo>
                  <a:cubicBezTo>
                    <a:pt x="3629" y="34725"/>
                    <a:pt x="3598" y="33996"/>
                    <a:pt x="3582" y="33262"/>
                  </a:cubicBezTo>
                  <a:cubicBezTo>
                    <a:pt x="3550" y="31610"/>
                    <a:pt x="3556" y="26420"/>
                    <a:pt x="3657" y="24822"/>
                  </a:cubicBezTo>
                  <a:lnTo>
                    <a:pt x="3729" y="19005"/>
                  </a:lnTo>
                  <a:lnTo>
                    <a:pt x="4108" y="16689"/>
                  </a:lnTo>
                  <a:lnTo>
                    <a:pt x="4824" y="9203"/>
                  </a:lnTo>
                  <a:lnTo>
                    <a:pt x="5449" y="9203"/>
                  </a:lnTo>
                  <a:lnTo>
                    <a:pt x="4894" y="16096"/>
                  </a:lnTo>
                  <a:lnTo>
                    <a:pt x="5056" y="35433"/>
                  </a:lnTo>
                  <a:lnTo>
                    <a:pt x="5638" y="35433"/>
                  </a:lnTo>
                  <a:lnTo>
                    <a:pt x="6841" y="24740"/>
                  </a:lnTo>
                  <a:cubicBezTo>
                    <a:pt x="7128" y="22214"/>
                    <a:pt x="7440" y="18782"/>
                    <a:pt x="7440" y="18782"/>
                  </a:cubicBezTo>
                  <a:lnTo>
                    <a:pt x="7440" y="18780"/>
                  </a:lnTo>
                  <a:lnTo>
                    <a:pt x="8068" y="17285"/>
                  </a:lnTo>
                  <a:lnTo>
                    <a:pt x="8174" y="16368"/>
                  </a:lnTo>
                  <a:lnTo>
                    <a:pt x="8214" y="16328"/>
                  </a:lnTo>
                  <a:lnTo>
                    <a:pt x="8211" y="16324"/>
                  </a:lnTo>
                  <a:lnTo>
                    <a:pt x="8209" y="16325"/>
                  </a:lnTo>
                  <a:cubicBezTo>
                    <a:pt x="8457" y="15184"/>
                    <a:pt x="8719" y="14040"/>
                    <a:pt x="8988" y="12904"/>
                  </a:cubicBezTo>
                  <a:cubicBezTo>
                    <a:pt x="8990" y="12891"/>
                    <a:pt x="8993" y="12878"/>
                    <a:pt x="8997" y="12865"/>
                  </a:cubicBezTo>
                  <a:cubicBezTo>
                    <a:pt x="9480" y="10832"/>
                    <a:pt x="9987" y="8837"/>
                    <a:pt x="10483" y="6971"/>
                  </a:cubicBezTo>
                  <a:lnTo>
                    <a:pt x="10483" y="4143"/>
                  </a:lnTo>
                  <a:lnTo>
                    <a:pt x="10490" y="4143"/>
                  </a:lnTo>
                  <a:cubicBezTo>
                    <a:pt x="10177" y="3842"/>
                    <a:pt x="9882" y="3519"/>
                    <a:pt x="9614" y="3177"/>
                  </a:cubicBezTo>
                  <a:cubicBezTo>
                    <a:pt x="9287" y="3219"/>
                    <a:pt x="8958" y="3240"/>
                    <a:pt x="8629" y="3240"/>
                  </a:cubicBezTo>
                  <a:cubicBezTo>
                    <a:pt x="7745" y="3240"/>
                    <a:pt x="6859" y="3091"/>
                    <a:pt x="6009" y="2803"/>
                  </a:cubicBezTo>
                  <a:cubicBezTo>
                    <a:pt x="5358" y="2582"/>
                    <a:pt x="4748" y="2223"/>
                    <a:pt x="4130" y="1901"/>
                  </a:cubicBezTo>
                  <a:cubicBezTo>
                    <a:pt x="3486" y="1566"/>
                    <a:pt x="2841" y="1232"/>
                    <a:pt x="2215" y="852"/>
                  </a:cubicBezTo>
                  <a:cubicBezTo>
                    <a:pt x="1802" y="600"/>
                    <a:pt x="1398" y="316"/>
                    <a:pt x="101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6"/>
            <p:cNvSpPr/>
            <p:nvPr/>
          </p:nvSpPr>
          <p:spPr>
            <a:xfrm>
              <a:off x="5893475" y="1951825"/>
              <a:ext cx="4300" cy="166900"/>
            </a:xfrm>
            <a:custGeom>
              <a:rect b="b" l="l" r="r" t="t"/>
              <a:pathLst>
                <a:path extrusionOk="0" h="6676" w="172">
                  <a:moveTo>
                    <a:pt x="171" y="0"/>
                  </a:moveTo>
                  <a:cubicBezTo>
                    <a:pt x="135" y="62"/>
                    <a:pt x="102" y="128"/>
                    <a:pt x="62" y="192"/>
                  </a:cubicBezTo>
                  <a:cubicBezTo>
                    <a:pt x="15" y="1738"/>
                    <a:pt x="1" y="3112"/>
                    <a:pt x="11" y="4334"/>
                  </a:cubicBezTo>
                  <a:lnTo>
                    <a:pt x="11" y="4342"/>
                  </a:lnTo>
                  <a:cubicBezTo>
                    <a:pt x="14" y="4539"/>
                    <a:pt x="15" y="4732"/>
                    <a:pt x="18" y="4922"/>
                  </a:cubicBezTo>
                  <a:lnTo>
                    <a:pt x="171" y="6676"/>
                  </a:lnTo>
                  <a:lnTo>
                    <a:pt x="171"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6"/>
            <p:cNvSpPr/>
            <p:nvPr/>
          </p:nvSpPr>
          <p:spPr>
            <a:xfrm>
              <a:off x="5920400" y="1904725"/>
              <a:ext cx="9625" cy="553975"/>
            </a:xfrm>
            <a:custGeom>
              <a:rect b="b" l="l" r="r" t="t"/>
              <a:pathLst>
                <a:path extrusionOk="0" h="22159" w="385">
                  <a:moveTo>
                    <a:pt x="0" y="1"/>
                  </a:moveTo>
                  <a:lnTo>
                    <a:pt x="0" y="17960"/>
                  </a:lnTo>
                  <a:lnTo>
                    <a:pt x="186" y="18433"/>
                  </a:lnTo>
                  <a:lnTo>
                    <a:pt x="243" y="20714"/>
                  </a:lnTo>
                  <a:lnTo>
                    <a:pt x="384" y="22158"/>
                  </a:lnTo>
                  <a:lnTo>
                    <a:pt x="384" y="295"/>
                  </a:lnTo>
                  <a:cubicBezTo>
                    <a:pt x="256" y="200"/>
                    <a:pt x="127" y="104"/>
                    <a:pt x="0"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6"/>
            <p:cNvSpPr/>
            <p:nvPr/>
          </p:nvSpPr>
          <p:spPr>
            <a:xfrm>
              <a:off x="5952650" y="1927075"/>
              <a:ext cx="9650" cy="858700"/>
            </a:xfrm>
            <a:custGeom>
              <a:rect b="b" l="l" r="r" t="t"/>
              <a:pathLst>
                <a:path extrusionOk="0" h="34348" w="386">
                  <a:moveTo>
                    <a:pt x="0" y="1"/>
                  </a:moveTo>
                  <a:lnTo>
                    <a:pt x="0" y="30446"/>
                  </a:lnTo>
                  <a:lnTo>
                    <a:pt x="386" y="34348"/>
                  </a:lnTo>
                  <a:lnTo>
                    <a:pt x="386" y="225"/>
                  </a:lnTo>
                  <a:cubicBezTo>
                    <a:pt x="256" y="152"/>
                    <a:pt x="128" y="77"/>
                    <a:pt x="0"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6"/>
            <p:cNvSpPr/>
            <p:nvPr/>
          </p:nvSpPr>
          <p:spPr>
            <a:xfrm>
              <a:off x="5984850" y="2778950"/>
              <a:ext cx="625" cy="10475"/>
            </a:xfrm>
            <a:custGeom>
              <a:rect b="b" l="l" r="r" t="t"/>
              <a:pathLst>
                <a:path extrusionOk="0" h="419" w="25">
                  <a:moveTo>
                    <a:pt x="1" y="0"/>
                  </a:moveTo>
                  <a:lnTo>
                    <a:pt x="1" y="418"/>
                  </a:lnTo>
                  <a:lnTo>
                    <a:pt x="24" y="418"/>
                  </a:lnTo>
                  <a:cubicBezTo>
                    <a:pt x="15" y="280"/>
                    <a:pt x="8" y="139"/>
                    <a:pt x="1" y="0"/>
                  </a:cubicBezTo>
                  <a:close/>
                </a:path>
              </a:pathLst>
            </a:custGeom>
            <a:solidFill>
              <a:srgbClr val="4A47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6"/>
            <p:cNvSpPr/>
            <p:nvPr/>
          </p:nvSpPr>
          <p:spPr>
            <a:xfrm>
              <a:off x="5984850" y="1944850"/>
              <a:ext cx="9675" cy="579225"/>
            </a:xfrm>
            <a:custGeom>
              <a:rect b="b" l="l" r="r" t="t"/>
              <a:pathLst>
                <a:path extrusionOk="0" h="23169" w="387">
                  <a:moveTo>
                    <a:pt x="1" y="1"/>
                  </a:moveTo>
                  <a:lnTo>
                    <a:pt x="1" y="23169"/>
                  </a:lnTo>
                  <a:lnTo>
                    <a:pt x="73" y="17352"/>
                  </a:lnTo>
                  <a:lnTo>
                    <a:pt x="387" y="15445"/>
                  </a:lnTo>
                  <a:lnTo>
                    <a:pt x="387" y="201"/>
                  </a:lnTo>
                  <a:cubicBezTo>
                    <a:pt x="257" y="135"/>
                    <a:pt x="130" y="69"/>
                    <a:pt x="1"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6"/>
            <p:cNvSpPr/>
            <p:nvPr/>
          </p:nvSpPr>
          <p:spPr>
            <a:xfrm>
              <a:off x="6017150" y="2171175"/>
              <a:ext cx="9625" cy="618250"/>
            </a:xfrm>
            <a:custGeom>
              <a:rect b="b" l="l" r="r" t="t"/>
              <a:pathLst>
                <a:path extrusionOk="0" h="24730" w="385">
                  <a:moveTo>
                    <a:pt x="385" y="0"/>
                  </a:moveTo>
                  <a:lnTo>
                    <a:pt x="0" y="4764"/>
                  </a:lnTo>
                  <a:lnTo>
                    <a:pt x="0" y="11450"/>
                  </a:lnTo>
                  <a:lnTo>
                    <a:pt x="111" y="24729"/>
                  </a:lnTo>
                  <a:lnTo>
                    <a:pt x="385" y="24729"/>
                  </a:lnTo>
                  <a:lnTo>
                    <a:pt x="385"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6"/>
            <p:cNvSpPr/>
            <p:nvPr/>
          </p:nvSpPr>
          <p:spPr>
            <a:xfrm>
              <a:off x="6017150" y="1961825"/>
              <a:ext cx="9625" cy="171825"/>
            </a:xfrm>
            <a:custGeom>
              <a:rect b="b" l="l" r="r" t="t"/>
              <a:pathLst>
                <a:path extrusionOk="0" h="6873" w="385">
                  <a:moveTo>
                    <a:pt x="0" y="1"/>
                  </a:moveTo>
                  <a:lnTo>
                    <a:pt x="0" y="6872"/>
                  </a:lnTo>
                  <a:lnTo>
                    <a:pt x="385" y="6872"/>
                  </a:lnTo>
                  <a:lnTo>
                    <a:pt x="385" y="189"/>
                  </a:lnTo>
                  <a:cubicBezTo>
                    <a:pt x="255" y="128"/>
                    <a:pt x="127" y="66"/>
                    <a:pt x="0"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6"/>
            <p:cNvSpPr/>
            <p:nvPr/>
          </p:nvSpPr>
          <p:spPr>
            <a:xfrm>
              <a:off x="6049400" y="1975375"/>
              <a:ext cx="9625" cy="681550"/>
            </a:xfrm>
            <a:custGeom>
              <a:rect b="b" l="l" r="r" t="t"/>
              <a:pathLst>
                <a:path extrusionOk="0" h="27262" w="385">
                  <a:moveTo>
                    <a:pt x="0" y="1"/>
                  </a:moveTo>
                  <a:lnTo>
                    <a:pt x="0" y="27261"/>
                  </a:lnTo>
                  <a:lnTo>
                    <a:pt x="385" y="23843"/>
                  </a:lnTo>
                  <a:lnTo>
                    <a:pt x="385" y="108"/>
                  </a:lnTo>
                  <a:cubicBezTo>
                    <a:pt x="257" y="76"/>
                    <a:pt x="127" y="39"/>
                    <a:pt x="0"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6"/>
            <p:cNvSpPr/>
            <p:nvPr/>
          </p:nvSpPr>
          <p:spPr>
            <a:xfrm>
              <a:off x="6081650" y="1982550"/>
              <a:ext cx="9625" cy="385550"/>
            </a:xfrm>
            <a:custGeom>
              <a:rect b="b" l="l" r="r" t="t"/>
              <a:pathLst>
                <a:path extrusionOk="0" h="15422" w="385">
                  <a:moveTo>
                    <a:pt x="0" y="1"/>
                  </a:moveTo>
                  <a:lnTo>
                    <a:pt x="0" y="15421"/>
                  </a:lnTo>
                  <a:lnTo>
                    <a:pt x="385" y="14504"/>
                  </a:lnTo>
                  <a:lnTo>
                    <a:pt x="385" y="45"/>
                  </a:lnTo>
                  <a:cubicBezTo>
                    <a:pt x="257" y="33"/>
                    <a:pt x="127" y="17"/>
                    <a:pt x="0"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6"/>
            <p:cNvSpPr/>
            <p:nvPr/>
          </p:nvSpPr>
          <p:spPr>
            <a:xfrm>
              <a:off x="6113825" y="1983950"/>
              <a:ext cx="9625" cy="261200"/>
            </a:xfrm>
            <a:custGeom>
              <a:rect b="b" l="l" r="r" t="t"/>
              <a:pathLst>
                <a:path extrusionOk="0" h="10448" w="385">
                  <a:moveTo>
                    <a:pt x="385" y="1"/>
                  </a:moveTo>
                  <a:cubicBezTo>
                    <a:pt x="258" y="10"/>
                    <a:pt x="129" y="16"/>
                    <a:pt x="0" y="19"/>
                  </a:cubicBezTo>
                  <a:lnTo>
                    <a:pt x="0" y="10448"/>
                  </a:lnTo>
                  <a:lnTo>
                    <a:pt x="2" y="10448"/>
                  </a:lnTo>
                  <a:lnTo>
                    <a:pt x="179" y="9685"/>
                  </a:lnTo>
                  <a:cubicBezTo>
                    <a:pt x="180" y="9673"/>
                    <a:pt x="185" y="9660"/>
                    <a:pt x="188" y="9647"/>
                  </a:cubicBezTo>
                  <a:cubicBezTo>
                    <a:pt x="254" y="9373"/>
                    <a:pt x="320" y="9101"/>
                    <a:pt x="385" y="8828"/>
                  </a:cubicBezTo>
                  <a:lnTo>
                    <a:pt x="385"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6"/>
            <p:cNvSpPr/>
            <p:nvPr/>
          </p:nvSpPr>
          <p:spPr>
            <a:xfrm>
              <a:off x="6146125" y="1997300"/>
              <a:ext cx="9575" cy="116975"/>
            </a:xfrm>
            <a:custGeom>
              <a:rect b="b" l="l" r="r" t="t"/>
              <a:pathLst>
                <a:path extrusionOk="0" h="4679" w="383">
                  <a:moveTo>
                    <a:pt x="0" y="0"/>
                  </a:moveTo>
                  <a:lnTo>
                    <a:pt x="0" y="4679"/>
                  </a:lnTo>
                  <a:cubicBezTo>
                    <a:pt x="130" y="4185"/>
                    <a:pt x="256" y="3698"/>
                    <a:pt x="383" y="3219"/>
                  </a:cubicBezTo>
                  <a:lnTo>
                    <a:pt x="383" y="393"/>
                  </a:lnTo>
                  <a:cubicBezTo>
                    <a:pt x="250" y="267"/>
                    <a:pt x="125" y="134"/>
                    <a:pt x="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6"/>
            <p:cNvSpPr/>
            <p:nvPr/>
          </p:nvSpPr>
          <p:spPr>
            <a:xfrm>
              <a:off x="5971125" y="2108475"/>
              <a:ext cx="98950" cy="681350"/>
            </a:xfrm>
            <a:custGeom>
              <a:rect b="b" l="l" r="r" t="t"/>
              <a:pathLst>
                <a:path extrusionOk="0" h="27254" w="3958">
                  <a:moveTo>
                    <a:pt x="1105" y="0"/>
                  </a:moveTo>
                  <a:lnTo>
                    <a:pt x="1105" y="2"/>
                  </a:lnTo>
                  <a:lnTo>
                    <a:pt x="0" y="5496"/>
                  </a:lnTo>
                  <a:lnTo>
                    <a:pt x="193" y="27254"/>
                  </a:lnTo>
                  <a:lnTo>
                    <a:pt x="579" y="27254"/>
                  </a:lnTo>
                  <a:cubicBezTo>
                    <a:pt x="528" y="26542"/>
                    <a:pt x="495" y="25815"/>
                    <a:pt x="482" y="25081"/>
                  </a:cubicBezTo>
                  <a:cubicBezTo>
                    <a:pt x="450" y="23428"/>
                    <a:pt x="457" y="18239"/>
                    <a:pt x="557" y="16640"/>
                  </a:cubicBezTo>
                  <a:lnTo>
                    <a:pt x="629" y="10823"/>
                  </a:lnTo>
                  <a:lnTo>
                    <a:pt x="1009" y="8507"/>
                  </a:lnTo>
                  <a:lnTo>
                    <a:pt x="1726" y="1021"/>
                  </a:lnTo>
                  <a:lnTo>
                    <a:pt x="2352" y="1021"/>
                  </a:lnTo>
                  <a:lnTo>
                    <a:pt x="1797" y="7913"/>
                  </a:lnTo>
                  <a:lnTo>
                    <a:pt x="1910" y="20566"/>
                  </a:lnTo>
                  <a:lnTo>
                    <a:pt x="3957"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6"/>
            <p:cNvSpPr/>
            <p:nvPr/>
          </p:nvSpPr>
          <p:spPr>
            <a:xfrm>
              <a:off x="6126150" y="1544475"/>
              <a:ext cx="115050" cy="569375"/>
            </a:xfrm>
            <a:custGeom>
              <a:rect b="b" l="l" r="r" t="t"/>
              <a:pathLst>
                <a:path extrusionOk="0" h="22775" w="4602">
                  <a:moveTo>
                    <a:pt x="1565" y="1"/>
                  </a:moveTo>
                  <a:cubicBezTo>
                    <a:pt x="1" y="895"/>
                    <a:pt x="348" y="4432"/>
                    <a:pt x="347" y="4432"/>
                  </a:cubicBezTo>
                  <a:cubicBezTo>
                    <a:pt x="4030" y="12470"/>
                    <a:pt x="1970" y="22730"/>
                    <a:pt x="1970" y="22730"/>
                  </a:cubicBezTo>
                  <a:lnTo>
                    <a:pt x="2898" y="22774"/>
                  </a:lnTo>
                  <a:cubicBezTo>
                    <a:pt x="4601" y="8233"/>
                    <a:pt x="1565" y="1"/>
                    <a:pt x="15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6"/>
            <p:cNvSpPr/>
            <p:nvPr/>
          </p:nvSpPr>
          <p:spPr>
            <a:xfrm>
              <a:off x="6198900" y="1699375"/>
              <a:ext cx="7150" cy="412325"/>
            </a:xfrm>
            <a:custGeom>
              <a:rect b="b" l="l" r="r" t="t"/>
              <a:pathLst>
                <a:path extrusionOk="0" h="16493" w="286">
                  <a:moveTo>
                    <a:pt x="1" y="0"/>
                  </a:moveTo>
                  <a:lnTo>
                    <a:pt x="1" y="16493"/>
                  </a:lnTo>
                  <a:cubicBezTo>
                    <a:pt x="119" y="15485"/>
                    <a:pt x="211" y="14513"/>
                    <a:pt x="285" y="13569"/>
                  </a:cubicBezTo>
                  <a:lnTo>
                    <a:pt x="285" y="2554"/>
                  </a:lnTo>
                  <a:cubicBezTo>
                    <a:pt x="204" y="1632"/>
                    <a:pt x="108" y="784"/>
                    <a:pt x="1"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6"/>
            <p:cNvSpPr/>
            <p:nvPr/>
          </p:nvSpPr>
          <p:spPr>
            <a:xfrm>
              <a:off x="6175200" y="1576925"/>
              <a:ext cx="7125" cy="249450"/>
            </a:xfrm>
            <a:custGeom>
              <a:rect b="b" l="l" r="r" t="t"/>
              <a:pathLst>
                <a:path extrusionOk="0" h="9978" w="285">
                  <a:moveTo>
                    <a:pt x="0" y="0"/>
                  </a:moveTo>
                  <a:lnTo>
                    <a:pt x="0" y="8259"/>
                  </a:lnTo>
                  <a:cubicBezTo>
                    <a:pt x="115" y="8835"/>
                    <a:pt x="207" y="9409"/>
                    <a:pt x="285" y="9977"/>
                  </a:cubicBezTo>
                  <a:lnTo>
                    <a:pt x="285" y="1153"/>
                  </a:lnTo>
                  <a:cubicBezTo>
                    <a:pt x="183" y="709"/>
                    <a:pt x="87" y="326"/>
                    <a:pt x="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6"/>
            <p:cNvSpPr/>
            <p:nvPr/>
          </p:nvSpPr>
          <p:spPr>
            <a:xfrm>
              <a:off x="6175525" y="2067875"/>
              <a:ext cx="6800" cy="44900"/>
            </a:xfrm>
            <a:custGeom>
              <a:rect b="b" l="l" r="r" t="t"/>
              <a:pathLst>
                <a:path extrusionOk="0" h="1796" w="272">
                  <a:moveTo>
                    <a:pt x="272" y="0"/>
                  </a:moveTo>
                  <a:cubicBezTo>
                    <a:pt x="133" y="1119"/>
                    <a:pt x="1" y="1782"/>
                    <a:pt x="1" y="1782"/>
                  </a:cubicBezTo>
                  <a:lnTo>
                    <a:pt x="272" y="1795"/>
                  </a:lnTo>
                  <a:lnTo>
                    <a:pt x="272"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6"/>
            <p:cNvSpPr/>
            <p:nvPr/>
          </p:nvSpPr>
          <p:spPr>
            <a:xfrm>
              <a:off x="6151450" y="1549775"/>
              <a:ext cx="7175" cy="167400"/>
            </a:xfrm>
            <a:custGeom>
              <a:rect b="b" l="l" r="r" t="t"/>
              <a:pathLst>
                <a:path extrusionOk="0" h="6696" w="287">
                  <a:moveTo>
                    <a:pt x="286" y="1"/>
                  </a:moveTo>
                  <a:lnTo>
                    <a:pt x="8" y="309"/>
                  </a:lnTo>
                  <a:lnTo>
                    <a:pt x="1" y="5931"/>
                  </a:lnTo>
                  <a:cubicBezTo>
                    <a:pt x="102" y="6186"/>
                    <a:pt x="196" y="6439"/>
                    <a:pt x="285" y="6696"/>
                  </a:cubicBezTo>
                  <a:lnTo>
                    <a:pt x="286" y="1"/>
                  </a:lnTo>
                  <a:close/>
                </a:path>
              </a:pathLst>
            </a:custGeom>
            <a:solidFill>
              <a:srgbClr val="4A47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6"/>
            <p:cNvSpPr/>
            <p:nvPr/>
          </p:nvSpPr>
          <p:spPr>
            <a:xfrm>
              <a:off x="5999950" y="2773450"/>
              <a:ext cx="131275" cy="32600"/>
            </a:xfrm>
            <a:custGeom>
              <a:rect b="b" l="l" r="r" t="t"/>
              <a:pathLst>
                <a:path extrusionOk="0" h="1304" w="5251">
                  <a:moveTo>
                    <a:pt x="1506" y="1"/>
                  </a:moveTo>
                  <a:cubicBezTo>
                    <a:pt x="335" y="113"/>
                    <a:pt x="30" y="1188"/>
                    <a:pt x="1" y="1304"/>
                  </a:cubicBezTo>
                  <a:lnTo>
                    <a:pt x="5251" y="1304"/>
                  </a:lnTo>
                  <a:lnTo>
                    <a:pt x="15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6"/>
            <p:cNvSpPr/>
            <p:nvPr/>
          </p:nvSpPr>
          <p:spPr>
            <a:xfrm>
              <a:off x="6003000" y="2776425"/>
              <a:ext cx="126675" cy="29625"/>
            </a:xfrm>
            <a:custGeom>
              <a:rect b="b" l="l" r="r" t="t"/>
              <a:pathLst>
                <a:path extrusionOk="0" h="1185" w="5067">
                  <a:moveTo>
                    <a:pt x="1320" y="1"/>
                  </a:moveTo>
                  <a:lnTo>
                    <a:pt x="1320" y="1"/>
                  </a:lnTo>
                  <a:cubicBezTo>
                    <a:pt x="409" y="163"/>
                    <a:pt x="45" y="1064"/>
                    <a:pt x="1" y="1185"/>
                  </a:cubicBezTo>
                  <a:lnTo>
                    <a:pt x="5067" y="1185"/>
                  </a:lnTo>
                  <a:lnTo>
                    <a:pt x="4207" y="942"/>
                  </a:lnTo>
                  <a:cubicBezTo>
                    <a:pt x="3912" y="1030"/>
                    <a:pt x="3565" y="1083"/>
                    <a:pt x="3189" y="1083"/>
                  </a:cubicBezTo>
                  <a:cubicBezTo>
                    <a:pt x="3185" y="1083"/>
                    <a:pt x="3181" y="1083"/>
                    <a:pt x="3178" y="1083"/>
                  </a:cubicBezTo>
                  <a:cubicBezTo>
                    <a:pt x="2130" y="1083"/>
                    <a:pt x="1283" y="681"/>
                    <a:pt x="1282" y="182"/>
                  </a:cubicBezTo>
                  <a:cubicBezTo>
                    <a:pt x="1282" y="122"/>
                    <a:pt x="1295" y="60"/>
                    <a:pt x="1320"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6"/>
            <p:cNvSpPr/>
            <p:nvPr/>
          </p:nvSpPr>
          <p:spPr>
            <a:xfrm>
              <a:off x="6081800" y="2789500"/>
              <a:ext cx="4400" cy="6775"/>
            </a:xfrm>
            <a:custGeom>
              <a:rect b="b" l="l" r="r" t="t"/>
              <a:pathLst>
                <a:path extrusionOk="0" h="271" w="176">
                  <a:moveTo>
                    <a:pt x="77" y="1"/>
                  </a:moveTo>
                  <a:lnTo>
                    <a:pt x="11" y="197"/>
                  </a:lnTo>
                  <a:cubicBezTo>
                    <a:pt x="0" y="228"/>
                    <a:pt x="14" y="261"/>
                    <a:pt x="40" y="269"/>
                  </a:cubicBezTo>
                  <a:cubicBezTo>
                    <a:pt x="45" y="270"/>
                    <a:pt x="49" y="271"/>
                    <a:pt x="54" y="271"/>
                  </a:cubicBezTo>
                  <a:cubicBezTo>
                    <a:pt x="77" y="271"/>
                    <a:pt x="99" y="253"/>
                    <a:pt x="109" y="228"/>
                  </a:cubicBezTo>
                  <a:lnTo>
                    <a:pt x="176" y="33"/>
                  </a:lnTo>
                  <a:lnTo>
                    <a:pt x="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6"/>
            <p:cNvSpPr/>
            <p:nvPr/>
          </p:nvSpPr>
          <p:spPr>
            <a:xfrm>
              <a:off x="6075575" y="2787450"/>
              <a:ext cx="4400" cy="6750"/>
            </a:xfrm>
            <a:custGeom>
              <a:rect b="b" l="l" r="r" t="t"/>
              <a:pathLst>
                <a:path extrusionOk="0" h="270" w="176">
                  <a:moveTo>
                    <a:pt x="78" y="0"/>
                  </a:moveTo>
                  <a:lnTo>
                    <a:pt x="12" y="196"/>
                  </a:lnTo>
                  <a:cubicBezTo>
                    <a:pt x="0" y="227"/>
                    <a:pt x="14" y="259"/>
                    <a:pt x="42" y="267"/>
                  </a:cubicBezTo>
                  <a:cubicBezTo>
                    <a:pt x="47" y="269"/>
                    <a:pt x="52" y="270"/>
                    <a:pt x="57" y="270"/>
                  </a:cubicBezTo>
                  <a:cubicBezTo>
                    <a:pt x="78" y="270"/>
                    <a:pt x="100" y="252"/>
                    <a:pt x="109" y="227"/>
                  </a:cubicBezTo>
                  <a:lnTo>
                    <a:pt x="176" y="31"/>
                  </a:lnTo>
                  <a:lnTo>
                    <a:pt x="7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6"/>
            <p:cNvSpPr/>
            <p:nvPr/>
          </p:nvSpPr>
          <p:spPr>
            <a:xfrm>
              <a:off x="6069275" y="2785375"/>
              <a:ext cx="4325" cy="6750"/>
            </a:xfrm>
            <a:custGeom>
              <a:rect b="b" l="l" r="r" t="t"/>
              <a:pathLst>
                <a:path extrusionOk="0" h="270" w="173">
                  <a:moveTo>
                    <a:pt x="80" y="1"/>
                  </a:moveTo>
                  <a:lnTo>
                    <a:pt x="11" y="195"/>
                  </a:lnTo>
                  <a:cubicBezTo>
                    <a:pt x="1" y="228"/>
                    <a:pt x="14" y="259"/>
                    <a:pt x="40" y="267"/>
                  </a:cubicBezTo>
                  <a:cubicBezTo>
                    <a:pt x="45" y="269"/>
                    <a:pt x="50" y="270"/>
                    <a:pt x="54" y="270"/>
                  </a:cubicBezTo>
                  <a:cubicBezTo>
                    <a:pt x="77" y="270"/>
                    <a:pt x="99" y="253"/>
                    <a:pt x="107" y="228"/>
                  </a:cubicBezTo>
                  <a:lnTo>
                    <a:pt x="173" y="32"/>
                  </a:lnTo>
                  <a:lnTo>
                    <a:pt x="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6"/>
            <p:cNvSpPr/>
            <p:nvPr/>
          </p:nvSpPr>
          <p:spPr>
            <a:xfrm>
              <a:off x="6063100" y="2783325"/>
              <a:ext cx="4400" cy="6750"/>
            </a:xfrm>
            <a:custGeom>
              <a:rect b="b" l="l" r="r" t="t"/>
              <a:pathLst>
                <a:path extrusionOk="0" h="270" w="176">
                  <a:moveTo>
                    <a:pt x="78" y="0"/>
                  </a:moveTo>
                  <a:lnTo>
                    <a:pt x="12" y="195"/>
                  </a:lnTo>
                  <a:cubicBezTo>
                    <a:pt x="0" y="226"/>
                    <a:pt x="13" y="258"/>
                    <a:pt x="41" y="267"/>
                  </a:cubicBezTo>
                  <a:cubicBezTo>
                    <a:pt x="46" y="268"/>
                    <a:pt x="50" y="269"/>
                    <a:pt x="55" y="269"/>
                  </a:cubicBezTo>
                  <a:cubicBezTo>
                    <a:pt x="77" y="269"/>
                    <a:pt x="101" y="252"/>
                    <a:pt x="109" y="226"/>
                  </a:cubicBezTo>
                  <a:lnTo>
                    <a:pt x="175" y="31"/>
                  </a:lnTo>
                  <a:lnTo>
                    <a:pt x="7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6"/>
            <p:cNvSpPr/>
            <p:nvPr/>
          </p:nvSpPr>
          <p:spPr>
            <a:xfrm>
              <a:off x="6056825" y="2781175"/>
              <a:ext cx="4425" cy="6775"/>
            </a:xfrm>
            <a:custGeom>
              <a:rect b="b" l="l" r="r" t="t"/>
              <a:pathLst>
                <a:path extrusionOk="0" h="271" w="177">
                  <a:moveTo>
                    <a:pt x="79" y="1"/>
                  </a:moveTo>
                  <a:lnTo>
                    <a:pt x="13" y="197"/>
                  </a:lnTo>
                  <a:cubicBezTo>
                    <a:pt x="1" y="228"/>
                    <a:pt x="14" y="260"/>
                    <a:pt x="42" y="267"/>
                  </a:cubicBezTo>
                  <a:cubicBezTo>
                    <a:pt x="47" y="269"/>
                    <a:pt x="52" y="270"/>
                    <a:pt x="58" y="270"/>
                  </a:cubicBezTo>
                  <a:cubicBezTo>
                    <a:pt x="80" y="270"/>
                    <a:pt x="101" y="253"/>
                    <a:pt x="110" y="228"/>
                  </a:cubicBezTo>
                  <a:lnTo>
                    <a:pt x="176" y="32"/>
                  </a:lnTo>
                  <a:lnTo>
                    <a:pt x="7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6"/>
            <p:cNvSpPr/>
            <p:nvPr/>
          </p:nvSpPr>
          <p:spPr>
            <a:xfrm>
              <a:off x="6050650" y="2779150"/>
              <a:ext cx="4375" cy="6775"/>
            </a:xfrm>
            <a:custGeom>
              <a:rect b="b" l="l" r="r" t="t"/>
              <a:pathLst>
                <a:path extrusionOk="0" h="271" w="175">
                  <a:moveTo>
                    <a:pt x="77" y="1"/>
                  </a:moveTo>
                  <a:lnTo>
                    <a:pt x="11" y="197"/>
                  </a:lnTo>
                  <a:cubicBezTo>
                    <a:pt x="0" y="228"/>
                    <a:pt x="15" y="259"/>
                    <a:pt x="40" y="267"/>
                  </a:cubicBezTo>
                  <a:cubicBezTo>
                    <a:pt x="45" y="269"/>
                    <a:pt x="50" y="270"/>
                    <a:pt x="55" y="270"/>
                  </a:cubicBezTo>
                  <a:cubicBezTo>
                    <a:pt x="77" y="270"/>
                    <a:pt x="99" y="253"/>
                    <a:pt x="108" y="228"/>
                  </a:cubicBezTo>
                  <a:lnTo>
                    <a:pt x="174" y="32"/>
                  </a:lnTo>
                  <a:lnTo>
                    <a:pt x="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6"/>
            <p:cNvSpPr/>
            <p:nvPr/>
          </p:nvSpPr>
          <p:spPr>
            <a:xfrm>
              <a:off x="5999950" y="2806025"/>
              <a:ext cx="32425" cy="7250"/>
            </a:xfrm>
            <a:custGeom>
              <a:rect b="b" l="l" r="r" t="t"/>
              <a:pathLst>
                <a:path extrusionOk="0" h="290" w="1297">
                  <a:moveTo>
                    <a:pt x="1" y="1"/>
                  </a:moveTo>
                  <a:lnTo>
                    <a:pt x="1" y="290"/>
                  </a:lnTo>
                  <a:lnTo>
                    <a:pt x="1296" y="290"/>
                  </a:lnTo>
                  <a:lnTo>
                    <a:pt x="129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6"/>
            <p:cNvSpPr/>
            <p:nvPr/>
          </p:nvSpPr>
          <p:spPr>
            <a:xfrm>
              <a:off x="6038250" y="2806025"/>
              <a:ext cx="92975" cy="7250"/>
            </a:xfrm>
            <a:custGeom>
              <a:rect b="b" l="l" r="r" t="t"/>
              <a:pathLst>
                <a:path extrusionOk="0" h="290" w="3719">
                  <a:moveTo>
                    <a:pt x="0" y="1"/>
                  </a:moveTo>
                  <a:lnTo>
                    <a:pt x="0" y="290"/>
                  </a:lnTo>
                  <a:lnTo>
                    <a:pt x="3719" y="290"/>
                  </a:lnTo>
                  <a:lnTo>
                    <a:pt x="371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26"/>
            <p:cNvSpPr/>
            <p:nvPr/>
          </p:nvSpPr>
          <p:spPr>
            <a:xfrm>
              <a:off x="5872375" y="2775075"/>
              <a:ext cx="124725" cy="30975"/>
            </a:xfrm>
            <a:custGeom>
              <a:rect b="b" l="l" r="r" t="t"/>
              <a:pathLst>
                <a:path extrusionOk="0" h="1239" w="4989">
                  <a:moveTo>
                    <a:pt x="3560" y="0"/>
                  </a:moveTo>
                  <a:lnTo>
                    <a:pt x="1" y="1239"/>
                  </a:lnTo>
                  <a:lnTo>
                    <a:pt x="4989" y="1239"/>
                  </a:lnTo>
                  <a:cubicBezTo>
                    <a:pt x="4961" y="1129"/>
                    <a:pt x="4671" y="106"/>
                    <a:pt x="356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6"/>
            <p:cNvSpPr/>
            <p:nvPr/>
          </p:nvSpPr>
          <p:spPr>
            <a:xfrm>
              <a:off x="5873850" y="2777900"/>
              <a:ext cx="120375" cy="28150"/>
            </a:xfrm>
            <a:custGeom>
              <a:rect b="b" l="l" r="r" t="t"/>
              <a:pathLst>
                <a:path extrusionOk="0" h="1126" w="4815">
                  <a:moveTo>
                    <a:pt x="3560" y="1"/>
                  </a:moveTo>
                  <a:lnTo>
                    <a:pt x="3560" y="1"/>
                  </a:lnTo>
                  <a:cubicBezTo>
                    <a:pt x="3584" y="57"/>
                    <a:pt x="3597" y="114"/>
                    <a:pt x="3597" y="173"/>
                  </a:cubicBezTo>
                  <a:cubicBezTo>
                    <a:pt x="3594" y="648"/>
                    <a:pt x="2786" y="1030"/>
                    <a:pt x="1788" y="1030"/>
                  </a:cubicBezTo>
                  <a:cubicBezTo>
                    <a:pt x="1786" y="1030"/>
                    <a:pt x="1784" y="1030"/>
                    <a:pt x="1783" y="1030"/>
                  </a:cubicBezTo>
                  <a:cubicBezTo>
                    <a:pt x="1428" y="1030"/>
                    <a:pt x="1096" y="980"/>
                    <a:pt x="817" y="896"/>
                  </a:cubicBezTo>
                  <a:lnTo>
                    <a:pt x="1" y="1126"/>
                  </a:lnTo>
                  <a:lnTo>
                    <a:pt x="4815" y="1126"/>
                  </a:lnTo>
                  <a:cubicBezTo>
                    <a:pt x="4771" y="1010"/>
                    <a:pt x="4425" y="155"/>
                    <a:pt x="3560"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6"/>
            <p:cNvSpPr/>
            <p:nvPr/>
          </p:nvSpPr>
          <p:spPr>
            <a:xfrm>
              <a:off x="5915225" y="2790325"/>
              <a:ext cx="4200" cy="6400"/>
            </a:xfrm>
            <a:custGeom>
              <a:rect b="b" l="l" r="r" t="t"/>
              <a:pathLst>
                <a:path extrusionOk="0" h="256" w="168">
                  <a:moveTo>
                    <a:pt x="91" y="0"/>
                  </a:moveTo>
                  <a:lnTo>
                    <a:pt x="1" y="31"/>
                  </a:lnTo>
                  <a:lnTo>
                    <a:pt x="64" y="215"/>
                  </a:lnTo>
                  <a:cubicBezTo>
                    <a:pt x="72" y="239"/>
                    <a:pt x="93" y="256"/>
                    <a:pt x="114" y="256"/>
                  </a:cubicBezTo>
                  <a:cubicBezTo>
                    <a:pt x="119" y="256"/>
                    <a:pt x="123" y="255"/>
                    <a:pt x="128" y="253"/>
                  </a:cubicBezTo>
                  <a:cubicBezTo>
                    <a:pt x="154" y="246"/>
                    <a:pt x="167" y="215"/>
                    <a:pt x="156" y="186"/>
                  </a:cubicBezTo>
                  <a:lnTo>
                    <a:pt x="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6"/>
            <p:cNvSpPr/>
            <p:nvPr/>
          </p:nvSpPr>
          <p:spPr>
            <a:xfrm>
              <a:off x="5921125" y="2788325"/>
              <a:ext cx="4225" cy="6425"/>
            </a:xfrm>
            <a:custGeom>
              <a:rect b="b" l="l" r="r" t="t"/>
              <a:pathLst>
                <a:path extrusionOk="0" h="257" w="169">
                  <a:moveTo>
                    <a:pt x="93" y="1"/>
                  </a:moveTo>
                  <a:lnTo>
                    <a:pt x="1" y="30"/>
                  </a:lnTo>
                  <a:lnTo>
                    <a:pt x="65" y="216"/>
                  </a:lnTo>
                  <a:cubicBezTo>
                    <a:pt x="72" y="241"/>
                    <a:pt x="93" y="257"/>
                    <a:pt x="115" y="257"/>
                  </a:cubicBezTo>
                  <a:cubicBezTo>
                    <a:pt x="120" y="257"/>
                    <a:pt x="125" y="256"/>
                    <a:pt x="130" y="254"/>
                  </a:cubicBezTo>
                  <a:cubicBezTo>
                    <a:pt x="154" y="245"/>
                    <a:pt x="168" y="214"/>
                    <a:pt x="157" y="185"/>
                  </a:cubicBezTo>
                  <a:lnTo>
                    <a:pt x="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6"/>
            <p:cNvSpPr/>
            <p:nvPr/>
          </p:nvSpPr>
          <p:spPr>
            <a:xfrm>
              <a:off x="5927050" y="2786375"/>
              <a:ext cx="4200" cy="6425"/>
            </a:xfrm>
            <a:custGeom>
              <a:rect b="b" l="l" r="r" t="t"/>
              <a:pathLst>
                <a:path extrusionOk="0" h="257" w="168">
                  <a:moveTo>
                    <a:pt x="93" y="1"/>
                  </a:moveTo>
                  <a:lnTo>
                    <a:pt x="1" y="30"/>
                  </a:lnTo>
                  <a:lnTo>
                    <a:pt x="64" y="214"/>
                  </a:lnTo>
                  <a:cubicBezTo>
                    <a:pt x="73" y="239"/>
                    <a:pt x="93" y="256"/>
                    <a:pt x="115" y="256"/>
                  </a:cubicBezTo>
                  <a:cubicBezTo>
                    <a:pt x="120" y="256"/>
                    <a:pt x="124" y="255"/>
                    <a:pt x="129" y="254"/>
                  </a:cubicBezTo>
                  <a:cubicBezTo>
                    <a:pt x="155" y="246"/>
                    <a:pt x="167" y="214"/>
                    <a:pt x="158" y="185"/>
                  </a:cubicBezTo>
                  <a:lnTo>
                    <a:pt x="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6"/>
            <p:cNvSpPr/>
            <p:nvPr/>
          </p:nvSpPr>
          <p:spPr>
            <a:xfrm>
              <a:off x="5933050" y="2784425"/>
              <a:ext cx="4125" cy="6425"/>
            </a:xfrm>
            <a:custGeom>
              <a:rect b="b" l="l" r="r" t="t"/>
              <a:pathLst>
                <a:path extrusionOk="0" h="257" w="165">
                  <a:moveTo>
                    <a:pt x="91" y="1"/>
                  </a:moveTo>
                  <a:lnTo>
                    <a:pt x="1" y="31"/>
                  </a:lnTo>
                  <a:lnTo>
                    <a:pt x="63" y="216"/>
                  </a:lnTo>
                  <a:cubicBezTo>
                    <a:pt x="71" y="240"/>
                    <a:pt x="93" y="256"/>
                    <a:pt x="114" y="256"/>
                  </a:cubicBezTo>
                  <a:cubicBezTo>
                    <a:pt x="118" y="256"/>
                    <a:pt x="123" y="255"/>
                    <a:pt x="127" y="254"/>
                  </a:cubicBezTo>
                  <a:cubicBezTo>
                    <a:pt x="151" y="246"/>
                    <a:pt x="164" y="216"/>
                    <a:pt x="155" y="186"/>
                  </a:cubicBezTo>
                  <a:lnTo>
                    <a:pt x="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6"/>
            <p:cNvSpPr/>
            <p:nvPr/>
          </p:nvSpPr>
          <p:spPr>
            <a:xfrm>
              <a:off x="5938900" y="2782425"/>
              <a:ext cx="4150" cy="6450"/>
            </a:xfrm>
            <a:custGeom>
              <a:rect b="b" l="l" r="r" t="t"/>
              <a:pathLst>
                <a:path extrusionOk="0" h="258" w="166">
                  <a:moveTo>
                    <a:pt x="92" y="1"/>
                  </a:moveTo>
                  <a:lnTo>
                    <a:pt x="1" y="30"/>
                  </a:lnTo>
                  <a:lnTo>
                    <a:pt x="64" y="216"/>
                  </a:lnTo>
                  <a:cubicBezTo>
                    <a:pt x="74" y="240"/>
                    <a:pt x="95" y="257"/>
                    <a:pt x="115" y="257"/>
                  </a:cubicBezTo>
                  <a:cubicBezTo>
                    <a:pt x="120" y="257"/>
                    <a:pt x="125" y="256"/>
                    <a:pt x="129" y="254"/>
                  </a:cubicBezTo>
                  <a:cubicBezTo>
                    <a:pt x="155" y="247"/>
                    <a:pt x="166" y="216"/>
                    <a:pt x="157" y="187"/>
                  </a:cubicBezTo>
                  <a:lnTo>
                    <a:pt x="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6"/>
            <p:cNvSpPr/>
            <p:nvPr/>
          </p:nvSpPr>
          <p:spPr>
            <a:xfrm>
              <a:off x="5944825" y="2780475"/>
              <a:ext cx="4150" cy="6450"/>
            </a:xfrm>
            <a:custGeom>
              <a:rect b="b" l="l" r="r" t="t"/>
              <a:pathLst>
                <a:path extrusionOk="0" h="258" w="166">
                  <a:moveTo>
                    <a:pt x="92" y="1"/>
                  </a:moveTo>
                  <a:lnTo>
                    <a:pt x="1" y="33"/>
                  </a:lnTo>
                  <a:lnTo>
                    <a:pt x="66" y="217"/>
                  </a:lnTo>
                  <a:cubicBezTo>
                    <a:pt x="73" y="242"/>
                    <a:pt x="94" y="258"/>
                    <a:pt x="116" y="258"/>
                  </a:cubicBezTo>
                  <a:cubicBezTo>
                    <a:pt x="120" y="258"/>
                    <a:pt x="125" y="257"/>
                    <a:pt x="129" y="256"/>
                  </a:cubicBezTo>
                  <a:cubicBezTo>
                    <a:pt x="153" y="248"/>
                    <a:pt x="166" y="217"/>
                    <a:pt x="157" y="188"/>
                  </a:cubicBezTo>
                  <a:lnTo>
                    <a:pt x="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6"/>
            <p:cNvSpPr/>
            <p:nvPr/>
          </p:nvSpPr>
          <p:spPr>
            <a:xfrm>
              <a:off x="5966325" y="2806025"/>
              <a:ext cx="30825" cy="6950"/>
            </a:xfrm>
            <a:custGeom>
              <a:rect b="b" l="l" r="r" t="t"/>
              <a:pathLst>
                <a:path extrusionOk="0" h="278" w="1233">
                  <a:moveTo>
                    <a:pt x="1" y="1"/>
                  </a:moveTo>
                  <a:lnTo>
                    <a:pt x="1" y="278"/>
                  </a:lnTo>
                  <a:lnTo>
                    <a:pt x="1232" y="278"/>
                  </a:lnTo>
                  <a:lnTo>
                    <a:pt x="123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6"/>
            <p:cNvSpPr/>
            <p:nvPr/>
          </p:nvSpPr>
          <p:spPr>
            <a:xfrm>
              <a:off x="5872375" y="2806025"/>
              <a:ext cx="88350" cy="6950"/>
            </a:xfrm>
            <a:custGeom>
              <a:rect b="b" l="l" r="r" t="t"/>
              <a:pathLst>
                <a:path extrusionOk="0" h="278" w="3534">
                  <a:moveTo>
                    <a:pt x="1" y="1"/>
                  </a:moveTo>
                  <a:lnTo>
                    <a:pt x="1" y="278"/>
                  </a:lnTo>
                  <a:lnTo>
                    <a:pt x="3534" y="278"/>
                  </a:lnTo>
                  <a:lnTo>
                    <a:pt x="353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6"/>
            <p:cNvSpPr/>
            <p:nvPr/>
          </p:nvSpPr>
          <p:spPr>
            <a:xfrm>
              <a:off x="5805625" y="2107400"/>
              <a:ext cx="56700" cy="56150"/>
            </a:xfrm>
            <a:custGeom>
              <a:rect b="b" l="l" r="r" t="t"/>
              <a:pathLst>
                <a:path extrusionOk="0" h="2246" w="2268">
                  <a:moveTo>
                    <a:pt x="1169" y="1"/>
                  </a:moveTo>
                  <a:lnTo>
                    <a:pt x="460" y="289"/>
                  </a:lnTo>
                  <a:cubicBezTo>
                    <a:pt x="460" y="289"/>
                    <a:pt x="1" y="1792"/>
                    <a:pt x="484" y="2174"/>
                  </a:cubicBezTo>
                  <a:lnTo>
                    <a:pt x="834" y="2245"/>
                  </a:lnTo>
                  <a:lnTo>
                    <a:pt x="1033" y="2048"/>
                  </a:lnTo>
                  <a:lnTo>
                    <a:pt x="1233" y="2127"/>
                  </a:lnTo>
                  <a:lnTo>
                    <a:pt x="1463" y="1915"/>
                  </a:lnTo>
                  <a:lnTo>
                    <a:pt x="1769" y="1998"/>
                  </a:lnTo>
                  <a:lnTo>
                    <a:pt x="1983" y="1671"/>
                  </a:lnTo>
                  <a:lnTo>
                    <a:pt x="2241" y="1708"/>
                  </a:lnTo>
                  <a:lnTo>
                    <a:pt x="2267" y="1416"/>
                  </a:lnTo>
                  <a:lnTo>
                    <a:pt x="1169" y="1"/>
                  </a:lnTo>
                  <a:close/>
                </a:path>
              </a:pathLst>
            </a:custGeom>
            <a:solidFill>
              <a:srgbClr val="F7CD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6"/>
            <p:cNvSpPr/>
            <p:nvPr/>
          </p:nvSpPr>
          <p:spPr>
            <a:xfrm>
              <a:off x="5854675" y="1510275"/>
              <a:ext cx="310325" cy="521400"/>
            </a:xfrm>
            <a:custGeom>
              <a:rect b="b" l="l" r="r" t="t"/>
              <a:pathLst>
                <a:path extrusionOk="0" h="20856" w="12413">
                  <a:moveTo>
                    <a:pt x="6973" y="0"/>
                  </a:moveTo>
                  <a:cubicBezTo>
                    <a:pt x="2316" y="0"/>
                    <a:pt x="0" y="3286"/>
                    <a:pt x="0" y="3286"/>
                  </a:cubicBezTo>
                  <a:lnTo>
                    <a:pt x="2089" y="10689"/>
                  </a:lnTo>
                  <a:cubicBezTo>
                    <a:pt x="978" y="14047"/>
                    <a:pt x="1234" y="20332"/>
                    <a:pt x="1257" y="20855"/>
                  </a:cubicBezTo>
                  <a:lnTo>
                    <a:pt x="12335" y="20855"/>
                  </a:lnTo>
                  <a:lnTo>
                    <a:pt x="12412" y="1339"/>
                  </a:lnTo>
                  <a:cubicBezTo>
                    <a:pt x="10338" y="365"/>
                    <a:pt x="8526" y="0"/>
                    <a:pt x="69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6"/>
            <p:cNvSpPr/>
            <p:nvPr/>
          </p:nvSpPr>
          <p:spPr>
            <a:xfrm>
              <a:off x="5786150" y="1591825"/>
              <a:ext cx="108450" cy="522500"/>
            </a:xfrm>
            <a:custGeom>
              <a:rect b="b" l="l" r="r" t="t"/>
              <a:pathLst>
                <a:path extrusionOk="0" h="20900" w="4338">
                  <a:moveTo>
                    <a:pt x="2771" y="1"/>
                  </a:moveTo>
                  <a:cubicBezTo>
                    <a:pt x="2771" y="1"/>
                    <a:pt x="1" y="7530"/>
                    <a:pt x="1244" y="20898"/>
                  </a:cubicBezTo>
                  <a:lnTo>
                    <a:pt x="2090" y="20898"/>
                  </a:lnTo>
                  <a:cubicBezTo>
                    <a:pt x="1687" y="17588"/>
                    <a:pt x="1256" y="10398"/>
                    <a:pt x="3990" y="4432"/>
                  </a:cubicBezTo>
                  <a:cubicBezTo>
                    <a:pt x="3990" y="4432"/>
                    <a:pt x="4338" y="896"/>
                    <a:pt x="2771" y="1"/>
                  </a:cubicBezTo>
                  <a:close/>
                  <a:moveTo>
                    <a:pt x="2090" y="20898"/>
                  </a:moveTo>
                  <a:cubicBezTo>
                    <a:pt x="2090" y="20898"/>
                    <a:pt x="2090" y="20899"/>
                    <a:pt x="2090" y="20899"/>
                  </a:cubicBezTo>
                  <a:lnTo>
                    <a:pt x="2090" y="20898"/>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6"/>
            <p:cNvSpPr/>
            <p:nvPr/>
          </p:nvSpPr>
          <p:spPr>
            <a:xfrm>
              <a:off x="5787525" y="1536150"/>
              <a:ext cx="135325" cy="578175"/>
            </a:xfrm>
            <a:custGeom>
              <a:rect b="b" l="l" r="r" t="t"/>
              <a:pathLst>
                <a:path extrusionOk="0" h="23127" w="5413">
                  <a:moveTo>
                    <a:pt x="5412" y="1"/>
                  </a:moveTo>
                  <a:cubicBezTo>
                    <a:pt x="3594" y="963"/>
                    <a:pt x="2685" y="2250"/>
                    <a:pt x="2685" y="2250"/>
                  </a:cubicBezTo>
                  <a:lnTo>
                    <a:pt x="2694" y="2284"/>
                  </a:lnTo>
                  <a:cubicBezTo>
                    <a:pt x="2460" y="2954"/>
                    <a:pt x="0" y="10386"/>
                    <a:pt x="1186" y="23126"/>
                  </a:cubicBezTo>
                  <a:lnTo>
                    <a:pt x="2031" y="23126"/>
                  </a:lnTo>
                  <a:cubicBezTo>
                    <a:pt x="1628" y="19819"/>
                    <a:pt x="1198" y="12631"/>
                    <a:pt x="3929" y="6662"/>
                  </a:cubicBezTo>
                  <a:lnTo>
                    <a:pt x="4772" y="9651"/>
                  </a:lnTo>
                  <a:cubicBezTo>
                    <a:pt x="3658" y="13015"/>
                    <a:pt x="3916" y="19315"/>
                    <a:pt x="3938" y="19823"/>
                  </a:cubicBezTo>
                  <a:lnTo>
                    <a:pt x="5412" y="19823"/>
                  </a:lnTo>
                  <a:lnTo>
                    <a:pt x="5412"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6"/>
            <p:cNvSpPr/>
            <p:nvPr/>
          </p:nvSpPr>
          <p:spPr>
            <a:xfrm>
              <a:off x="5814725" y="1746725"/>
              <a:ext cx="7125" cy="367600"/>
            </a:xfrm>
            <a:custGeom>
              <a:rect b="b" l="l" r="r" t="t"/>
              <a:pathLst>
                <a:path extrusionOk="0" h="14704" w="285">
                  <a:moveTo>
                    <a:pt x="285" y="0"/>
                  </a:moveTo>
                  <a:cubicBezTo>
                    <a:pt x="177" y="784"/>
                    <a:pt x="82" y="1632"/>
                    <a:pt x="1" y="2554"/>
                  </a:cubicBezTo>
                  <a:lnTo>
                    <a:pt x="1" y="13571"/>
                  </a:lnTo>
                  <a:cubicBezTo>
                    <a:pt x="30" y="13943"/>
                    <a:pt x="65" y="14325"/>
                    <a:pt x="101" y="14703"/>
                  </a:cubicBezTo>
                  <a:lnTo>
                    <a:pt x="285" y="14703"/>
                  </a:lnTo>
                  <a:lnTo>
                    <a:pt x="285"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6"/>
            <p:cNvSpPr/>
            <p:nvPr/>
          </p:nvSpPr>
          <p:spPr>
            <a:xfrm>
              <a:off x="5838425" y="1624275"/>
              <a:ext cx="7100" cy="249450"/>
            </a:xfrm>
            <a:custGeom>
              <a:rect b="b" l="l" r="r" t="t"/>
              <a:pathLst>
                <a:path extrusionOk="0" h="9978" w="284">
                  <a:moveTo>
                    <a:pt x="284" y="0"/>
                  </a:moveTo>
                  <a:cubicBezTo>
                    <a:pt x="198" y="327"/>
                    <a:pt x="103" y="710"/>
                    <a:pt x="1" y="1153"/>
                  </a:cubicBezTo>
                  <a:lnTo>
                    <a:pt x="1" y="9977"/>
                  </a:lnTo>
                  <a:cubicBezTo>
                    <a:pt x="78" y="9409"/>
                    <a:pt x="170" y="8835"/>
                    <a:pt x="284" y="8259"/>
                  </a:cubicBezTo>
                  <a:lnTo>
                    <a:pt x="284"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6"/>
            <p:cNvSpPr/>
            <p:nvPr/>
          </p:nvSpPr>
          <p:spPr>
            <a:xfrm>
              <a:off x="5862150" y="1575475"/>
              <a:ext cx="7100" cy="189050"/>
            </a:xfrm>
            <a:custGeom>
              <a:rect b="b" l="l" r="r" t="t"/>
              <a:pathLst>
                <a:path extrusionOk="0" h="7562" w="284">
                  <a:moveTo>
                    <a:pt x="283" y="1"/>
                  </a:moveTo>
                  <a:cubicBezTo>
                    <a:pt x="174" y="111"/>
                    <a:pt x="78" y="211"/>
                    <a:pt x="0" y="300"/>
                  </a:cubicBezTo>
                  <a:lnTo>
                    <a:pt x="0" y="7561"/>
                  </a:lnTo>
                  <a:cubicBezTo>
                    <a:pt x="89" y="7279"/>
                    <a:pt x="181" y="6994"/>
                    <a:pt x="283" y="6713"/>
                  </a:cubicBezTo>
                  <a:lnTo>
                    <a:pt x="283"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6"/>
            <p:cNvSpPr/>
            <p:nvPr/>
          </p:nvSpPr>
          <p:spPr>
            <a:xfrm>
              <a:off x="5885825" y="1554975"/>
              <a:ext cx="7100" cy="172925"/>
            </a:xfrm>
            <a:custGeom>
              <a:rect b="b" l="l" r="r" t="t"/>
              <a:pathLst>
                <a:path extrusionOk="0" h="6917" w="284">
                  <a:moveTo>
                    <a:pt x="283" y="1"/>
                  </a:moveTo>
                  <a:cubicBezTo>
                    <a:pt x="183" y="76"/>
                    <a:pt x="89" y="149"/>
                    <a:pt x="0" y="221"/>
                  </a:cubicBezTo>
                  <a:lnTo>
                    <a:pt x="0" y="5913"/>
                  </a:lnTo>
                  <a:lnTo>
                    <a:pt x="283" y="6916"/>
                  </a:lnTo>
                  <a:lnTo>
                    <a:pt x="283"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6"/>
            <p:cNvSpPr/>
            <p:nvPr/>
          </p:nvSpPr>
          <p:spPr>
            <a:xfrm>
              <a:off x="5885900" y="1841775"/>
              <a:ext cx="7050" cy="189900"/>
            </a:xfrm>
            <a:custGeom>
              <a:rect b="b" l="l" r="r" t="t"/>
              <a:pathLst>
                <a:path extrusionOk="0" h="7596" w="282">
                  <a:moveTo>
                    <a:pt x="281" y="1"/>
                  </a:moveTo>
                  <a:cubicBezTo>
                    <a:pt x="122" y="1149"/>
                    <a:pt x="40" y="2372"/>
                    <a:pt x="0" y="3494"/>
                  </a:cubicBezTo>
                  <a:lnTo>
                    <a:pt x="0" y="7437"/>
                  </a:lnTo>
                  <a:cubicBezTo>
                    <a:pt x="2" y="7514"/>
                    <a:pt x="5" y="7569"/>
                    <a:pt x="5" y="7595"/>
                  </a:cubicBezTo>
                  <a:lnTo>
                    <a:pt x="281" y="7595"/>
                  </a:lnTo>
                  <a:lnTo>
                    <a:pt x="281"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6"/>
            <p:cNvSpPr/>
            <p:nvPr/>
          </p:nvSpPr>
          <p:spPr>
            <a:xfrm>
              <a:off x="5909525" y="1539400"/>
              <a:ext cx="7125" cy="492275"/>
            </a:xfrm>
            <a:custGeom>
              <a:rect b="b" l="l" r="r" t="t"/>
              <a:pathLst>
                <a:path extrusionOk="0" h="19691" w="285">
                  <a:moveTo>
                    <a:pt x="285" y="1"/>
                  </a:moveTo>
                  <a:cubicBezTo>
                    <a:pt x="186" y="57"/>
                    <a:pt x="93" y="111"/>
                    <a:pt x="1" y="168"/>
                  </a:cubicBezTo>
                  <a:lnTo>
                    <a:pt x="1" y="19690"/>
                  </a:lnTo>
                  <a:lnTo>
                    <a:pt x="285" y="19690"/>
                  </a:lnTo>
                  <a:lnTo>
                    <a:pt x="285"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6"/>
            <p:cNvSpPr/>
            <p:nvPr/>
          </p:nvSpPr>
          <p:spPr>
            <a:xfrm>
              <a:off x="5933250" y="1527700"/>
              <a:ext cx="7075" cy="504025"/>
            </a:xfrm>
            <a:custGeom>
              <a:rect b="b" l="l" r="r" t="t"/>
              <a:pathLst>
                <a:path extrusionOk="0" h="20161" w="283">
                  <a:moveTo>
                    <a:pt x="283" y="0"/>
                  </a:moveTo>
                  <a:cubicBezTo>
                    <a:pt x="187" y="40"/>
                    <a:pt x="94" y="83"/>
                    <a:pt x="0" y="127"/>
                  </a:cubicBezTo>
                  <a:lnTo>
                    <a:pt x="0" y="20161"/>
                  </a:lnTo>
                  <a:lnTo>
                    <a:pt x="283" y="20161"/>
                  </a:lnTo>
                  <a:lnTo>
                    <a:pt x="283" y="20158"/>
                  </a:lnTo>
                  <a:lnTo>
                    <a:pt x="283"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6"/>
            <p:cNvSpPr/>
            <p:nvPr/>
          </p:nvSpPr>
          <p:spPr>
            <a:xfrm>
              <a:off x="5956975" y="1519225"/>
              <a:ext cx="7075" cy="512450"/>
            </a:xfrm>
            <a:custGeom>
              <a:rect b="b" l="l" r="r" t="t"/>
              <a:pathLst>
                <a:path extrusionOk="0" h="20498" w="283">
                  <a:moveTo>
                    <a:pt x="282" y="1"/>
                  </a:moveTo>
                  <a:cubicBezTo>
                    <a:pt x="186" y="27"/>
                    <a:pt x="91" y="55"/>
                    <a:pt x="1" y="86"/>
                  </a:cubicBezTo>
                  <a:lnTo>
                    <a:pt x="1" y="20497"/>
                  </a:lnTo>
                  <a:lnTo>
                    <a:pt x="282" y="20497"/>
                  </a:lnTo>
                  <a:lnTo>
                    <a:pt x="282"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6"/>
            <p:cNvSpPr/>
            <p:nvPr/>
          </p:nvSpPr>
          <p:spPr>
            <a:xfrm>
              <a:off x="5980625" y="1513625"/>
              <a:ext cx="7125" cy="518050"/>
            </a:xfrm>
            <a:custGeom>
              <a:rect b="b" l="l" r="r" t="t"/>
              <a:pathLst>
                <a:path extrusionOk="0" h="20722" w="285">
                  <a:moveTo>
                    <a:pt x="285" y="1"/>
                  </a:moveTo>
                  <a:cubicBezTo>
                    <a:pt x="189" y="18"/>
                    <a:pt x="95" y="38"/>
                    <a:pt x="0" y="57"/>
                  </a:cubicBezTo>
                  <a:lnTo>
                    <a:pt x="0" y="20721"/>
                  </a:lnTo>
                  <a:lnTo>
                    <a:pt x="285" y="20721"/>
                  </a:lnTo>
                  <a:lnTo>
                    <a:pt x="285"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6"/>
            <p:cNvSpPr/>
            <p:nvPr/>
          </p:nvSpPr>
          <p:spPr>
            <a:xfrm>
              <a:off x="6004375" y="1510675"/>
              <a:ext cx="7075" cy="521000"/>
            </a:xfrm>
            <a:custGeom>
              <a:rect b="b" l="l" r="r" t="t"/>
              <a:pathLst>
                <a:path extrusionOk="0" h="20840" w="283">
                  <a:moveTo>
                    <a:pt x="283" y="1"/>
                  </a:moveTo>
                  <a:cubicBezTo>
                    <a:pt x="187" y="8"/>
                    <a:pt x="93" y="19"/>
                    <a:pt x="0" y="27"/>
                  </a:cubicBezTo>
                  <a:lnTo>
                    <a:pt x="0" y="20839"/>
                  </a:lnTo>
                  <a:lnTo>
                    <a:pt x="283" y="20839"/>
                  </a:lnTo>
                  <a:lnTo>
                    <a:pt x="283"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6"/>
            <p:cNvSpPr/>
            <p:nvPr/>
          </p:nvSpPr>
          <p:spPr>
            <a:xfrm>
              <a:off x="6028050" y="1510025"/>
              <a:ext cx="7075" cy="521600"/>
            </a:xfrm>
            <a:custGeom>
              <a:rect b="b" l="l" r="r" t="t"/>
              <a:pathLst>
                <a:path extrusionOk="0" h="20864" w="283">
                  <a:moveTo>
                    <a:pt x="0" y="0"/>
                  </a:moveTo>
                  <a:lnTo>
                    <a:pt x="0" y="20864"/>
                  </a:lnTo>
                  <a:lnTo>
                    <a:pt x="283" y="20864"/>
                  </a:lnTo>
                  <a:lnTo>
                    <a:pt x="283" y="5"/>
                  </a:lnTo>
                  <a:cubicBezTo>
                    <a:pt x="190" y="3"/>
                    <a:pt x="94" y="0"/>
                    <a:pt x="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6"/>
            <p:cNvSpPr/>
            <p:nvPr/>
          </p:nvSpPr>
          <p:spPr>
            <a:xfrm>
              <a:off x="6051750" y="1511050"/>
              <a:ext cx="7100" cy="520625"/>
            </a:xfrm>
            <a:custGeom>
              <a:rect b="b" l="l" r="r" t="t"/>
              <a:pathLst>
                <a:path extrusionOk="0" h="20825" w="284">
                  <a:moveTo>
                    <a:pt x="1" y="1"/>
                  </a:moveTo>
                  <a:lnTo>
                    <a:pt x="1" y="20824"/>
                  </a:lnTo>
                  <a:lnTo>
                    <a:pt x="283" y="20824"/>
                  </a:lnTo>
                  <a:lnTo>
                    <a:pt x="283" y="33"/>
                  </a:lnTo>
                  <a:cubicBezTo>
                    <a:pt x="189" y="21"/>
                    <a:pt x="93" y="11"/>
                    <a:pt x="1"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6"/>
            <p:cNvSpPr/>
            <p:nvPr/>
          </p:nvSpPr>
          <p:spPr>
            <a:xfrm>
              <a:off x="6075425" y="1514300"/>
              <a:ext cx="7125" cy="517375"/>
            </a:xfrm>
            <a:custGeom>
              <a:rect b="b" l="l" r="r" t="t"/>
              <a:pathLst>
                <a:path extrusionOk="0" h="20695" w="285">
                  <a:moveTo>
                    <a:pt x="0" y="0"/>
                  </a:moveTo>
                  <a:lnTo>
                    <a:pt x="0" y="20694"/>
                  </a:lnTo>
                  <a:lnTo>
                    <a:pt x="285" y="20694"/>
                  </a:lnTo>
                  <a:lnTo>
                    <a:pt x="285" y="50"/>
                  </a:lnTo>
                  <a:cubicBezTo>
                    <a:pt x="189" y="31"/>
                    <a:pt x="95" y="16"/>
                    <a:pt x="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6"/>
            <p:cNvSpPr/>
            <p:nvPr/>
          </p:nvSpPr>
          <p:spPr>
            <a:xfrm>
              <a:off x="6099125" y="1519325"/>
              <a:ext cx="7150" cy="512300"/>
            </a:xfrm>
            <a:custGeom>
              <a:rect b="b" l="l" r="r" t="t"/>
              <a:pathLst>
                <a:path extrusionOk="0" h="20492" w="286">
                  <a:moveTo>
                    <a:pt x="1" y="1"/>
                  </a:moveTo>
                  <a:lnTo>
                    <a:pt x="1" y="20492"/>
                  </a:lnTo>
                  <a:lnTo>
                    <a:pt x="285" y="20492"/>
                  </a:lnTo>
                  <a:lnTo>
                    <a:pt x="285" y="82"/>
                  </a:lnTo>
                  <a:cubicBezTo>
                    <a:pt x="191" y="54"/>
                    <a:pt x="95" y="26"/>
                    <a:pt x="1"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26"/>
            <p:cNvSpPr/>
            <p:nvPr/>
          </p:nvSpPr>
          <p:spPr>
            <a:xfrm>
              <a:off x="6122850" y="1526525"/>
              <a:ext cx="7100" cy="505100"/>
            </a:xfrm>
            <a:custGeom>
              <a:rect b="b" l="l" r="r" t="t"/>
              <a:pathLst>
                <a:path extrusionOk="0" h="20204" w="284">
                  <a:moveTo>
                    <a:pt x="0" y="0"/>
                  </a:moveTo>
                  <a:lnTo>
                    <a:pt x="0" y="20204"/>
                  </a:lnTo>
                  <a:lnTo>
                    <a:pt x="283" y="20204"/>
                  </a:lnTo>
                  <a:lnTo>
                    <a:pt x="283" y="96"/>
                  </a:lnTo>
                  <a:cubicBezTo>
                    <a:pt x="187" y="61"/>
                    <a:pt x="96" y="33"/>
                    <a:pt x="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6"/>
            <p:cNvSpPr/>
            <p:nvPr/>
          </p:nvSpPr>
          <p:spPr>
            <a:xfrm>
              <a:off x="6146550" y="1535350"/>
              <a:ext cx="7100" cy="496325"/>
            </a:xfrm>
            <a:custGeom>
              <a:rect b="b" l="l" r="r" t="t"/>
              <a:pathLst>
                <a:path extrusionOk="0" h="19853" w="284">
                  <a:moveTo>
                    <a:pt x="1" y="1"/>
                  </a:moveTo>
                  <a:lnTo>
                    <a:pt x="1" y="19852"/>
                  </a:lnTo>
                  <a:lnTo>
                    <a:pt x="283" y="19852"/>
                  </a:lnTo>
                  <a:lnTo>
                    <a:pt x="283" y="124"/>
                  </a:lnTo>
                  <a:cubicBezTo>
                    <a:pt x="189" y="85"/>
                    <a:pt x="93" y="40"/>
                    <a:pt x="1"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6"/>
            <p:cNvSpPr/>
            <p:nvPr/>
          </p:nvSpPr>
          <p:spPr>
            <a:xfrm>
              <a:off x="6032100" y="1815600"/>
              <a:ext cx="18400" cy="18425"/>
            </a:xfrm>
            <a:custGeom>
              <a:rect b="b" l="l" r="r" t="t"/>
              <a:pathLst>
                <a:path extrusionOk="0" h="737" w="736">
                  <a:moveTo>
                    <a:pt x="367" y="0"/>
                  </a:moveTo>
                  <a:cubicBezTo>
                    <a:pt x="164" y="0"/>
                    <a:pt x="0" y="164"/>
                    <a:pt x="0" y="369"/>
                  </a:cubicBezTo>
                  <a:cubicBezTo>
                    <a:pt x="0" y="572"/>
                    <a:pt x="164" y="737"/>
                    <a:pt x="367" y="737"/>
                  </a:cubicBezTo>
                  <a:cubicBezTo>
                    <a:pt x="570" y="737"/>
                    <a:pt x="735" y="570"/>
                    <a:pt x="735" y="369"/>
                  </a:cubicBezTo>
                  <a:cubicBezTo>
                    <a:pt x="735" y="165"/>
                    <a:pt x="570" y="2"/>
                    <a:pt x="36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6"/>
            <p:cNvSpPr/>
            <p:nvPr/>
          </p:nvSpPr>
          <p:spPr>
            <a:xfrm>
              <a:off x="6030625" y="1933775"/>
              <a:ext cx="18425" cy="18450"/>
            </a:xfrm>
            <a:custGeom>
              <a:rect b="b" l="l" r="r" t="t"/>
              <a:pathLst>
                <a:path extrusionOk="0" h="738" w="737">
                  <a:moveTo>
                    <a:pt x="368" y="1"/>
                  </a:moveTo>
                  <a:cubicBezTo>
                    <a:pt x="164" y="1"/>
                    <a:pt x="0" y="166"/>
                    <a:pt x="0" y="369"/>
                  </a:cubicBezTo>
                  <a:cubicBezTo>
                    <a:pt x="0" y="572"/>
                    <a:pt x="165" y="737"/>
                    <a:pt x="368" y="737"/>
                  </a:cubicBezTo>
                  <a:cubicBezTo>
                    <a:pt x="573" y="737"/>
                    <a:pt x="737" y="571"/>
                    <a:pt x="737" y="369"/>
                  </a:cubicBezTo>
                  <a:cubicBezTo>
                    <a:pt x="737" y="166"/>
                    <a:pt x="570" y="1"/>
                    <a:pt x="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6"/>
            <p:cNvSpPr/>
            <p:nvPr/>
          </p:nvSpPr>
          <p:spPr>
            <a:xfrm>
              <a:off x="5981900" y="1512025"/>
              <a:ext cx="65675" cy="264475"/>
            </a:xfrm>
            <a:custGeom>
              <a:rect b="b" l="l" r="r" t="t"/>
              <a:pathLst>
                <a:path extrusionOk="0" h="10579" w="2627">
                  <a:moveTo>
                    <a:pt x="1669" y="1"/>
                  </a:moveTo>
                  <a:cubicBezTo>
                    <a:pt x="1269" y="1"/>
                    <a:pt x="724" y="41"/>
                    <a:pt x="1" y="168"/>
                  </a:cubicBezTo>
                  <a:lnTo>
                    <a:pt x="2451" y="10578"/>
                  </a:lnTo>
                  <a:lnTo>
                    <a:pt x="2625" y="124"/>
                  </a:lnTo>
                  <a:cubicBezTo>
                    <a:pt x="2626" y="124"/>
                    <a:pt x="2368" y="1"/>
                    <a:pt x="16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6"/>
            <p:cNvSpPr/>
            <p:nvPr/>
          </p:nvSpPr>
          <p:spPr>
            <a:xfrm>
              <a:off x="6015750" y="1546400"/>
              <a:ext cx="29400" cy="230100"/>
            </a:xfrm>
            <a:custGeom>
              <a:rect b="b" l="l" r="r" t="t"/>
              <a:pathLst>
                <a:path extrusionOk="0" h="9204" w="1176">
                  <a:moveTo>
                    <a:pt x="451" y="0"/>
                  </a:moveTo>
                  <a:lnTo>
                    <a:pt x="0" y="74"/>
                  </a:lnTo>
                  <a:lnTo>
                    <a:pt x="112" y="5047"/>
                  </a:lnTo>
                  <a:lnTo>
                    <a:pt x="1097" y="9203"/>
                  </a:lnTo>
                  <a:lnTo>
                    <a:pt x="1175" y="4922"/>
                  </a:lnTo>
                  <a:lnTo>
                    <a:pt x="451" y="0"/>
                  </a:lnTo>
                  <a:close/>
                </a:path>
              </a:pathLst>
            </a:custGeom>
            <a:solidFill>
              <a:srgbClr val="9DE2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6"/>
            <p:cNvSpPr/>
            <p:nvPr/>
          </p:nvSpPr>
          <p:spPr>
            <a:xfrm>
              <a:off x="5970800" y="1398500"/>
              <a:ext cx="86500" cy="132825"/>
            </a:xfrm>
            <a:custGeom>
              <a:rect b="b" l="l" r="r" t="t"/>
              <a:pathLst>
                <a:path extrusionOk="0" h="5313" w="3460">
                  <a:moveTo>
                    <a:pt x="0" y="1"/>
                  </a:moveTo>
                  <a:cubicBezTo>
                    <a:pt x="0" y="1"/>
                    <a:pt x="68" y="2765"/>
                    <a:pt x="436" y="4834"/>
                  </a:cubicBezTo>
                  <a:cubicBezTo>
                    <a:pt x="436" y="4834"/>
                    <a:pt x="1272" y="5313"/>
                    <a:pt x="2254" y="5313"/>
                  </a:cubicBezTo>
                  <a:cubicBezTo>
                    <a:pt x="2544" y="5313"/>
                    <a:pt x="2848" y="5271"/>
                    <a:pt x="3146" y="5162"/>
                  </a:cubicBezTo>
                  <a:cubicBezTo>
                    <a:pt x="3146" y="5162"/>
                    <a:pt x="3010" y="4017"/>
                    <a:pt x="3459" y="3255"/>
                  </a:cubicBezTo>
                  <a:lnTo>
                    <a:pt x="0" y="1"/>
                  </a:lnTo>
                  <a:close/>
                </a:path>
              </a:pathLst>
            </a:custGeom>
            <a:solidFill>
              <a:srgbClr val="EFB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6"/>
            <p:cNvSpPr/>
            <p:nvPr/>
          </p:nvSpPr>
          <p:spPr>
            <a:xfrm>
              <a:off x="5971225" y="1398500"/>
              <a:ext cx="85350" cy="132800"/>
            </a:xfrm>
            <a:custGeom>
              <a:rect b="b" l="l" r="r" t="t"/>
              <a:pathLst>
                <a:path extrusionOk="0" h="5312" w="3414">
                  <a:moveTo>
                    <a:pt x="1" y="1"/>
                  </a:moveTo>
                  <a:cubicBezTo>
                    <a:pt x="1" y="1"/>
                    <a:pt x="70" y="2765"/>
                    <a:pt x="438" y="4834"/>
                  </a:cubicBezTo>
                  <a:cubicBezTo>
                    <a:pt x="438" y="4834"/>
                    <a:pt x="1271" y="5312"/>
                    <a:pt x="2253" y="5312"/>
                  </a:cubicBezTo>
                  <a:cubicBezTo>
                    <a:pt x="2270" y="5312"/>
                    <a:pt x="2288" y="5311"/>
                    <a:pt x="2306" y="5311"/>
                  </a:cubicBezTo>
                  <a:cubicBezTo>
                    <a:pt x="2217" y="5114"/>
                    <a:pt x="2166" y="4891"/>
                    <a:pt x="2166" y="4654"/>
                  </a:cubicBezTo>
                  <a:cubicBezTo>
                    <a:pt x="2166" y="3862"/>
                    <a:pt x="2722" y="3220"/>
                    <a:pt x="3413" y="3211"/>
                  </a:cubicBezTo>
                  <a:lnTo>
                    <a:pt x="1"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6"/>
            <p:cNvSpPr/>
            <p:nvPr/>
          </p:nvSpPr>
          <p:spPr>
            <a:xfrm>
              <a:off x="5968075" y="1281950"/>
              <a:ext cx="139600" cy="205975"/>
            </a:xfrm>
            <a:custGeom>
              <a:rect b="b" l="l" r="r" t="t"/>
              <a:pathLst>
                <a:path extrusionOk="0" h="8239" w="5584">
                  <a:moveTo>
                    <a:pt x="2505" y="0"/>
                  </a:moveTo>
                  <a:lnTo>
                    <a:pt x="884" y="600"/>
                  </a:lnTo>
                  <a:lnTo>
                    <a:pt x="190" y="1036"/>
                  </a:lnTo>
                  <a:lnTo>
                    <a:pt x="13" y="2847"/>
                  </a:lnTo>
                  <a:lnTo>
                    <a:pt x="0" y="2901"/>
                  </a:lnTo>
                  <a:cubicBezTo>
                    <a:pt x="0" y="2901"/>
                    <a:pt x="109" y="5066"/>
                    <a:pt x="654" y="6755"/>
                  </a:cubicBezTo>
                  <a:cubicBezTo>
                    <a:pt x="654" y="6755"/>
                    <a:pt x="2342" y="8050"/>
                    <a:pt x="3608" y="8213"/>
                  </a:cubicBezTo>
                  <a:cubicBezTo>
                    <a:pt x="3608" y="8213"/>
                    <a:pt x="3723" y="8239"/>
                    <a:pt x="3880" y="8239"/>
                  </a:cubicBezTo>
                  <a:cubicBezTo>
                    <a:pt x="4145" y="8239"/>
                    <a:pt x="4533" y="8166"/>
                    <a:pt x="4698" y="7773"/>
                  </a:cubicBezTo>
                  <a:lnTo>
                    <a:pt x="4580" y="7065"/>
                  </a:lnTo>
                  <a:cubicBezTo>
                    <a:pt x="4580" y="7065"/>
                    <a:pt x="5583" y="4672"/>
                    <a:pt x="5147" y="1934"/>
                  </a:cubicBezTo>
                  <a:lnTo>
                    <a:pt x="4563" y="776"/>
                  </a:lnTo>
                  <a:lnTo>
                    <a:pt x="3976" y="259"/>
                  </a:lnTo>
                  <a:lnTo>
                    <a:pt x="2505" y="0"/>
                  </a:lnTo>
                  <a:close/>
                </a:path>
              </a:pathLst>
            </a:custGeom>
            <a:solidFill>
              <a:srgbClr val="F5CB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6"/>
            <p:cNvSpPr/>
            <p:nvPr/>
          </p:nvSpPr>
          <p:spPr>
            <a:xfrm>
              <a:off x="5968075" y="1292625"/>
              <a:ext cx="117450" cy="195350"/>
            </a:xfrm>
            <a:custGeom>
              <a:rect b="b" l="l" r="r" t="t"/>
              <a:pathLst>
                <a:path extrusionOk="0" h="7814" w="4698">
                  <a:moveTo>
                    <a:pt x="1355" y="0"/>
                  </a:moveTo>
                  <a:lnTo>
                    <a:pt x="885" y="173"/>
                  </a:lnTo>
                  <a:lnTo>
                    <a:pt x="192" y="609"/>
                  </a:lnTo>
                  <a:lnTo>
                    <a:pt x="15" y="2420"/>
                  </a:lnTo>
                  <a:lnTo>
                    <a:pt x="0" y="2476"/>
                  </a:lnTo>
                  <a:cubicBezTo>
                    <a:pt x="0" y="2476"/>
                    <a:pt x="109" y="4641"/>
                    <a:pt x="654" y="6330"/>
                  </a:cubicBezTo>
                  <a:cubicBezTo>
                    <a:pt x="654" y="6330"/>
                    <a:pt x="2342" y="7624"/>
                    <a:pt x="3608" y="7788"/>
                  </a:cubicBezTo>
                  <a:cubicBezTo>
                    <a:pt x="3608" y="7788"/>
                    <a:pt x="3723" y="7813"/>
                    <a:pt x="3880" y="7813"/>
                  </a:cubicBezTo>
                  <a:cubicBezTo>
                    <a:pt x="4145" y="7813"/>
                    <a:pt x="4533" y="7740"/>
                    <a:pt x="4698" y="7347"/>
                  </a:cubicBezTo>
                  <a:lnTo>
                    <a:pt x="4670" y="7184"/>
                  </a:lnTo>
                  <a:cubicBezTo>
                    <a:pt x="4380" y="7305"/>
                    <a:pt x="4071" y="7372"/>
                    <a:pt x="3750" y="7372"/>
                  </a:cubicBezTo>
                  <a:cubicBezTo>
                    <a:pt x="1997" y="7372"/>
                    <a:pt x="576" y="5378"/>
                    <a:pt x="576" y="2919"/>
                  </a:cubicBezTo>
                  <a:cubicBezTo>
                    <a:pt x="576" y="1801"/>
                    <a:pt x="871" y="781"/>
                    <a:pt x="1355" y="0"/>
                  </a:cubicBezTo>
                  <a:close/>
                </a:path>
              </a:pathLst>
            </a:custGeom>
            <a:solidFill>
              <a:srgbClr val="EFB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6"/>
            <p:cNvSpPr/>
            <p:nvPr/>
          </p:nvSpPr>
          <p:spPr>
            <a:xfrm>
              <a:off x="6043650" y="1406500"/>
              <a:ext cx="61625" cy="36950"/>
            </a:xfrm>
            <a:custGeom>
              <a:rect b="b" l="l" r="r" t="t"/>
              <a:pathLst>
                <a:path extrusionOk="0" h="1478" w="2465">
                  <a:moveTo>
                    <a:pt x="2023" y="0"/>
                  </a:moveTo>
                  <a:lnTo>
                    <a:pt x="401" y="497"/>
                  </a:lnTo>
                  <a:lnTo>
                    <a:pt x="1" y="1477"/>
                  </a:lnTo>
                  <a:cubicBezTo>
                    <a:pt x="1" y="1477"/>
                    <a:pt x="14" y="1478"/>
                    <a:pt x="39" y="1478"/>
                  </a:cubicBezTo>
                  <a:cubicBezTo>
                    <a:pt x="278" y="1478"/>
                    <a:pt x="1589" y="1455"/>
                    <a:pt x="2464" y="968"/>
                  </a:cubicBezTo>
                  <a:lnTo>
                    <a:pt x="2023" y="0"/>
                  </a:lnTo>
                  <a:close/>
                </a:path>
              </a:pathLst>
            </a:custGeom>
            <a:solidFill>
              <a:srgbClr val="7B3F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6"/>
            <p:cNvSpPr/>
            <p:nvPr/>
          </p:nvSpPr>
          <p:spPr>
            <a:xfrm>
              <a:off x="6016775" y="1340875"/>
              <a:ext cx="38200" cy="17150"/>
            </a:xfrm>
            <a:custGeom>
              <a:rect b="b" l="l" r="r" t="t"/>
              <a:pathLst>
                <a:path extrusionOk="0" h="686" w="1528">
                  <a:moveTo>
                    <a:pt x="1" y="1"/>
                  </a:moveTo>
                  <a:lnTo>
                    <a:pt x="9" y="686"/>
                  </a:lnTo>
                  <a:lnTo>
                    <a:pt x="1528" y="416"/>
                  </a:lnTo>
                  <a:lnTo>
                    <a:pt x="1467" y="69"/>
                  </a:lnTo>
                  <a:lnTo>
                    <a:pt x="1" y="1"/>
                  </a:lnTo>
                  <a:close/>
                </a:path>
              </a:pathLst>
            </a:custGeom>
            <a:solidFill>
              <a:srgbClr val="7B3F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6"/>
            <p:cNvSpPr/>
            <p:nvPr/>
          </p:nvSpPr>
          <p:spPr>
            <a:xfrm>
              <a:off x="6082300" y="1337350"/>
              <a:ext cx="17975" cy="15150"/>
            </a:xfrm>
            <a:custGeom>
              <a:rect b="b" l="l" r="r" t="t"/>
              <a:pathLst>
                <a:path extrusionOk="0" h="606" w="719">
                  <a:moveTo>
                    <a:pt x="718" y="1"/>
                  </a:moveTo>
                  <a:lnTo>
                    <a:pt x="1" y="182"/>
                  </a:lnTo>
                  <a:lnTo>
                    <a:pt x="23" y="531"/>
                  </a:lnTo>
                  <a:lnTo>
                    <a:pt x="695" y="606"/>
                  </a:lnTo>
                  <a:lnTo>
                    <a:pt x="718" y="1"/>
                  </a:lnTo>
                  <a:close/>
                </a:path>
              </a:pathLst>
            </a:custGeom>
            <a:solidFill>
              <a:srgbClr val="7B3F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6"/>
            <p:cNvSpPr/>
            <p:nvPr/>
          </p:nvSpPr>
          <p:spPr>
            <a:xfrm>
              <a:off x="6027000" y="1364300"/>
              <a:ext cx="25225" cy="10525"/>
            </a:xfrm>
            <a:custGeom>
              <a:rect b="b" l="l" r="r" t="t"/>
              <a:pathLst>
                <a:path extrusionOk="0" h="421" w="1009">
                  <a:moveTo>
                    <a:pt x="740" y="1"/>
                  </a:moveTo>
                  <a:cubicBezTo>
                    <a:pt x="250" y="1"/>
                    <a:pt x="1" y="420"/>
                    <a:pt x="1" y="420"/>
                  </a:cubicBezTo>
                  <a:lnTo>
                    <a:pt x="1008" y="392"/>
                  </a:lnTo>
                  <a:cubicBezTo>
                    <a:pt x="1008" y="54"/>
                    <a:pt x="740" y="1"/>
                    <a:pt x="7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6"/>
            <p:cNvSpPr/>
            <p:nvPr/>
          </p:nvSpPr>
          <p:spPr>
            <a:xfrm>
              <a:off x="6038900" y="1364300"/>
              <a:ext cx="13350" cy="10200"/>
            </a:xfrm>
            <a:custGeom>
              <a:rect b="b" l="l" r="r" t="t"/>
              <a:pathLst>
                <a:path extrusionOk="0" h="408" w="534">
                  <a:moveTo>
                    <a:pt x="264" y="1"/>
                  </a:moveTo>
                  <a:cubicBezTo>
                    <a:pt x="205" y="1"/>
                    <a:pt x="149" y="6"/>
                    <a:pt x="98" y="17"/>
                  </a:cubicBezTo>
                  <a:lnTo>
                    <a:pt x="1" y="407"/>
                  </a:lnTo>
                  <a:lnTo>
                    <a:pt x="532" y="392"/>
                  </a:lnTo>
                  <a:cubicBezTo>
                    <a:pt x="534" y="54"/>
                    <a:pt x="264" y="1"/>
                    <a:pt x="264" y="1"/>
                  </a:cubicBez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6"/>
            <p:cNvSpPr/>
            <p:nvPr/>
          </p:nvSpPr>
          <p:spPr>
            <a:xfrm>
              <a:off x="6026825" y="1364275"/>
              <a:ext cx="23525" cy="10575"/>
            </a:xfrm>
            <a:custGeom>
              <a:rect b="b" l="l" r="r" t="t"/>
              <a:pathLst>
                <a:path extrusionOk="0" h="423" w="941">
                  <a:moveTo>
                    <a:pt x="744" y="0"/>
                  </a:moveTo>
                  <a:cubicBezTo>
                    <a:pt x="255" y="0"/>
                    <a:pt x="1" y="423"/>
                    <a:pt x="1" y="423"/>
                  </a:cubicBezTo>
                  <a:lnTo>
                    <a:pt x="79" y="423"/>
                  </a:lnTo>
                  <a:cubicBezTo>
                    <a:pt x="138" y="339"/>
                    <a:pt x="335" y="18"/>
                    <a:pt x="759" y="18"/>
                  </a:cubicBezTo>
                  <a:cubicBezTo>
                    <a:pt x="759" y="18"/>
                    <a:pt x="861" y="38"/>
                    <a:pt x="940" y="134"/>
                  </a:cubicBezTo>
                  <a:cubicBezTo>
                    <a:pt x="861" y="24"/>
                    <a:pt x="744" y="0"/>
                    <a:pt x="744" y="0"/>
                  </a:cubicBezTo>
                  <a:close/>
                </a:path>
              </a:pathLst>
            </a:custGeom>
            <a:solidFill>
              <a:srgbClr val="EFB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6"/>
            <p:cNvSpPr/>
            <p:nvPr/>
          </p:nvSpPr>
          <p:spPr>
            <a:xfrm>
              <a:off x="6038525" y="1368600"/>
              <a:ext cx="2950" cy="3575"/>
            </a:xfrm>
            <a:custGeom>
              <a:rect b="b" l="l" r="r" t="t"/>
              <a:pathLst>
                <a:path extrusionOk="0" h="143" w="118">
                  <a:moveTo>
                    <a:pt x="58" y="1"/>
                  </a:moveTo>
                  <a:cubicBezTo>
                    <a:pt x="26" y="1"/>
                    <a:pt x="1" y="33"/>
                    <a:pt x="1" y="72"/>
                  </a:cubicBezTo>
                  <a:cubicBezTo>
                    <a:pt x="1" y="110"/>
                    <a:pt x="26" y="142"/>
                    <a:pt x="58" y="142"/>
                  </a:cubicBezTo>
                  <a:cubicBezTo>
                    <a:pt x="91" y="142"/>
                    <a:pt x="117" y="110"/>
                    <a:pt x="117" y="72"/>
                  </a:cubicBezTo>
                  <a:cubicBezTo>
                    <a:pt x="117" y="33"/>
                    <a:pt x="91" y="2"/>
                    <a:pt x="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6"/>
            <p:cNvSpPr/>
            <p:nvPr/>
          </p:nvSpPr>
          <p:spPr>
            <a:xfrm>
              <a:off x="6084175" y="1365400"/>
              <a:ext cx="14825" cy="8250"/>
            </a:xfrm>
            <a:custGeom>
              <a:rect b="b" l="l" r="r" t="t"/>
              <a:pathLst>
                <a:path extrusionOk="0" h="330" w="593">
                  <a:moveTo>
                    <a:pt x="435" y="1"/>
                  </a:moveTo>
                  <a:cubicBezTo>
                    <a:pt x="148" y="1"/>
                    <a:pt x="1" y="329"/>
                    <a:pt x="1" y="329"/>
                  </a:cubicBezTo>
                  <a:lnTo>
                    <a:pt x="593" y="306"/>
                  </a:lnTo>
                  <a:cubicBezTo>
                    <a:pt x="593" y="43"/>
                    <a:pt x="43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6"/>
            <p:cNvSpPr/>
            <p:nvPr/>
          </p:nvSpPr>
          <p:spPr>
            <a:xfrm>
              <a:off x="6091175" y="1365400"/>
              <a:ext cx="7825" cy="7950"/>
            </a:xfrm>
            <a:custGeom>
              <a:rect b="b" l="l" r="r" t="t"/>
              <a:pathLst>
                <a:path extrusionOk="0" h="318" w="313">
                  <a:moveTo>
                    <a:pt x="155" y="1"/>
                  </a:moveTo>
                  <a:cubicBezTo>
                    <a:pt x="120" y="1"/>
                    <a:pt x="89" y="7"/>
                    <a:pt x="58" y="14"/>
                  </a:cubicBezTo>
                  <a:lnTo>
                    <a:pt x="1" y="317"/>
                  </a:lnTo>
                  <a:lnTo>
                    <a:pt x="313" y="307"/>
                  </a:lnTo>
                  <a:cubicBezTo>
                    <a:pt x="313" y="43"/>
                    <a:pt x="155" y="1"/>
                    <a:pt x="155" y="1"/>
                  </a:cubicBez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6"/>
            <p:cNvSpPr/>
            <p:nvPr/>
          </p:nvSpPr>
          <p:spPr>
            <a:xfrm>
              <a:off x="6084075" y="1365375"/>
              <a:ext cx="13825" cy="8275"/>
            </a:xfrm>
            <a:custGeom>
              <a:rect b="b" l="l" r="r" t="t"/>
              <a:pathLst>
                <a:path extrusionOk="0" h="331" w="553">
                  <a:moveTo>
                    <a:pt x="438" y="0"/>
                  </a:moveTo>
                  <a:cubicBezTo>
                    <a:pt x="151" y="0"/>
                    <a:pt x="1" y="330"/>
                    <a:pt x="1" y="330"/>
                  </a:cubicBezTo>
                  <a:lnTo>
                    <a:pt x="48" y="330"/>
                  </a:lnTo>
                  <a:cubicBezTo>
                    <a:pt x="80" y="265"/>
                    <a:pt x="196" y="15"/>
                    <a:pt x="447" y="15"/>
                  </a:cubicBezTo>
                  <a:cubicBezTo>
                    <a:pt x="447" y="15"/>
                    <a:pt x="506" y="31"/>
                    <a:pt x="553" y="105"/>
                  </a:cubicBezTo>
                  <a:cubicBezTo>
                    <a:pt x="507" y="18"/>
                    <a:pt x="438" y="0"/>
                    <a:pt x="438" y="0"/>
                  </a:cubicBezTo>
                  <a:close/>
                </a:path>
              </a:pathLst>
            </a:custGeom>
            <a:solidFill>
              <a:srgbClr val="EFB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6"/>
            <p:cNvSpPr/>
            <p:nvPr/>
          </p:nvSpPr>
          <p:spPr>
            <a:xfrm>
              <a:off x="6090900" y="1368750"/>
              <a:ext cx="1775" cy="2800"/>
            </a:xfrm>
            <a:custGeom>
              <a:rect b="b" l="l" r="r" t="t"/>
              <a:pathLst>
                <a:path extrusionOk="0" h="112" w="71">
                  <a:moveTo>
                    <a:pt x="35" y="1"/>
                  </a:moveTo>
                  <a:cubicBezTo>
                    <a:pt x="15" y="1"/>
                    <a:pt x="0" y="27"/>
                    <a:pt x="0" y="57"/>
                  </a:cubicBezTo>
                  <a:cubicBezTo>
                    <a:pt x="0" y="88"/>
                    <a:pt x="18" y="111"/>
                    <a:pt x="35" y="111"/>
                  </a:cubicBezTo>
                  <a:cubicBezTo>
                    <a:pt x="56" y="111"/>
                    <a:pt x="71" y="86"/>
                    <a:pt x="71" y="57"/>
                  </a:cubicBezTo>
                  <a:cubicBezTo>
                    <a:pt x="71" y="27"/>
                    <a:pt x="55" y="1"/>
                    <a:pt x="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6"/>
            <p:cNvSpPr/>
            <p:nvPr/>
          </p:nvSpPr>
          <p:spPr>
            <a:xfrm>
              <a:off x="6065625" y="1361175"/>
              <a:ext cx="31850" cy="53800"/>
            </a:xfrm>
            <a:custGeom>
              <a:rect b="b" l="l" r="r" t="t"/>
              <a:pathLst>
                <a:path extrusionOk="0" h="2152" w="1274">
                  <a:moveTo>
                    <a:pt x="532" y="0"/>
                  </a:moveTo>
                  <a:lnTo>
                    <a:pt x="286" y="157"/>
                  </a:lnTo>
                  <a:cubicBezTo>
                    <a:pt x="1" y="831"/>
                    <a:pt x="82" y="2152"/>
                    <a:pt x="82" y="2152"/>
                  </a:cubicBezTo>
                  <a:cubicBezTo>
                    <a:pt x="912" y="2105"/>
                    <a:pt x="1273" y="1825"/>
                    <a:pt x="1273" y="1825"/>
                  </a:cubicBezTo>
                  <a:lnTo>
                    <a:pt x="501" y="372"/>
                  </a:lnTo>
                  <a:lnTo>
                    <a:pt x="532" y="0"/>
                  </a:lnTo>
                  <a:close/>
                </a:path>
              </a:pathLst>
            </a:custGeom>
            <a:solidFill>
              <a:srgbClr val="EFB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6"/>
            <p:cNvSpPr/>
            <p:nvPr/>
          </p:nvSpPr>
          <p:spPr>
            <a:xfrm>
              <a:off x="6051225" y="1466950"/>
              <a:ext cx="34300" cy="16325"/>
            </a:xfrm>
            <a:custGeom>
              <a:rect b="b" l="l" r="r" t="t"/>
              <a:pathLst>
                <a:path extrusionOk="0" h="653" w="1372">
                  <a:moveTo>
                    <a:pt x="1307" y="0"/>
                  </a:moveTo>
                  <a:lnTo>
                    <a:pt x="1" y="164"/>
                  </a:lnTo>
                  <a:cubicBezTo>
                    <a:pt x="1" y="164"/>
                    <a:pt x="60" y="652"/>
                    <a:pt x="561" y="652"/>
                  </a:cubicBezTo>
                  <a:cubicBezTo>
                    <a:pt x="756" y="652"/>
                    <a:pt x="1019" y="578"/>
                    <a:pt x="1372" y="371"/>
                  </a:cubicBezTo>
                  <a:lnTo>
                    <a:pt x="1307" y="0"/>
                  </a:lnTo>
                  <a:close/>
                </a:path>
              </a:pathLst>
            </a:custGeom>
            <a:solidFill>
              <a:srgbClr val="F5CB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6"/>
            <p:cNvSpPr/>
            <p:nvPr/>
          </p:nvSpPr>
          <p:spPr>
            <a:xfrm>
              <a:off x="5982250" y="1368400"/>
              <a:ext cx="28400" cy="82675"/>
            </a:xfrm>
            <a:custGeom>
              <a:rect b="b" l="l" r="r" t="t"/>
              <a:pathLst>
                <a:path extrusionOk="0" h="3307" w="1136">
                  <a:moveTo>
                    <a:pt x="0" y="0"/>
                  </a:moveTo>
                  <a:cubicBezTo>
                    <a:pt x="0" y="3143"/>
                    <a:pt x="1136" y="3306"/>
                    <a:pt x="1136" y="3306"/>
                  </a:cubicBezTo>
                  <a:cubicBezTo>
                    <a:pt x="773" y="2426"/>
                    <a:pt x="981" y="1399"/>
                    <a:pt x="981" y="1399"/>
                  </a:cubicBezTo>
                  <a:lnTo>
                    <a:pt x="0" y="0"/>
                  </a:lnTo>
                  <a:close/>
                </a:path>
              </a:pathLst>
            </a:custGeom>
            <a:solidFill>
              <a:srgbClr val="EFB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6"/>
            <p:cNvSpPr/>
            <p:nvPr/>
          </p:nvSpPr>
          <p:spPr>
            <a:xfrm>
              <a:off x="5948225" y="1266300"/>
              <a:ext cx="154000" cy="140550"/>
            </a:xfrm>
            <a:custGeom>
              <a:rect b="b" l="l" r="r" t="t"/>
              <a:pathLst>
                <a:path extrusionOk="0" h="5622" w="6160">
                  <a:moveTo>
                    <a:pt x="4569" y="0"/>
                  </a:moveTo>
                  <a:lnTo>
                    <a:pt x="1299" y="626"/>
                  </a:lnTo>
                  <a:cubicBezTo>
                    <a:pt x="1299" y="626"/>
                    <a:pt x="273" y="1279"/>
                    <a:pt x="0" y="2441"/>
                  </a:cubicBezTo>
                  <a:lnTo>
                    <a:pt x="600" y="4246"/>
                  </a:lnTo>
                  <a:lnTo>
                    <a:pt x="825" y="4205"/>
                  </a:lnTo>
                  <a:cubicBezTo>
                    <a:pt x="825" y="4205"/>
                    <a:pt x="1154" y="5221"/>
                    <a:pt x="1380" y="5613"/>
                  </a:cubicBezTo>
                  <a:lnTo>
                    <a:pt x="1670" y="5622"/>
                  </a:lnTo>
                  <a:cubicBezTo>
                    <a:pt x="1670" y="5622"/>
                    <a:pt x="1215" y="4383"/>
                    <a:pt x="1230" y="3006"/>
                  </a:cubicBezTo>
                  <a:lnTo>
                    <a:pt x="1299" y="1903"/>
                  </a:lnTo>
                  <a:lnTo>
                    <a:pt x="2934" y="1100"/>
                  </a:lnTo>
                  <a:lnTo>
                    <a:pt x="1871" y="1835"/>
                  </a:lnTo>
                  <a:lnTo>
                    <a:pt x="1881" y="1953"/>
                  </a:lnTo>
                  <a:lnTo>
                    <a:pt x="4150" y="999"/>
                  </a:lnTo>
                  <a:lnTo>
                    <a:pt x="4150" y="999"/>
                  </a:lnTo>
                  <a:lnTo>
                    <a:pt x="2062" y="2145"/>
                  </a:lnTo>
                  <a:lnTo>
                    <a:pt x="2480" y="2371"/>
                  </a:lnTo>
                  <a:lnTo>
                    <a:pt x="5122" y="1408"/>
                  </a:lnTo>
                  <a:cubicBezTo>
                    <a:pt x="5122" y="1408"/>
                    <a:pt x="5757" y="1990"/>
                    <a:pt x="5968" y="2770"/>
                  </a:cubicBezTo>
                  <a:lnTo>
                    <a:pt x="6094" y="2470"/>
                  </a:lnTo>
                  <a:cubicBezTo>
                    <a:pt x="6094" y="2470"/>
                    <a:pt x="6159" y="1517"/>
                    <a:pt x="5912" y="972"/>
                  </a:cubicBezTo>
                  <a:lnTo>
                    <a:pt x="4569" y="0"/>
                  </a:lnTo>
                  <a:close/>
                </a:path>
              </a:pathLst>
            </a:custGeom>
            <a:solidFill>
              <a:srgbClr val="7B3F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6"/>
            <p:cNvSpPr/>
            <p:nvPr/>
          </p:nvSpPr>
          <p:spPr>
            <a:xfrm>
              <a:off x="6001750" y="1403375"/>
              <a:ext cx="18650" cy="31125"/>
            </a:xfrm>
            <a:custGeom>
              <a:rect b="b" l="l" r="r" t="t"/>
              <a:pathLst>
                <a:path extrusionOk="0" h="1245" w="746">
                  <a:moveTo>
                    <a:pt x="201" y="0"/>
                  </a:moveTo>
                  <a:lnTo>
                    <a:pt x="1" y="499"/>
                  </a:lnTo>
                  <a:lnTo>
                    <a:pt x="610" y="1244"/>
                  </a:lnTo>
                  <a:lnTo>
                    <a:pt x="746" y="1100"/>
                  </a:lnTo>
                  <a:lnTo>
                    <a:pt x="201" y="0"/>
                  </a:lnTo>
                  <a:close/>
                </a:path>
              </a:pathLst>
            </a:custGeom>
            <a:solidFill>
              <a:srgbClr val="EFB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6"/>
            <p:cNvSpPr/>
            <p:nvPr/>
          </p:nvSpPr>
          <p:spPr>
            <a:xfrm>
              <a:off x="5951825" y="1368875"/>
              <a:ext cx="24100" cy="49200"/>
            </a:xfrm>
            <a:custGeom>
              <a:rect b="b" l="l" r="r" t="t"/>
              <a:pathLst>
                <a:path extrusionOk="0" h="1968" w="964">
                  <a:moveTo>
                    <a:pt x="441" y="0"/>
                  </a:moveTo>
                  <a:cubicBezTo>
                    <a:pt x="441" y="0"/>
                    <a:pt x="1" y="3"/>
                    <a:pt x="88" y="641"/>
                  </a:cubicBezTo>
                  <a:lnTo>
                    <a:pt x="282" y="1641"/>
                  </a:lnTo>
                  <a:cubicBezTo>
                    <a:pt x="282" y="1641"/>
                    <a:pt x="412" y="1968"/>
                    <a:pt x="838" y="1968"/>
                  </a:cubicBezTo>
                  <a:cubicBezTo>
                    <a:pt x="877" y="1968"/>
                    <a:pt x="919" y="1965"/>
                    <a:pt x="964" y="1959"/>
                  </a:cubicBezTo>
                  <a:lnTo>
                    <a:pt x="731" y="69"/>
                  </a:lnTo>
                  <a:lnTo>
                    <a:pt x="441" y="0"/>
                  </a:lnTo>
                  <a:close/>
                </a:path>
              </a:pathLst>
            </a:custGeom>
            <a:solidFill>
              <a:srgbClr val="EFB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6"/>
            <p:cNvSpPr/>
            <p:nvPr/>
          </p:nvSpPr>
          <p:spPr>
            <a:xfrm>
              <a:off x="5956225" y="1379375"/>
              <a:ext cx="17250" cy="26950"/>
            </a:xfrm>
            <a:custGeom>
              <a:rect b="b" l="l" r="r" t="t"/>
              <a:pathLst>
                <a:path extrusionOk="0" h="1078" w="690">
                  <a:moveTo>
                    <a:pt x="369" y="1"/>
                  </a:moveTo>
                  <a:cubicBezTo>
                    <a:pt x="1" y="1"/>
                    <a:pt x="76" y="311"/>
                    <a:pt x="77" y="311"/>
                  </a:cubicBezTo>
                  <a:cubicBezTo>
                    <a:pt x="77" y="311"/>
                    <a:pt x="77" y="311"/>
                    <a:pt x="77" y="311"/>
                  </a:cubicBezTo>
                  <a:cubicBezTo>
                    <a:pt x="272" y="1078"/>
                    <a:pt x="689" y="1078"/>
                    <a:pt x="689" y="1078"/>
                  </a:cubicBezTo>
                  <a:lnTo>
                    <a:pt x="423" y="3"/>
                  </a:lnTo>
                  <a:cubicBezTo>
                    <a:pt x="404" y="2"/>
                    <a:pt x="386" y="1"/>
                    <a:pt x="369"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6"/>
            <p:cNvSpPr/>
            <p:nvPr/>
          </p:nvSpPr>
          <p:spPr>
            <a:xfrm>
              <a:off x="5973800" y="1515025"/>
              <a:ext cx="45975" cy="36250"/>
            </a:xfrm>
            <a:custGeom>
              <a:rect b="b" l="l" r="r" t="t"/>
              <a:pathLst>
                <a:path extrusionOk="0" h="1450" w="1839">
                  <a:moveTo>
                    <a:pt x="273" y="1"/>
                  </a:moveTo>
                  <a:lnTo>
                    <a:pt x="1" y="300"/>
                  </a:lnTo>
                  <a:lnTo>
                    <a:pt x="1588" y="1450"/>
                  </a:lnTo>
                  <a:lnTo>
                    <a:pt x="1839" y="532"/>
                  </a:lnTo>
                  <a:lnTo>
                    <a:pt x="27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6"/>
            <p:cNvSpPr/>
            <p:nvPr/>
          </p:nvSpPr>
          <p:spPr>
            <a:xfrm>
              <a:off x="6019750" y="1517050"/>
              <a:ext cx="34100" cy="29125"/>
            </a:xfrm>
            <a:custGeom>
              <a:rect b="b" l="l" r="r" t="t"/>
              <a:pathLst>
                <a:path extrusionOk="0" h="1165" w="1364">
                  <a:moveTo>
                    <a:pt x="1167" y="1"/>
                  </a:moveTo>
                  <a:lnTo>
                    <a:pt x="1" y="451"/>
                  </a:lnTo>
                  <a:lnTo>
                    <a:pt x="387" y="1164"/>
                  </a:lnTo>
                  <a:lnTo>
                    <a:pt x="1363" y="422"/>
                  </a:lnTo>
                  <a:lnTo>
                    <a:pt x="116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6"/>
            <p:cNvSpPr/>
            <p:nvPr/>
          </p:nvSpPr>
          <p:spPr>
            <a:xfrm>
              <a:off x="6014275" y="1528325"/>
              <a:ext cx="14225" cy="23250"/>
            </a:xfrm>
            <a:custGeom>
              <a:rect b="b" l="l" r="r" t="t"/>
              <a:pathLst>
                <a:path extrusionOk="0" h="930" w="569">
                  <a:moveTo>
                    <a:pt x="220" y="0"/>
                  </a:moveTo>
                  <a:lnTo>
                    <a:pt x="0" y="781"/>
                  </a:lnTo>
                  <a:lnTo>
                    <a:pt x="338" y="930"/>
                  </a:lnTo>
                  <a:lnTo>
                    <a:pt x="569" y="639"/>
                  </a:lnTo>
                  <a:lnTo>
                    <a:pt x="220" y="0"/>
                  </a:lnTo>
                  <a:close/>
                </a:path>
              </a:pathLst>
            </a:custGeom>
            <a:solidFill>
              <a:srgbClr val="9DE2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6"/>
            <p:cNvSpPr/>
            <p:nvPr/>
          </p:nvSpPr>
          <p:spPr>
            <a:xfrm>
              <a:off x="5828650" y="2100775"/>
              <a:ext cx="6750" cy="6800"/>
            </a:xfrm>
            <a:custGeom>
              <a:rect b="b" l="l" r="r" t="t"/>
              <a:pathLst>
                <a:path extrusionOk="0" h="272" w="270">
                  <a:moveTo>
                    <a:pt x="136" y="1"/>
                  </a:moveTo>
                  <a:cubicBezTo>
                    <a:pt x="61" y="1"/>
                    <a:pt x="0" y="60"/>
                    <a:pt x="0" y="135"/>
                  </a:cubicBezTo>
                  <a:cubicBezTo>
                    <a:pt x="0" y="210"/>
                    <a:pt x="61" y="272"/>
                    <a:pt x="136" y="272"/>
                  </a:cubicBezTo>
                  <a:cubicBezTo>
                    <a:pt x="209" y="272"/>
                    <a:pt x="270" y="210"/>
                    <a:pt x="270" y="135"/>
                  </a:cubicBezTo>
                  <a:cubicBezTo>
                    <a:pt x="270" y="61"/>
                    <a:pt x="209" y="1"/>
                    <a:pt x="13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6"/>
            <p:cNvSpPr/>
            <p:nvPr/>
          </p:nvSpPr>
          <p:spPr>
            <a:xfrm>
              <a:off x="6180650" y="2099675"/>
              <a:ext cx="6800" cy="6725"/>
            </a:xfrm>
            <a:custGeom>
              <a:rect b="b" l="l" r="r" t="t"/>
              <a:pathLst>
                <a:path extrusionOk="0" h="269" w="272">
                  <a:moveTo>
                    <a:pt x="137" y="0"/>
                  </a:moveTo>
                  <a:cubicBezTo>
                    <a:pt x="136" y="0"/>
                    <a:pt x="135" y="0"/>
                    <a:pt x="134" y="1"/>
                  </a:cubicBezTo>
                  <a:cubicBezTo>
                    <a:pt x="61" y="1"/>
                    <a:pt x="0" y="59"/>
                    <a:pt x="0" y="135"/>
                  </a:cubicBezTo>
                  <a:cubicBezTo>
                    <a:pt x="0" y="208"/>
                    <a:pt x="59" y="269"/>
                    <a:pt x="134" y="269"/>
                  </a:cubicBezTo>
                  <a:cubicBezTo>
                    <a:pt x="209" y="269"/>
                    <a:pt x="271" y="210"/>
                    <a:pt x="271" y="135"/>
                  </a:cubicBezTo>
                  <a:cubicBezTo>
                    <a:pt x="271" y="60"/>
                    <a:pt x="211" y="0"/>
                    <a:pt x="13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6"/>
            <p:cNvSpPr/>
            <p:nvPr/>
          </p:nvSpPr>
          <p:spPr>
            <a:xfrm>
              <a:off x="5892925" y="2031650"/>
              <a:ext cx="260725" cy="28550"/>
            </a:xfrm>
            <a:custGeom>
              <a:rect b="b" l="l" r="r" t="t"/>
              <a:pathLst>
                <a:path extrusionOk="0" h="1142" w="10429">
                  <a:moveTo>
                    <a:pt x="0" y="0"/>
                  </a:moveTo>
                  <a:lnTo>
                    <a:pt x="33" y="1141"/>
                  </a:lnTo>
                  <a:lnTo>
                    <a:pt x="10428"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6"/>
            <p:cNvSpPr/>
            <p:nvPr/>
          </p:nvSpPr>
          <p:spPr>
            <a:xfrm>
              <a:off x="6014275" y="1528325"/>
              <a:ext cx="6675" cy="21750"/>
            </a:xfrm>
            <a:custGeom>
              <a:rect b="b" l="l" r="r" t="t"/>
              <a:pathLst>
                <a:path extrusionOk="0" h="870" w="267">
                  <a:moveTo>
                    <a:pt x="220" y="0"/>
                  </a:moveTo>
                  <a:lnTo>
                    <a:pt x="0" y="781"/>
                  </a:lnTo>
                  <a:lnTo>
                    <a:pt x="267" y="869"/>
                  </a:lnTo>
                  <a:lnTo>
                    <a:pt x="220" y="0"/>
                  </a:lnTo>
                  <a:close/>
                </a:path>
              </a:pathLst>
            </a:custGeom>
            <a:solidFill>
              <a:srgbClr val="9DE2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BLANK_1_1_1_1_1_1_1_1_1_1_1">
    <p:spTree>
      <p:nvGrpSpPr>
        <p:cNvPr id="1090" name="Shape 1090"/>
        <p:cNvGrpSpPr/>
        <p:nvPr/>
      </p:nvGrpSpPr>
      <p:grpSpPr>
        <a:xfrm>
          <a:off x="0" y="0"/>
          <a:ext cx="0" cy="0"/>
          <a:chOff x="0" y="0"/>
          <a:chExt cx="0" cy="0"/>
        </a:xfrm>
      </p:grpSpPr>
      <p:pic>
        <p:nvPicPr>
          <p:cNvPr id="1091" name="Google Shape;1091;p27"/>
          <p:cNvPicPr preferRelativeResize="0"/>
          <p:nvPr/>
        </p:nvPicPr>
        <p:blipFill>
          <a:blip r:embed="rId2">
            <a:alphaModFix amt="25000"/>
          </a:blip>
          <a:stretch>
            <a:fillRect/>
          </a:stretch>
        </p:blipFill>
        <p:spPr>
          <a:xfrm>
            <a:off x="0" y="0"/>
            <a:ext cx="9144003" cy="5143501"/>
          </a:xfrm>
          <a:prstGeom prst="rect">
            <a:avLst/>
          </a:prstGeom>
          <a:noFill/>
          <a:ln>
            <a:noFill/>
          </a:ln>
        </p:spPr>
      </p:pic>
      <p:sp>
        <p:nvSpPr>
          <p:cNvPr id="1092" name="Google Shape;1092;p27"/>
          <p:cNvSpPr/>
          <p:nvPr/>
        </p:nvSpPr>
        <p:spPr>
          <a:xfrm>
            <a:off x="325000" y="301350"/>
            <a:ext cx="8494200" cy="4540800"/>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3" name="Google Shape;1093;p27"/>
          <p:cNvGrpSpPr/>
          <p:nvPr/>
        </p:nvGrpSpPr>
        <p:grpSpPr>
          <a:xfrm>
            <a:off x="2639778" y="2436472"/>
            <a:ext cx="3864462" cy="2167024"/>
            <a:chOff x="582650" y="1625075"/>
            <a:chExt cx="2041125" cy="1144575"/>
          </a:xfrm>
        </p:grpSpPr>
        <p:sp>
          <p:nvSpPr>
            <p:cNvPr id="1094" name="Google Shape;1094;p27"/>
            <p:cNvSpPr/>
            <p:nvPr/>
          </p:nvSpPr>
          <p:spPr>
            <a:xfrm>
              <a:off x="582650" y="2745875"/>
              <a:ext cx="2041125" cy="23775"/>
            </a:xfrm>
            <a:custGeom>
              <a:rect b="b" l="l" r="r" t="t"/>
              <a:pathLst>
                <a:path extrusionOk="0" h="951" w="81645">
                  <a:moveTo>
                    <a:pt x="40823" y="1"/>
                  </a:moveTo>
                  <a:cubicBezTo>
                    <a:pt x="18279" y="1"/>
                    <a:pt x="0" y="213"/>
                    <a:pt x="0" y="476"/>
                  </a:cubicBezTo>
                  <a:cubicBezTo>
                    <a:pt x="0" y="737"/>
                    <a:pt x="18276" y="951"/>
                    <a:pt x="40823" y="951"/>
                  </a:cubicBezTo>
                  <a:cubicBezTo>
                    <a:pt x="63369" y="949"/>
                    <a:pt x="81645" y="737"/>
                    <a:pt x="81645" y="476"/>
                  </a:cubicBezTo>
                  <a:cubicBezTo>
                    <a:pt x="81645" y="214"/>
                    <a:pt x="63369" y="1"/>
                    <a:pt x="40823"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7"/>
            <p:cNvSpPr/>
            <p:nvPr/>
          </p:nvSpPr>
          <p:spPr>
            <a:xfrm>
              <a:off x="2221375" y="2493025"/>
              <a:ext cx="197600" cy="14075"/>
            </a:xfrm>
            <a:custGeom>
              <a:rect b="b" l="l" r="r" t="t"/>
              <a:pathLst>
                <a:path extrusionOk="0" h="563" w="7904">
                  <a:moveTo>
                    <a:pt x="1" y="0"/>
                  </a:moveTo>
                  <a:lnTo>
                    <a:pt x="1" y="563"/>
                  </a:lnTo>
                  <a:lnTo>
                    <a:pt x="7903" y="563"/>
                  </a:lnTo>
                  <a:lnTo>
                    <a:pt x="79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7"/>
            <p:cNvSpPr/>
            <p:nvPr/>
          </p:nvSpPr>
          <p:spPr>
            <a:xfrm>
              <a:off x="2308050" y="2489500"/>
              <a:ext cx="26275" cy="256575"/>
            </a:xfrm>
            <a:custGeom>
              <a:rect b="b" l="l" r="r" t="t"/>
              <a:pathLst>
                <a:path extrusionOk="0" h="10263" w="1051">
                  <a:moveTo>
                    <a:pt x="1051" y="0"/>
                  </a:moveTo>
                  <a:lnTo>
                    <a:pt x="697" y="194"/>
                  </a:lnTo>
                  <a:lnTo>
                    <a:pt x="1" y="10263"/>
                  </a:lnTo>
                  <a:lnTo>
                    <a:pt x="248" y="10263"/>
                  </a:lnTo>
                  <a:lnTo>
                    <a:pt x="10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7"/>
            <p:cNvSpPr/>
            <p:nvPr/>
          </p:nvSpPr>
          <p:spPr>
            <a:xfrm>
              <a:off x="2417225" y="2373950"/>
              <a:ext cx="27450" cy="114425"/>
            </a:xfrm>
            <a:custGeom>
              <a:rect b="b" l="l" r="r" t="t"/>
              <a:pathLst>
                <a:path extrusionOk="0" h="4577" w="1098">
                  <a:moveTo>
                    <a:pt x="775" y="1"/>
                  </a:moveTo>
                  <a:lnTo>
                    <a:pt x="0" y="4576"/>
                  </a:lnTo>
                  <a:lnTo>
                    <a:pt x="261" y="4540"/>
                  </a:lnTo>
                  <a:lnTo>
                    <a:pt x="1097" y="88"/>
                  </a:lnTo>
                  <a:lnTo>
                    <a:pt x="77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7"/>
            <p:cNvSpPr/>
            <p:nvPr/>
          </p:nvSpPr>
          <p:spPr>
            <a:xfrm>
              <a:off x="2411350" y="2489500"/>
              <a:ext cx="26275" cy="256575"/>
            </a:xfrm>
            <a:custGeom>
              <a:rect b="b" l="l" r="r" t="t"/>
              <a:pathLst>
                <a:path extrusionOk="0" h="10263" w="1051">
                  <a:moveTo>
                    <a:pt x="1" y="0"/>
                  </a:moveTo>
                  <a:lnTo>
                    <a:pt x="805" y="10263"/>
                  </a:lnTo>
                  <a:lnTo>
                    <a:pt x="1051" y="10263"/>
                  </a:lnTo>
                  <a:lnTo>
                    <a:pt x="354" y="194"/>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7"/>
            <p:cNvSpPr/>
            <p:nvPr/>
          </p:nvSpPr>
          <p:spPr>
            <a:xfrm>
              <a:off x="2305925" y="2489500"/>
              <a:ext cx="26275" cy="256575"/>
            </a:xfrm>
            <a:custGeom>
              <a:rect b="b" l="l" r="r" t="t"/>
              <a:pathLst>
                <a:path extrusionOk="0" h="10263" w="1051">
                  <a:moveTo>
                    <a:pt x="0" y="0"/>
                  </a:moveTo>
                  <a:lnTo>
                    <a:pt x="803" y="10263"/>
                  </a:lnTo>
                  <a:lnTo>
                    <a:pt x="1050" y="10263"/>
                  </a:lnTo>
                  <a:lnTo>
                    <a:pt x="354" y="194"/>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7"/>
            <p:cNvSpPr/>
            <p:nvPr/>
          </p:nvSpPr>
          <p:spPr>
            <a:xfrm>
              <a:off x="2202600" y="2489500"/>
              <a:ext cx="26250" cy="256575"/>
            </a:xfrm>
            <a:custGeom>
              <a:rect b="b" l="l" r="r" t="t"/>
              <a:pathLst>
                <a:path extrusionOk="0" h="10263" w="1050">
                  <a:moveTo>
                    <a:pt x="1049" y="0"/>
                  </a:moveTo>
                  <a:lnTo>
                    <a:pt x="699" y="194"/>
                  </a:lnTo>
                  <a:lnTo>
                    <a:pt x="1" y="10263"/>
                  </a:lnTo>
                  <a:lnTo>
                    <a:pt x="247" y="10263"/>
                  </a:lnTo>
                  <a:lnTo>
                    <a:pt x="104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7"/>
            <p:cNvSpPr/>
            <p:nvPr/>
          </p:nvSpPr>
          <p:spPr>
            <a:xfrm>
              <a:off x="2294700" y="2369425"/>
              <a:ext cx="27450" cy="114450"/>
            </a:xfrm>
            <a:custGeom>
              <a:rect b="b" l="l" r="r" t="t"/>
              <a:pathLst>
                <a:path extrusionOk="0" h="4578" w="1098">
                  <a:moveTo>
                    <a:pt x="775" y="1"/>
                  </a:moveTo>
                  <a:lnTo>
                    <a:pt x="0" y="4578"/>
                  </a:lnTo>
                  <a:lnTo>
                    <a:pt x="0" y="4578"/>
                  </a:lnTo>
                  <a:lnTo>
                    <a:pt x="262" y="4541"/>
                  </a:lnTo>
                  <a:lnTo>
                    <a:pt x="1097" y="88"/>
                  </a:lnTo>
                  <a:lnTo>
                    <a:pt x="77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7"/>
            <p:cNvSpPr/>
            <p:nvPr/>
          </p:nvSpPr>
          <p:spPr>
            <a:xfrm>
              <a:off x="2305375" y="2134875"/>
              <a:ext cx="205525" cy="271575"/>
            </a:xfrm>
            <a:custGeom>
              <a:rect b="b" l="l" r="r" t="t"/>
              <a:pathLst>
                <a:path extrusionOk="0" h="10863" w="8221">
                  <a:moveTo>
                    <a:pt x="5569" y="1"/>
                  </a:moveTo>
                  <a:cubicBezTo>
                    <a:pt x="4787" y="1"/>
                    <a:pt x="3959" y="94"/>
                    <a:pt x="2982" y="261"/>
                  </a:cubicBezTo>
                  <a:cubicBezTo>
                    <a:pt x="2467" y="352"/>
                    <a:pt x="2057" y="723"/>
                    <a:pt x="1950" y="1208"/>
                  </a:cubicBezTo>
                  <a:lnTo>
                    <a:pt x="74" y="9520"/>
                  </a:lnTo>
                  <a:cubicBezTo>
                    <a:pt x="0" y="9847"/>
                    <a:pt x="87" y="10190"/>
                    <a:pt x="311" y="10450"/>
                  </a:cubicBezTo>
                  <a:cubicBezTo>
                    <a:pt x="535" y="10713"/>
                    <a:pt x="872" y="10863"/>
                    <a:pt x="1228" y="10863"/>
                  </a:cubicBezTo>
                  <a:lnTo>
                    <a:pt x="4970" y="10863"/>
                  </a:lnTo>
                  <a:cubicBezTo>
                    <a:pt x="5605" y="10863"/>
                    <a:pt x="6154" y="10442"/>
                    <a:pt x="6281" y="9852"/>
                  </a:cubicBezTo>
                  <a:lnTo>
                    <a:pt x="8104" y="1363"/>
                  </a:lnTo>
                  <a:cubicBezTo>
                    <a:pt x="8221" y="810"/>
                    <a:pt x="7842" y="271"/>
                    <a:pt x="7257" y="158"/>
                  </a:cubicBezTo>
                  <a:cubicBezTo>
                    <a:pt x="6692" y="51"/>
                    <a:pt x="6143" y="1"/>
                    <a:pt x="5569" y="1"/>
                  </a:cubicBezTo>
                  <a:close/>
                </a:path>
              </a:pathLst>
            </a:custGeom>
            <a:solidFill>
              <a:srgbClr val="47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7"/>
            <p:cNvSpPr/>
            <p:nvPr/>
          </p:nvSpPr>
          <p:spPr>
            <a:xfrm>
              <a:off x="2204500" y="2475575"/>
              <a:ext cx="225850" cy="23775"/>
            </a:xfrm>
            <a:custGeom>
              <a:rect b="b" l="l" r="r" t="t"/>
              <a:pathLst>
                <a:path extrusionOk="0" h="951" w="9034">
                  <a:moveTo>
                    <a:pt x="495" y="0"/>
                  </a:moveTo>
                  <a:cubicBezTo>
                    <a:pt x="278" y="0"/>
                    <a:pt x="93" y="143"/>
                    <a:pt x="46" y="342"/>
                  </a:cubicBezTo>
                  <a:cubicBezTo>
                    <a:pt x="0" y="541"/>
                    <a:pt x="110" y="744"/>
                    <a:pt x="308" y="828"/>
                  </a:cubicBezTo>
                  <a:cubicBezTo>
                    <a:pt x="485" y="902"/>
                    <a:pt x="701" y="950"/>
                    <a:pt x="966" y="950"/>
                  </a:cubicBezTo>
                  <a:lnTo>
                    <a:pt x="8407" y="950"/>
                  </a:lnTo>
                  <a:cubicBezTo>
                    <a:pt x="8407" y="950"/>
                    <a:pt x="8413" y="951"/>
                    <a:pt x="8422" y="951"/>
                  </a:cubicBezTo>
                  <a:cubicBezTo>
                    <a:pt x="8455" y="951"/>
                    <a:pt x="8542" y="947"/>
                    <a:pt x="8650" y="915"/>
                  </a:cubicBezTo>
                  <a:cubicBezTo>
                    <a:pt x="8886" y="849"/>
                    <a:pt x="9033" y="628"/>
                    <a:pt x="8997" y="399"/>
                  </a:cubicBezTo>
                  <a:cubicBezTo>
                    <a:pt x="8961" y="170"/>
                    <a:pt x="8752" y="0"/>
                    <a:pt x="85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7"/>
            <p:cNvSpPr/>
            <p:nvPr/>
          </p:nvSpPr>
          <p:spPr>
            <a:xfrm>
              <a:off x="2303162" y="2134875"/>
              <a:ext cx="205525" cy="271575"/>
            </a:xfrm>
            <a:custGeom>
              <a:rect b="b" l="l" r="r" t="t"/>
              <a:pathLst>
                <a:path extrusionOk="0" h="10863" w="8221">
                  <a:moveTo>
                    <a:pt x="5571" y="0"/>
                  </a:moveTo>
                  <a:cubicBezTo>
                    <a:pt x="4788" y="0"/>
                    <a:pt x="3960" y="94"/>
                    <a:pt x="2982" y="261"/>
                  </a:cubicBezTo>
                  <a:cubicBezTo>
                    <a:pt x="2467" y="352"/>
                    <a:pt x="2057" y="723"/>
                    <a:pt x="1950" y="1208"/>
                  </a:cubicBezTo>
                  <a:lnTo>
                    <a:pt x="74" y="9520"/>
                  </a:lnTo>
                  <a:cubicBezTo>
                    <a:pt x="0" y="9847"/>
                    <a:pt x="87" y="10190"/>
                    <a:pt x="311" y="10450"/>
                  </a:cubicBezTo>
                  <a:cubicBezTo>
                    <a:pt x="536" y="10713"/>
                    <a:pt x="872" y="10863"/>
                    <a:pt x="1228" y="10863"/>
                  </a:cubicBezTo>
                  <a:lnTo>
                    <a:pt x="4970" y="10863"/>
                  </a:lnTo>
                  <a:cubicBezTo>
                    <a:pt x="5606" y="10863"/>
                    <a:pt x="6154" y="10442"/>
                    <a:pt x="6281" y="9852"/>
                  </a:cubicBezTo>
                  <a:lnTo>
                    <a:pt x="8103" y="1363"/>
                  </a:lnTo>
                  <a:cubicBezTo>
                    <a:pt x="8220" y="810"/>
                    <a:pt x="7843" y="271"/>
                    <a:pt x="7256" y="158"/>
                  </a:cubicBezTo>
                  <a:cubicBezTo>
                    <a:pt x="6692" y="50"/>
                    <a:pt x="6144" y="0"/>
                    <a:pt x="55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7"/>
            <p:cNvSpPr/>
            <p:nvPr/>
          </p:nvSpPr>
          <p:spPr>
            <a:xfrm>
              <a:off x="2307088" y="2146625"/>
              <a:ext cx="156400" cy="259825"/>
            </a:xfrm>
            <a:custGeom>
              <a:rect b="b" l="l" r="r" t="t"/>
              <a:pathLst>
                <a:path extrusionOk="0" h="10393" w="6256">
                  <a:moveTo>
                    <a:pt x="2464" y="0"/>
                  </a:moveTo>
                  <a:cubicBezTo>
                    <a:pt x="2205" y="172"/>
                    <a:pt x="2018" y="435"/>
                    <a:pt x="1948" y="738"/>
                  </a:cubicBezTo>
                  <a:lnTo>
                    <a:pt x="74" y="9050"/>
                  </a:lnTo>
                  <a:cubicBezTo>
                    <a:pt x="0" y="9377"/>
                    <a:pt x="87" y="9720"/>
                    <a:pt x="312" y="9980"/>
                  </a:cubicBezTo>
                  <a:cubicBezTo>
                    <a:pt x="538" y="10243"/>
                    <a:pt x="873" y="10393"/>
                    <a:pt x="1230" y="10393"/>
                  </a:cubicBezTo>
                  <a:lnTo>
                    <a:pt x="4972" y="10393"/>
                  </a:lnTo>
                  <a:cubicBezTo>
                    <a:pt x="5577" y="10393"/>
                    <a:pt x="6098" y="10008"/>
                    <a:pt x="6256" y="9465"/>
                  </a:cubicBezTo>
                  <a:cubicBezTo>
                    <a:pt x="4978" y="8360"/>
                    <a:pt x="3752" y="6263"/>
                    <a:pt x="3041" y="3720"/>
                  </a:cubicBezTo>
                  <a:cubicBezTo>
                    <a:pt x="2673" y="2408"/>
                    <a:pt x="2486" y="1137"/>
                    <a:pt x="2464"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7"/>
            <p:cNvSpPr/>
            <p:nvPr/>
          </p:nvSpPr>
          <p:spPr>
            <a:xfrm>
              <a:off x="2414675" y="2499325"/>
              <a:ext cx="575" cy="25"/>
            </a:xfrm>
            <a:custGeom>
              <a:rect b="b" l="l" r="r" t="t"/>
              <a:pathLst>
                <a:path extrusionOk="0" h="1" w="23">
                  <a:moveTo>
                    <a:pt x="0" y="0"/>
                  </a:moveTo>
                  <a:lnTo>
                    <a:pt x="23" y="0"/>
                  </a:lnTo>
                  <a:close/>
                </a:path>
              </a:pathLst>
            </a:custGeom>
            <a:solidFill>
              <a:srgbClr val="DDCA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7"/>
            <p:cNvSpPr/>
            <p:nvPr/>
          </p:nvSpPr>
          <p:spPr>
            <a:xfrm>
              <a:off x="2204525" y="2475600"/>
              <a:ext cx="132825" cy="23750"/>
            </a:xfrm>
            <a:custGeom>
              <a:rect b="b" l="l" r="r" t="t"/>
              <a:pathLst>
                <a:path extrusionOk="0" h="950" w="5313">
                  <a:moveTo>
                    <a:pt x="494" y="1"/>
                  </a:moveTo>
                  <a:cubicBezTo>
                    <a:pt x="277" y="1"/>
                    <a:pt x="89" y="145"/>
                    <a:pt x="45" y="344"/>
                  </a:cubicBezTo>
                  <a:cubicBezTo>
                    <a:pt x="1" y="543"/>
                    <a:pt x="109" y="745"/>
                    <a:pt x="307" y="827"/>
                  </a:cubicBezTo>
                  <a:cubicBezTo>
                    <a:pt x="484" y="901"/>
                    <a:pt x="700" y="949"/>
                    <a:pt x="965" y="949"/>
                  </a:cubicBezTo>
                  <a:lnTo>
                    <a:pt x="5312" y="949"/>
                  </a:lnTo>
                  <a:cubicBezTo>
                    <a:pt x="5047" y="949"/>
                    <a:pt x="4829" y="901"/>
                    <a:pt x="4653" y="827"/>
                  </a:cubicBezTo>
                  <a:cubicBezTo>
                    <a:pt x="4455" y="745"/>
                    <a:pt x="4345" y="543"/>
                    <a:pt x="4392" y="344"/>
                  </a:cubicBezTo>
                  <a:cubicBezTo>
                    <a:pt x="4436" y="145"/>
                    <a:pt x="4623" y="1"/>
                    <a:pt x="4841"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7"/>
            <p:cNvSpPr/>
            <p:nvPr/>
          </p:nvSpPr>
          <p:spPr>
            <a:xfrm>
              <a:off x="2223375" y="2304600"/>
              <a:ext cx="145675" cy="18625"/>
            </a:xfrm>
            <a:custGeom>
              <a:rect b="b" l="l" r="r" t="t"/>
              <a:pathLst>
                <a:path extrusionOk="0" h="745" w="5827">
                  <a:moveTo>
                    <a:pt x="1" y="0"/>
                  </a:moveTo>
                  <a:lnTo>
                    <a:pt x="1" y="744"/>
                  </a:lnTo>
                  <a:lnTo>
                    <a:pt x="5826" y="744"/>
                  </a:lnTo>
                  <a:lnTo>
                    <a:pt x="5826" y="249"/>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7"/>
            <p:cNvSpPr/>
            <p:nvPr/>
          </p:nvSpPr>
          <p:spPr>
            <a:xfrm>
              <a:off x="2023525" y="2126150"/>
              <a:ext cx="260375" cy="195150"/>
            </a:xfrm>
            <a:custGeom>
              <a:rect b="b" l="l" r="r" t="t"/>
              <a:pathLst>
                <a:path extrusionOk="0" h="7806" w="10415">
                  <a:moveTo>
                    <a:pt x="594" y="0"/>
                  </a:moveTo>
                  <a:cubicBezTo>
                    <a:pt x="400" y="0"/>
                    <a:pt x="223" y="106"/>
                    <a:pt x="120" y="288"/>
                  </a:cubicBezTo>
                  <a:cubicBezTo>
                    <a:pt x="17" y="466"/>
                    <a:pt x="1" y="695"/>
                    <a:pt x="76" y="902"/>
                  </a:cubicBezTo>
                  <a:lnTo>
                    <a:pt x="2608" y="7805"/>
                  </a:lnTo>
                  <a:lnTo>
                    <a:pt x="10414" y="7805"/>
                  </a:lnTo>
                  <a:lnTo>
                    <a:pt x="7752" y="538"/>
                  </a:lnTo>
                  <a:cubicBezTo>
                    <a:pt x="7631" y="214"/>
                    <a:pt x="7351" y="0"/>
                    <a:pt x="70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7"/>
            <p:cNvSpPr/>
            <p:nvPr/>
          </p:nvSpPr>
          <p:spPr>
            <a:xfrm>
              <a:off x="2023575" y="2126175"/>
              <a:ext cx="221475" cy="103125"/>
            </a:xfrm>
            <a:custGeom>
              <a:rect b="b" l="l" r="r" t="t"/>
              <a:pathLst>
                <a:path extrusionOk="0" h="4125" w="8859">
                  <a:moveTo>
                    <a:pt x="594" y="1"/>
                  </a:moveTo>
                  <a:cubicBezTo>
                    <a:pt x="399" y="1"/>
                    <a:pt x="224" y="107"/>
                    <a:pt x="121" y="288"/>
                  </a:cubicBezTo>
                  <a:cubicBezTo>
                    <a:pt x="18" y="466"/>
                    <a:pt x="0" y="696"/>
                    <a:pt x="77" y="902"/>
                  </a:cubicBezTo>
                  <a:lnTo>
                    <a:pt x="1257" y="4124"/>
                  </a:lnTo>
                  <a:cubicBezTo>
                    <a:pt x="2648" y="3644"/>
                    <a:pt x="4365" y="3360"/>
                    <a:pt x="6222" y="3360"/>
                  </a:cubicBezTo>
                  <a:cubicBezTo>
                    <a:pt x="7143" y="3360"/>
                    <a:pt x="8026" y="3431"/>
                    <a:pt x="8858" y="3560"/>
                  </a:cubicBezTo>
                  <a:lnTo>
                    <a:pt x="7751" y="538"/>
                  </a:lnTo>
                  <a:cubicBezTo>
                    <a:pt x="7632" y="214"/>
                    <a:pt x="7350" y="1"/>
                    <a:pt x="7049"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7"/>
            <p:cNvSpPr/>
            <p:nvPr/>
          </p:nvSpPr>
          <p:spPr>
            <a:xfrm>
              <a:off x="2023575" y="2126150"/>
              <a:ext cx="248425" cy="195150"/>
            </a:xfrm>
            <a:custGeom>
              <a:rect b="b" l="l" r="r" t="t"/>
              <a:pathLst>
                <a:path extrusionOk="0" h="7806" w="9937">
                  <a:moveTo>
                    <a:pt x="566" y="0"/>
                  </a:moveTo>
                  <a:cubicBezTo>
                    <a:pt x="382" y="0"/>
                    <a:pt x="212" y="106"/>
                    <a:pt x="115" y="288"/>
                  </a:cubicBezTo>
                  <a:cubicBezTo>
                    <a:pt x="18" y="466"/>
                    <a:pt x="0" y="695"/>
                    <a:pt x="73" y="902"/>
                  </a:cubicBezTo>
                  <a:lnTo>
                    <a:pt x="2488" y="7805"/>
                  </a:lnTo>
                  <a:lnTo>
                    <a:pt x="9936" y="7805"/>
                  </a:lnTo>
                  <a:lnTo>
                    <a:pt x="7393" y="538"/>
                  </a:lnTo>
                  <a:cubicBezTo>
                    <a:pt x="7281" y="214"/>
                    <a:pt x="7015" y="0"/>
                    <a:pt x="67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7"/>
            <p:cNvSpPr/>
            <p:nvPr/>
          </p:nvSpPr>
          <p:spPr>
            <a:xfrm>
              <a:off x="2023575" y="2126150"/>
              <a:ext cx="193050" cy="72000"/>
            </a:xfrm>
            <a:custGeom>
              <a:rect b="b" l="l" r="r" t="t"/>
              <a:pathLst>
                <a:path extrusionOk="0" h="2880" w="7722">
                  <a:moveTo>
                    <a:pt x="566" y="0"/>
                  </a:moveTo>
                  <a:cubicBezTo>
                    <a:pt x="382" y="0"/>
                    <a:pt x="212" y="106"/>
                    <a:pt x="115" y="286"/>
                  </a:cubicBezTo>
                  <a:cubicBezTo>
                    <a:pt x="18" y="466"/>
                    <a:pt x="0" y="695"/>
                    <a:pt x="73" y="902"/>
                  </a:cubicBezTo>
                  <a:lnTo>
                    <a:pt x="765" y="2879"/>
                  </a:lnTo>
                  <a:cubicBezTo>
                    <a:pt x="1725" y="1730"/>
                    <a:pt x="3337" y="1032"/>
                    <a:pt x="5174" y="1032"/>
                  </a:cubicBezTo>
                  <a:cubicBezTo>
                    <a:pt x="5594" y="1032"/>
                    <a:pt x="6026" y="1069"/>
                    <a:pt x="6464" y="1145"/>
                  </a:cubicBezTo>
                  <a:cubicBezTo>
                    <a:pt x="6898" y="1220"/>
                    <a:pt x="7320" y="1333"/>
                    <a:pt x="7722" y="1474"/>
                  </a:cubicBezTo>
                  <a:lnTo>
                    <a:pt x="7393" y="536"/>
                  </a:lnTo>
                  <a:cubicBezTo>
                    <a:pt x="7281" y="212"/>
                    <a:pt x="7015" y="0"/>
                    <a:pt x="6726"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7"/>
            <p:cNvSpPr/>
            <p:nvPr/>
          </p:nvSpPr>
          <p:spPr>
            <a:xfrm>
              <a:off x="2112550" y="2197475"/>
              <a:ext cx="43550" cy="47200"/>
            </a:xfrm>
            <a:custGeom>
              <a:rect b="b" l="l" r="r" t="t"/>
              <a:pathLst>
                <a:path extrusionOk="0" h="1888" w="1742">
                  <a:moveTo>
                    <a:pt x="596" y="1"/>
                  </a:moveTo>
                  <a:cubicBezTo>
                    <a:pt x="556" y="1"/>
                    <a:pt x="517" y="5"/>
                    <a:pt x="479" y="15"/>
                  </a:cubicBezTo>
                  <a:cubicBezTo>
                    <a:pt x="119" y="103"/>
                    <a:pt x="1" y="589"/>
                    <a:pt x="217" y="1103"/>
                  </a:cubicBezTo>
                  <a:cubicBezTo>
                    <a:pt x="413" y="1564"/>
                    <a:pt x="809" y="1888"/>
                    <a:pt x="1149" y="1888"/>
                  </a:cubicBezTo>
                  <a:cubicBezTo>
                    <a:pt x="1188" y="1888"/>
                    <a:pt x="1226" y="1883"/>
                    <a:pt x="1263" y="1875"/>
                  </a:cubicBezTo>
                  <a:cubicBezTo>
                    <a:pt x="1624" y="1786"/>
                    <a:pt x="1741" y="1300"/>
                    <a:pt x="1525" y="786"/>
                  </a:cubicBezTo>
                  <a:cubicBezTo>
                    <a:pt x="1330" y="326"/>
                    <a:pt x="936" y="1"/>
                    <a:pt x="59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7"/>
            <p:cNvSpPr/>
            <p:nvPr/>
          </p:nvSpPr>
          <p:spPr>
            <a:xfrm>
              <a:off x="2112550" y="2197475"/>
              <a:ext cx="36075" cy="35550"/>
            </a:xfrm>
            <a:custGeom>
              <a:rect b="b" l="l" r="r" t="t"/>
              <a:pathLst>
                <a:path extrusionOk="0" h="1422" w="1443">
                  <a:moveTo>
                    <a:pt x="596" y="1"/>
                  </a:moveTo>
                  <a:cubicBezTo>
                    <a:pt x="557" y="1"/>
                    <a:pt x="517" y="5"/>
                    <a:pt x="479" y="15"/>
                  </a:cubicBezTo>
                  <a:cubicBezTo>
                    <a:pt x="119" y="102"/>
                    <a:pt x="1" y="589"/>
                    <a:pt x="217" y="1103"/>
                  </a:cubicBezTo>
                  <a:cubicBezTo>
                    <a:pt x="267" y="1219"/>
                    <a:pt x="329" y="1325"/>
                    <a:pt x="401" y="1421"/>
                  </a:cubicBezTo>
                  <a:cubicBezTo>
                    <a:pt x="372" y="1368"/>
                    <a:pt x="344" y="1316"/>
                    <a:pt x="320" y="1259"/>
                  </a:cubicBezTo>
                  <a:cubicBezTo>
                    <a:pt x="105" y="745"/>
                    <a:pt x="220" y="259"/>
                    <a:pt x="581" y="171"/>
                  </a:cubicBezTo>
                  <a:cubicBezTo>
                    <a:pt x="618" y="162"/>
                    <a:pt x="656" y="158"/>
                    <a:pt x="695" y="158"/>
                  </a:cubicBezTo>
                  <a:cubicBezTo>
                    <a:pt x="949" y="158"/>
                    <a:pt x="1234" y="339"/>
                    <a:pt x="1443" y="624"/>
                  </a:cubicBezTo>
                  <a:cubicBezTo>
                    <a:pt x="1232" y="253"/>
                    <a:pt x="894" y="1"/>
                    <a:pt x="596"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7"/>
            <p:cNvSpPr/>
            <p:nvPr/>
          </p:nvSpPr>
          <p:spPr>
            <a:xfrm>
              <a:off x="1896750" y="2336000"/>
              <a:ext cx="42500" cy="413375"/>
            </a:xfrm>
            <a:custGeom>
              <a:rect b="b" l="l" r="r" t="t"/>
              <a:pathLst>
                <a:path extrusionOk="0" h="16535" w="1700">
                  <a:moveTo>
                    <a:pt x="0" y="1"/>
                  </a:moveTo>
                  <a:lnTo>
                    <a:pt x="1221" y="16534"/>
                  </a:lnTo>
                  <a:lnTo>
                    <a:pt x="1699" y="16534"/>
                  </a:lnTo>
                  <a:lnTo>
                    <a:pt x="6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7"/>
            <p:cNvSpPr/>
            <p:nvPr/>
          </p:nvSpPr>
          <p:spPr>
            <a:xfrm>
              <a:off x="2038600" y="2336000"/>
              <a:ext cx="40875" cy="413375"/>
            </a:xfrm>
            <a:custGeom>
              <a:rect b="b" l="l" r="r" t="t"/>
              <a:pathLst>
                <a:path extrusionOk="0" h="16535" w="1635">
                  <a:moveTo>
                    <a:pt x="0" y="1"/>
                  </a:moveTo>
                  <a:lnTo>
                    <a:pt x="1174" y="16534"/>
                  </a:lnTo>
                  <a:lnTo>
                    <a:pt x="1635" y="16534"/>
                  </a:lnTo>
                  <a:lnTo>
                    <a:pt x="6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7"/>
            <p:cNvSpPr/>
            <p:nvPr/>
          </p:nvSpPr>
          <p:spPr>
            <a:xfrm>
              <a:off x="1915175" y="2457975"/>
              <a:ext cx="138650" cy="11850"/>
            </a:xfrm>
            <a:custGeom>
              <a:rect b="b" l="l" r="r" t="t"/>
              <a:pathLst>
                <a:path extrusionOk="0" h="474" w="5546">
                  <a:moveTo>
                    <a:pt x="1" y="0"/>
                  </a:moveTo>
                  <a:lnTo>
                    <a:pt x="1" y="473"/>
                  </a:lnTo>
                  <a:lnTo>
                    <a:pt x="5545" y="473"/>
                  </a:lnTo>
                  <a:lnTo>
                    <a:pt x="55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7"/>
            <p:cNvSpPr/>
            <p:nvPr/>
          </p:nvSpPr>
          <p:spPr>
            <a:xfrm>
              <a:off x="1901600" y="2330100"/>
              <a:ext cx="600975" cy="40275"/>
            </a:xfrm>
            <a:custGeom>
              <a:rect b="b" l="l" r="r" t="t"/>
              <a:pathLst>
                <a:path extrusionOk="0" h="1611" w="24039">
                  <a:moveTo>
                    <a:pt x="0" y="1"/>
                  </a:moveTo>
                  <a:lnTo>
                    <a:pt x="0" y="1611"/>
                  </a:lnTo>
                  <a:lnTo>
                    <a:pt x="23880" y="1611"/>
                  </a:lnTo>
                  <a:lnTo>
                    <a:pt x="2403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7"/>
            <p:cNvSpPr/>
            <p:nvPr/>
          </p:nvSpPr>
          <p:spPr>
            <a:xfrm>
              <a:off x="1897725" y="2330100"/>
              <a:ext cx="454025" cy="40275"/>
            </a:xfrm>
            <a:custGeom>
              <a:rect b="b" l="l" r="r" t="t"/>
              <a:pathLst>
                <a:path extrusionOk="0" h="1611" w="18161">
                  <a:moveTo>
                    <a:pt x="1" y="1"/>
                  </a:moveTo>
                  <a:lnTo>
                    <a:pt x="155" y="1611"/>
                  </a:lnTo>
                  <a:lnTo>
                    <a:pt x="18041" y="1611"/>
                  </a:lnTo>
                  <a:lnTo>
                    <a:pt x="181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7"/>
            <p:cNvSpPr/>
            <p:nvPr/>
          </p:nvSpPr>
          <p:spPr>
            <a:xfrm>
              <a:off x="2459300" y="2336000"/>
              <a:ext cx="42500" cy="413375"/>
            </a:xfrm>
            <a:custGeom>
              <a:rect b="b" l="l" r="r" t="t"/>
              <a:pathLst>
                <a:path extrusionOk="0" h="16535" w="1700">
                  <a:moveTo>
                    <a:pt x="1002" y="1"/>
                  </a:moveTo>
                  <a:lnTo>
                    <a:pt x="0" y="16534"/>
                  </a:lnTo>
                  <a:lnTo>
                    <a:pt x="479" y="16534"/>
                  </a:lnTo>
                  <a:lnTo>
                    <a:pt x="170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7"/>
            <p:cNvSpPr/>
            <p:nvPr/>
          </p:nvSpPr>
          <p:spPr>
            <a:xfrm>
              <a:off x="2326875" y="2336000"/>
              <a:ext cx="40800" cy="413375"/>
            </a:xfrm>
            <a:custGeom>
              <a:rect b="b" l="l" r="r" t="t"/>
              <a:pathLst>
                <a:path extrusionOk="0" h="16535" w="1632">
                  <a:moveTo>
                    <a:pt x="963" y="1"/>
                  </a:moveTo>
                  <a:lnTo>
                    <a:pt x="0" y="16534"/>
                  </a:lnTo>
                  <a:lnTo>
                    <a:pt x="460" y="16534"/>
                  </a:lnTo>
                  <a:lnTo>
                    <a:pt x="163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7"/>
            <p:cNvSpPr/>
            <p:nvPr/>
          </p:nvSpPr>
          <p:spPr>
            <a:xfrm>
              <a:off x="2346350" y="2457975"/>
              <a:ext cx="138625" cy="11925"/>
            </a:xfrm>
            <a:custGeom>
              <a:rect b="b" l="l" r="r" t="t"/>
              <a:pathLst>
                <a:path extrusionOk="0" h="477" w="5545">
                  <a:moveTo>
                    <a:pt x="0" y="0"/>
                  </a:moveTo>
                  <a:lnTo>
                    <a:pt x="0" y="476"/>
                  </a:lnTo>
                  <a:lnTo>
                    <a:pt x="5545" y="475"/>
                  </a:lnTo>
                  <a:lnTo>
                    <a:pt x="55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7"/>
            <p:cNvSpPr/>
            <p:nvPr/>
          </p:nvSpPr>
          <p:spPr>
            <a:xfrm>
              <a:off x="1884225" y="2317050"/>
              <a:ext cx="633700" cy="23700"/>
            </a:xfrm>
            <a:custGeom>
              <a:rect b="b" l="l" r="r" t="t"/>
              <a:pathLst>
                <a:path extrusionOk="0" h="948" w="25348">
                  <a:moveTo>
                    <a:pt x="0" y="0"/>
                  </a:moveTo>
                  <a:lnTo>
                    <a:pt x="173" y="666"/>
                  </a:lnTo>
                  <a:lnTo>
                    <a:pt x="366" y="947"/>
                  </a:lnTo>
                  <a:lnTo>
                    <a:pt x="24937" y="947"/>
                  </a:lnTo>
                  <a:lnTo>
                    <a:pt x="25242" y="605"/>
                  </a:lnTo>
                  <a:lnTo>
                    <a:pt x="253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7"/>
            <p:cNvSpPr/>
            <p:nvPr/>
          </p:nvSpPr>
          <p:spPr>
            <a:xfrm>
              <a:off x="1884225" y="2317050"/>
              <a:ext cx="476975" cy="23700"/>
            </a:xfrm>
            <a:custGeom>
              <a:rect b="b" l="l" r="r" t="t"/>
              <a:pathLst>
                <a:path extrusionOk="0" h="948" w="19079">
                  <a:moveTo>
                    <a:pt x="0" y="0"/>
                  </a:moveTo>
                  <a:lnTo>
                    <a:pt x="173" y="666"/>
                  </a:lnTo>
                  <a:lnTo>
                    <a:pt x="366" y="947"/>
                  </a:lnTo>
                  <a:lnTo>
                    <a:pt x="18901" y="947"/>
                  </a:lnTo>
                  <a:lnTo>
                    <a:pt x="1907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7"/>
            <p:cNvSpPr/>
            <p:nvPr/>
          </p:nvSpPr>
          <p:spPr>
            <a:xfrm>
              <a:off x="1219800" y="1625075"/>
              <a:ext cx="259175" cy="188925"/>
            </a:xfrm>
            <a:custGeom>
              <a:rect b="b" l="l" r="r" t="t"/>
              <a:pathLst>
                <a:path extrusionOk="0" h="7557" w="10367">
                  <a:moveTo>
                    <a:pt x="0" y="0"/>
                  </a:moveTo>
                  <a:lnTo>
                    <a:pt x="1037" y="6336"/>
                  </a:lnTo>
                  <a:lnTo>
                    <a:pt x="8279" y="5881"/>
                  </a:lnTo>
                  <a:lnTo>
                    <a:pt x="9689" y="7557"/>
                  </a:lnTo>
                  <a:lnTo>
                    <a:pt x="9689" y="7557"/>
                  </a:lnTo>
                  <a:lnTo>
                    <a:pt x="9119" y="5828"/>
                  </a:lnTo>
                  <a:lnTo>
                    <a:pt x="9823" y="5784"/>
                  </a:lnTo>
                  <a:lnTo>
                    <a:pt x="10366" y="276"/>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7"/>
            <p:cNvSpPr/>
            <p:nvPr/>
          </p:nvSpPr>
          <p:spPr>
            <a:xfrm>
              <a:off x="650650" y="1690100"/>
              <a:ext cx="287950" cy="231125"/>
            </a:xfrm>
            <a:custGeom>
              <a:rect b="b" l="l" r="r" t="t"/>
              <a:pathLst>
                <a:path extrusionOk="0" h="9245" w="11518">
                  <a:moveTo>
                    <a:pt x="6758" y="1"/>
                  </a:moveTo>
                  <a:cubicBezTo>
                    <a:pt x="5144" y="1"/>
                    <a:pt x="3582" y="1040"/>
                    <a:pt x="2751" y="2161"/>
                  </a:cubicBezTo>
                  <a:cubicBezTo>
                    <a:pt x="0" y="5872"/>
                    <a:pt x="6097" y="9244"/>
                    <a:pt x="6097" y="9244"/>
                  </a:cubicBezTo>
                  <a:lnTo>
                    <a:pt x="8120" y="8684"/>
                  </a:lnTo>
                  <a:cubicBezTo>
                    <a:pt x="9378" y="6549"/>
                    <a:pt x="11518" y="3094"/>
                    <a:pt x="9257" y="1010"/>
                  </a:cubicBezTo>
                  <a:cubicBezTo>
                    <a:pt x="8476" y="290"/>
                    <a:pt x="7610" y="1"/>
                    <a:pt x="6758" y="1"/>
                  </a:cubicBezTo>
                  <a:close/>
                </a:path>
              </a:pathLst>
            </a:custGeom>
            <a:solidFill>
              <a:srgbClr val="5427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7"/>
            <p:cNvSpPr/>
            <p:nvPr/>
          </p:nvSpPr>
          <p:spPr>
            <a:xfrm>
              <a:off x="736250" y="1693625"/>
              <a:ext cx="109175" cy="38550"/>
            </a:xfrm>
            <a:custGeom>
              <a:rect b="b" l="l" r="r" t="t"/>
              <a:pathLst>
                <a:path extrusionOk="0" h="1542" w="4367">
                  <a:moveTo>
                    <a:pt x="4367" y="1"/>
                  </a:moveTo>
                  <a:lnTo>
                    <a:pt x="4367" y="1"/>
                  </a:lnTo>
                  <a:cubicBezTo>
                    <a:pt x="4366" y="1"/>
                    <a:pt x="1622" y="366"/>
                    <a:pt x="996" y="598"/>
                  </a:cubicBezTo>
                  <a:cubicBezTo>
                    <a:pt x="370" y="831"/>
                    <a:pt x="0" y="1295"/>
                    <a:pt x="0" y="1295"/>
                  </a:cubicBezTo>
                  <a:lnTo>
                    <a:pt x="40" y="1541"/>
                  </a:lnTo>
                  <a:cubicBezTo>
                    <a:pt x="54" y="1541"/>
                    <a:pt x="68" y="1541"/>
                    <a:pt x="82" y="1541"/>
                  </a:cubicBezTo>
                  <a:cubicBezTo>
                    <a:pt x="3043" y="1541"/>
                    <a:pt x="4367" y="1"/>
                    <a:pt x="4367" y="1"/>
                  </a:cubicBezTo>
                  <a:close/>
                </a:path>
              </a:pathLst>
            </a:custGeom>
            <a:solidFill>
              <a:srgbClr val="441C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7"/>
            <p:cNvSpPr/>
            <p:nvPr/>
          </p:nvSpPr>
          <p:spPr>
            <a:xfrm>
              <a:off x="650650" y="1720175"/>
              <a:ext cx="252200" cy="201050"/>
            </a:xfrm>
            <a:custGeom>
              <a:rect b="b" l="l" r="r" t="t"/>
              <a:pathLst>
                <a:path extrusionOk="0" h="8042" w="10088">
                  <a:moveTo>
                    <a:pt x="3675" y="0"/>
                  </a:moveTo>
                  <a:lnTo>
                    <a:pt x="3675" y="0"/>
                  </a:lnTo>
                  <a:cubicBezTo>
                    <a:pt x="3314" y="295"/>
                    <a:pt x="2999" y="623"/>
                    <a:pt x="2751" y="958"/>
                  </a:cubicBezTo>
                  <a:cubicBezTo>
                    <a:pt x="0" y="4669"/>
                    <a:pt x="6097" y="8041"/>
                    <a:pt x="6099" y="8041"/>
                  </a:cubicBezTo>
                  <a:lnTo>
                    <a:pt x="8120" y="7481"/>
                  </a:lnTo>
                  <a:cubicBezTo>
                    <a:pt x="8793" y="6340"/>
                    <a:pt x="9720" y="4819"/>
                    <a:pt x="10088" y="3331"/>
                  </a:cubicBezTo>
                  <a:lnTo>
                    <a:pt x="10088" y="3331"/>
                  </a:lnTo>
                  <a:cubicBezTo>
                    <a:pt x="10003" y="3420"/>
                    <a:pt x="9919" y="3458"/>
                    <a:pt x="9834" y="3458"/>
                  </a:cubicBezTo>
                  <a:cubicBezTo>
                    <a:pt x="9198" y="3458"/>
                    <a:pt x="8526" y="1289"/>
                    <a:pt x="7464" y="1289"/>
                  </a:cubicBezTo>
                  <a:cubicBezTo>
                    <a:pt x="6859" y="1289"/>
                    <a:pt x="6116" y="1402"/>
                    <a:pt x="5448" y="1402"/>
                  </a:cubicBezTo>
                  <a:cubicBezTo>
                    <a:pt x="4480" y="1402"/>
                    <a:pt x="3671" y="1164"/>
                    <a:pt x="3675" y="0"/>
                  </a:cubicBezTo>
                  <a:close/>
                </a:path>
              </a:pathLst>
            </a:custGeom>
            <a:solidFill>
              <a:srgbClr val="441C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7"/>
            <p:cNvSpPr/>
            <p:nvPr/>
          </p:nvSpPr>
          <p:spPr>
            <a:xfrm>
              <a:off x="866150" y="1838050"/>
              <a:ext cx="14800" cy="29900"/>
            </a:xfrm>
            <a:custGeom>
              <a:rect b="b" l="l" r="r" t="t"/>
              <a:pathLst>
                <a:path extrusionOk="0" h="1196" w="592">
                  <a:moveTo>
                    <a:pt x="470" y="1"/>
                  </a:moveTo>
                  <a:cubicBezTo>
                    <a:pt x="383" y="1"/>
                    <a:pt x="259" y="92"/>
                    <a:pt x="162" y="194"/>
                  </a:cubicBezTo>
                  <a:cubicBezTo>
                    <a:pt x="1" y="357"/>
                    <a:pt x="51" y="1196"/>
                    <a:pt x="164" y="1196"/>
                  </a:cubicBezTo>
                  <a:cubicBezTo>
                    <a:pt x="169" y="1196"/>
                    <a:pt x="174" y="1194"/>
                    <a:pt x="179" y="1191"/>
                  </a:cubicBezTo>
                  <a:cubicBezTo>
                    <a:pt x="383" y="1061"/>
                    <a:pt x="592" y="446"/>
                    <a:pt x="581" y="163"/>
                  </a:cubicBezTo>
                  <a:cubicBezTo>
                    <a:pt x="576" y="46"/>
                    <a:pt x="532" y="1"/>
                    <a:pt x="470" y="1"/>
                  </a:cubicBezTo>
                  <a:close/>
                </a:path>
              </a:pathLst>
            </a:custGeom>
            <a:solidFill>
              <a:srgbClr val="8E5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7"/>
            <p:cNvSpPr/>
            <p:nvPr/>
          </p:nvSpPr>
          <p:spPr>
            <a:xfrm>
              <a:off x="869475" y="1844425"/>
              <a:ext cx="8500" cy="17150"/>
            </a:xfrm>
            <a:custGeom>
              <a:rect b="b" l="l" r="r" t="t"/>
              <a:pathLst>
                <a:path extrusionOk="0" h="686" w="340">
                  <a:moveTo>
                    <a:pt x="270" y="0"/>
                  </a:moveTo>
                  <a:cubicBezTo>
                    <a:pt x="220" y="0"/>
                    <a:pt x="148" y="52"/>
                    <a:pt x="92" y="110"/>
                  </a:cubicBezTo>
                  <a:cubicBezTo>
                    <a:pt x="0" y="205"/>
                    <a:pt x="29" y="685"/>
                    <a:pt x="94" y="685"/>
                  </a:cubicBezTo>
                  <a:cubicBezTo>
                    <a:pt x="96" y="685"/>
                    <a:pt x="99" y="684"/>
                    <a:pt x="102" y="682"/>
                  </a:cubicBezTo>
                  <a:cubicBezTo>
                    <a:pt x="217" y="609"/>
                    <a:pt x="339" y="255"/>
                    <a:pt x="334" y="92"/>
                  </a:cubicBezTo>
                  <a:cubicBezTo>
                    <a:pt x="331" y="25"/>
                    <a:pt x="305" y="0"/>
                    <a:pt x="270" y="0"/>
                  </a:cubicBezTo>
                  <a:close/>
                </a:path>
              </a:pathLst>
            </a:custGeom>
            <a:solidFill>
              <a:srgbClr val="6832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7"/>
            <p:cNvSpPr/>
            <p:nvPr/>
          </p:nvSpPr>
          <p:spPr>
            <a:xfrm>
              <a:off x="870100" y="1853150"/>
              <a:ext cx="5525" cy="11125"/>
            </a:xfrm>
            <a:custGeom>
              <a:rect b="b" l="l" r="r" t="t"/>
              <a:pathLst>
                <a:path extrusionOk="0" h="445" w="221">
                  <a:moveTo>
                    <a:pt x="176" y="0"/>
                  </a:moveTo>
                  <a:cubicBezTo>
                    <a:pt x="143" y="0"/>
                    <a:pt x="97" y="35"/>
                    <a:pt x="60" y="71"/>
                  </a:cubicBezTo>
                  <a:cubicBezTo>
                    <a:pt x="0" y="132"/>
                    <a:pt x="18" y="444"/>
                    <a:pt x="60" y="444"/>
                  </a:cubicBezTo>
                  <a:cubicBezTo>
                    <a:pt x="62" y="444"/>
                    <a:pt x="64" y="444"/>
                    <a:pt x="66" y="442"/>
                  </a:cubicBezTo>
                  <a:cubicBezTo>
                    <a:pt x="141" y="392"/>
                    <a:pt x="220" y="164"/>
                    <a:pt x="217" y="61"/>
                  </a:cubicBezTo>
                  <a:cubicBezTo>
                    <a:pt x="215" y="17"/>
                    <a:pt x="199" y="0"/>
                    <a:pt x="176" y="0"/>
                  </a:cubicBezTo>
                  <a:close/>
                </a:path>
              </a:pathLst>
            </a:custGeom>
            <a:solidFill>
              <a:srgbClr val="8E5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7"/>
            <p:cNvSpPr/>
            <p:nvPr/>
          </p:nvSpPr>
          <p:spPr>
            <a:xfrm>
              <a:off x="640875" y="1948850"/>
              <a:ext cx="167700" cy="205900"/>
            </a:xfrm>
            <a:custGeom>
              <a:rect b="b" l="l" r="r" t="t"/>
              <a:pathLst>
                <a:path extrusionOk="0" h="8236" w="6708">
                  <a:moveTo>
                    <a:pt x="4449" y="1"/>
                  </a:moveTo>
                  <a:cubicBezTo>
                    <a:pt x="4399" y="1"/>
                    <a:pt x="4352" y="10"/>
                    <a:pt x="4308" y="28"/>
                  </a:cubicBezTo>
                  <a:cubicBezTo>
                    <a:pt x="3322" y="445"/>
                    <a:pt x="619" y="5363"/>
                    <a:pt x="235" y="6240"/>
                  </a:cubicBezTo>
                  <a:cubicBezTo>
                    <a:pt x="0" y="6778"/>
                    <a:pt x="1130" y="8236"/>
                    <a:pt x="1666" y="8236"/>
                  </a:cubicBezTo>
                  <a:cubicBezTo>
                    <a:pt x="1706" y="8236"/>
                    <a:pt x="1742" y="8228"/>
                    <a:pt x="1774" y="8212"/>
                  </a:cubicBezTo>
                  <a:cubicBezTo>
                    <a:pt x="2251" y="7964"/>
                    <a:pt x="4899" y="4629"/>
                    <a:pt x="5619" y="3721"/>
                  </a:cubicBezTo>
                  <a:cubicBezTo>
                    <a:pt x="6707" y="2349"/>
                    <a:pt x="5256" y="1"/>
                    <a:pt x="4449" y="1"/>
                  </a:cubicBezTo>
                  <a:close/>
                </a:path>
              </a:pathLst>
            </a:custGeom>
            <a:solidFill>
              <a:srgbClr val="773C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7"/>
            <p:cNvSpPr/>
            <p:nvPr/>
          </p:nvSpPr>
          <p:spPr>
            <a:xfrm>
              <a:off x="848950" y="1967150"/>
              <a:ext cx="184825" cy="178975"/>
            </a:xfrm>
            <a:custGeom>
              <a:rect b="b" l="l" r="r" t="t"/>
              <a:pathLst>
                <a:path extrusionOk="0" h="7159" w="7393">
                  <a:moveTo>
                    <a:pt x="2579" y="0"/>
                  </a:moveTo>
                  <a:cubicBezTo>
                    <a:pt x="1770" y="0"/>
                    <a:pt x="1" y="2197"/>
                    <a:pt x="1116" y="3461"/>
                  </a:cubicBezTo>
                  <a:cubicBezTo>
                    <a:pt x="1854" y="4299"/>
                    <a:pt x="4723" y="6907"/>
                    <a:pt x="5218" y="7131"/>
                  </a:cubicBezTo>
                  <a:cubicBezTo>
                    <a:pt x="5259" y="7149"/>
                    <a:pt x="5309" y="7158"/>
                    <a:pt x="5365" y="7158"/>
                  </a:cubicBezTo>
                  <a:cubicBezTo>
                    <a:pt x="5983" y="7158"/>
                    <a:pt x="7392" y="6092"/>
                    <a:pt x="7110" y="5547"/>
                  </a:cubicBezTo>
                  <a:cubicBezTo>
                    <a:pt x="6646" y="4654"/>
                    <a:pt x="3679" y="293"/>
                    <a:pt x="2680" y="13"/>
                  </a:cubicBezTo>
                  <a:cubicBezTo>
                    <a:pt x="2649" y="4"/>
                    <a:pt x="2615" y="0"/>
                    <a:pt x="2579" y="0"/>
                  </a:cubicBezTo>
                  <a:close/>
                </a:path>
              </a:pathLst>
            </a:custGeom>
            <a:solidFill>
              <a:srgbClr val="773C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7"/>
            <p:cNvSpPr/>
            <p:nvPr/>
          </p:nvSpPr>
          <p:spPr>
            <a:xfrm>
              <a:off x="851475" y="1950075"/>
              <a:ext cx="154475" cy="148200"/>
            </a:xfrm>
            <a:custGeom>
              <a:rect b="b" l="l" r="r" t="t"/>
              <a:pathLst>
                <a:path extrusionOk="0" h="5928" w="6179">
                  <a:moveTo>
                    <a:pt x="1691" y="0"/>
                  </a:moveTo>
                  <a:cubicBezTo>
                    <a:pt x="1602" y="0"/>
                    <a:pt x="1514" y="10"/>
                    <a:pt x="1428" y="31"/>
                  </a:cubicBezTo>
                  <a:cubicBezTo>
                    <a:pt x="185" y="330"/>
                    <a:pt x="1" y="2139"/>
                    <a:pt x="825" y="4044"/>
                  </a:cubicBezTo>
                  <a:cubicBezTo>
                    <a:pt x="1264" y="5058"/>
                    <a:pt x="2320" y="5927"/>
                    <a:pt x="2320" y="5927"/>
                  </a:cubicBezTo>
                  <a:lnTo>
                    <a:pt x="6178" y="4416"/>
                  </a:lnTo>
                  <a:cubicBezTo>
                    <a:pt x="6178" y="4416"/>
                    <a:pt x="3584" y="0"/>
                    <a:pt x="169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7"/>
            <p:cNvSpPr/>
            <p:nvPr/>
          </p:nvSpPr>
          <p:spPr>
            <a:xfrm>
              <a:off x="857525" y="1983375"/>
              <a:ext cx="95775" cy="114900"/>
            </a:xfrm>
            <a:custGeom>
              <a:rect b="b" l="l" r="r" t="t"/>
              <a:pathLst>
                <a:path extrusionOk="0" h="4596" w="3831">
                  <a:moveTo>
                    <a:pt x="131" y="0"/>
                  </a:moveTo>
                  <a:lnTo>
                    <a:pt x="131" y="0"/>
                  </a:lnTo>
                  <a:cubicBezTo>
                    <a:pt x="0" y="743"/>
                    <a:pt x="153" y="1712"/>
                    <a:pt x="585" y="2712"/>
                  </a:cubicBezTo>
                  <a:cubicBezTo>
                    <a:pt x="1024" y="3726"/>
                    <a:pt x="2080" y="4595"/>
                    <a:pt x="2080" y="4595"/>
                  </a:cubicBezTo>
                  <a:lnTo>
                    <a:pt x="3831" y="3910"/>
                  </a:lnTo>
                  <a:cubicBezTo>
                    <a:pt x="3358" y="3684"/>
                    <a:pt x="2381" y="2307"/>
                    <a:pt x="1766" y="1687"/>
                  </a:cubicBezTo>
                  <a:cubicBezTo>
                    <a:pt x="912" y="827"/>
                    <a:pt x="405" y="812"/>
                    <a:pt x="131"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7"/>
            <p:cNvSpPr/>
            <p:nvPr/>
          </p:nvSpPr>
          <p:spPr>
            <a:xfrm>
              <a:off x="900800" y="2044975"/>
              <a:ext cx="108650" cy="64625"/>
            </a:xfrm>
            <a:custGeom>
              <a:rect b="b" l="l" r="r" t="t"/>
              <a:pathLst>
                <a:path extrusionOk="0" h="2585" w="4346">
                  <a:moveTo>
                    <a:pt x="4051" y="0"/>
                  </a:moveTo>
                  <a:lnTo>
                    <a:pt x="1" y="2056"/>
                  </a:lnTo>
                  <a:lnTo>
                    <a:pt x="552" y="2585"/>
                  </a:lnTo>
                  <a:lnTo>
                    <a:pt x="4345" y="815"/>
                  </a:lnTo>
                  <a:lnTo>
                    <a:pt x="40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7"/>
            <p:cNvSpPr/>
            <p:nvPr/>
          </p:nvSpPr>
          <p:spPr>
            <a:xfrm>
              <a:off x="995575" y="2044925"/>
              <a:ext cx="13875" cy="26875"/>
            </a:xfrm>
            <a:custGeom>
              <a:rect b="b" l="l" r="r" t="t"/>
              <a:pathLst>
                <a:path extrusionOk="0" h="1075" w="555">
                  <a:moveTo>
                    <a:pt x="260" y="1"/>
                  </a:moveTo>
                  <a:lnTo>
                    <a:pt x="87" y="91"/>
                  </a:lnTo>
                  <a:cubicBezTo>
                    <a:pt x="127" y="395"/>
                    <a:pt x="102" y="734"/>
                    <a:pt x="1" y="1074"/>
                  </a:cubicBezTo>
                  <a:lnTo>
                    <a:pt x="554" y="817"/>
                  </a:lnTo>
                  <a:lnTo>
                    <a:pt x="260"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7"/>
            <p:cNvSpPr/>
            <p:nvPr/>
          </p:nvSpPr>
          <p:spPr>
            <a:xfrm>
              <a:off x="900800" y="2083850"/>
              <a:ext cx="32725" cy="25750"/>
            </a:xfrm>
            <a:custGeom>
              <a:rect b="b" l="l" r="r" t="t"/>
              <a:pathLst>
                <a:path extrusionOk="0" h="1030" w="1309">
                  <a:moveTo>
                    <a:pt x="988" y="0"/>
                  </a:moveTo>
                  <a:lnTo>
                    <a:pt x="1" y="501"/>
                  </a:lnTo>
                  <a:lnTo>
                    <a:pt x="553" y="1030"/>
                  </a:lnTo>
                  <a:lnTo>
                    <a:pt x="1309" y="678"/>
                  </a:lnTo>
                  <a:cubicBezTo>
                    <a:pt x="1154" y="497"/>
                    <a:pt x="1045" y="265"/>
                    <a:pt x="988"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7"/>
            <p:cNvSpPr/>
            <p:nvPr/>
          </p:nvSpPr>
          <p:spPr>
            <a:xfrm>
              <a:off x="721675" y="2297975"/>
              <a:ext cx="20950" cy="5400"/>
            </a:xfrm>
            <a:custGeom>
              <a:rect b="b" l="l" r="r" t="t"/>
              <a:pathLst>
                <a:path extrusionOk="0" h="216" w="838">
                  <a:moveTo>
                    <a:pt x="458" y="0"/>
                  </a:moveTo>
                  <a:cubicBezTo>
                    <a:pt x="446" y="0"/>
                    <a:pt x="435" y="0"/>
                    <a:pt x="423" y="0"/>
                  </a:cubicBezTo>
                  <a:cubicBezTo>
                    <a:pt x="10" y="3"/>
                    <a:pt x="10" y="52"/>
                    <a:pt x="9" y="111"/>
                  </a:cubicBezTo>
                  <a:cubicBezTo>
                    <a:pt x="6" y="167"/>
                    <a:pt x="0" y="216"/>
                    <a:pt x="365" y="216"/>
                  </a:cubicBezTo>
                  <a:cubicBezTo>
                    <a:pt x="380" y="216"/>
                    <a:pt x="397" y="215"/>
                    <a:pt x="414" y="215"/>
                  </a:cubicBezTo>
                  <a:cubicBezTo>
                    <a:pt x="826" y="214"/>
                    <a:pt x="825" y="164"/>
                    <a:pt x="828" y="105"/>
                  </a:cubicBezTo>
                  <a:cubicBezTo>
                    <a:pt x="832" y="48"/>
                    <a:pt x="838" y="0"/>
                    <a:pt x="4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7"/>
            <p:cNvSpPr/>
            <p:nvPr/>
          </p:nvSpPr>
          <p:spPr>
            <a:xfrm>
              <a:off x="662250" y="2286925"/>
              <a:ext cx="28575" cy="15750"/>
            </a:xfrm>
            <a:custGeom>
              <a:rect b="b" l="l" r="r" t="t"/>
              <a:pathLst>
                <a:path extrusionOk="0" h="630" w="1143">
                  <a:moveTo>
                    <a:pt x="157" y="0"/>
                  </a:moveTo>
                  <a:cubicBezTo>
                    <a:pt x="123" y="0"/>
                    <a:pt x="89" y="13"/>
                    <a:pt x="63" y="37"/>
                  </a:cubicBezTo>
                  <a:cubicBezTo>
                    <a:pt x="35" y="61"/>
                    <a:pt x="19" y="96"/>
                    <a:pt x="19" y="132"/>
                  </a:cubicBezTo>
                  <a:lnTo>
                    <a:pt x="2" y="498"/>
                  </a:lnTo>
                  <a:cubicBezTo>
                    <a:pt x="0" y="535"/>
                    <a:pt x="13" y="569"/>
                    <a:pt x="38" y="592"/>
                  </a:cubicBezTo>
                  <a:cubicBezTo>
                    <a:pt x="63" y="615"/>
                    <a:pt x="94" y="630"/>
                    <a:pt x="128" y="630"/>
                  </a:cubicBezTo>
                  <a:cubicBezTo>
                    <a:pt x="131" y="630"/>
                    <a:pt x="134" y="630"/>
                    <a:pt x="137" y="629"/>
                  </a:cubicBezTo>
                  <a:lnTo>
                    <a:pt x="978" y="584"/>
                  </a:lnTo>
                  <a:cubicBezTo>
                    <a:pt x="1059" y="581"/>
                    <a:pt x="1125" y="514"/>
                    <a:pt x="1128" y="435"/>
                  </a:cubicBezTo>
                  <a:lnTo>
                    <a:pt x="1140" y="210"/>
                  </a:lnTo>
                  <a:cubicBezTo>
                    <a:pt x="1143" y="111"/>
                    <a:pt x="1068" y="30"/>
                    <a:pt x="966" y="25"/>
                  </a:cubicBezTo>
                  <a:lnTo>
                    <a:pt x="162" y="0"/>
                  </a:lnTo>
                  <a:cubicBezTo>
                    <a:pt x="160" y="0"/>
                    <a:pt x="159" y="0"/>
                    <a:pt x="157" y="0"/>
                  </a:cubicBezTo>
                  <a:close/>
                </a:path>
              </a:pathLst>
            </a:custGeom>
            <a:solidFill>
              <a:srgbClr val="3A3F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7"/>
            <p:cNvSpPr/>
            <p:nvPr/>
          </p:nvSpPr>
          <p:spPr>
            <a:xfrm>
              <a:off x="673100" y="2288400"/>
              <a:ext cx="58225" cy="12650"/>
            </a:xfrm>
            <a:custGeom>
              <a:rect b="b" l="l" r="r" t="t"/>
              <a:pathLst>
                <a:path extrusionOk="0" h="506" w="2329">
                  <a:moveTo>
                    <a:pt x="23" y="0"/>
                  </a:moveTo>
                  <a:lnTo>
                    <a:pt x="1" y="505"/>
                  </a:lnTo>
                  <a:lnTo>
                    <a:pt x="2308" y="439"/>
                  </a:lnTo>
                  <a:lnTo>
                    <a:pt x="2329" y="12"/>
                  </a:lnTo>
                  <a:lnTo>
                    <a:pt x="2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7"/>
            <p:cNvSpPr/>
            <p:nvPr/>
          </p:nvSpPr>
          <p:spPr>
            <a:xfrm>
              <a:off x="726750" y="2214950"/>
              <a:ext cx="19050" cy="35375"/>
            </a:xfrm>
            <a:custGeom>
              <a:rect b="b" l="l" r="r" t="t"/>
              <a:pathLst>
                <a:path extrusionOk="0" h="1415" w="762">
                  <a:moveTo>
                    <a:pt x="613" y="0"/>
                  </a:moveTo>
                  <a:lnTo>
                    <a:pt x="175" y="5"/>
                  </a:lnTo>
                  <a:cubicBezTo>
                    <a:pt x="134" y="5"/>
                    <a:pt x="89" y="24"/>
                    <a:pt x="58" y="58"/>
                  </a:cubicBezTo>
                  <a:cubicBezTo>
                    <a:pt x="27" y="90"/>
                    <a:pt x="8" y="137"/>
                    <a:pt x="8" y="183"/>
                  </a:cubicBezTo>
                  <a:lnTo>
                    <a:pt x="0" y="1236"/>
                  </a:lnTo>
                  <a:cubicBezTo>
                    <a:pt x="0" y="1337"/>
                    <a:pt x="72" y="1414"/>
                    <a:pt x="165" y="1414"/>
                  </a:cubicBezTo>
                  <a:cubicBezTo>
                    <a:pt x="166" y="1414"/>
                    <a:pt x="167" y="1414"/>
                    <a:pt x="168" y="1414"/>
                  </a:cubicBezTo>
                  <a:lnTo>
                    <a:pt x="435" y="1413"/>
                  </a:lnTo>
                  <a:cubicBezTo>
                    <a:pt x="552" y="1413"/>
                    <a:pt x="656" y="1311"/>
                    <a:pt x="667" y="1184"/>
                  </a:cubicBezTo>
                  <a:lnTo>
                    <a:pt x="757" y="171"/>
                  </a:lnTo>
                  <a:cubicBezTo>
                    <a:pt x="762" y="126"/>
                    <a:pt x="748" y="83"/>
                    <a:pt x="720" y="50"/>
                  </a:cubicBezTo>
                  <a:cubicBezTo>
                    <a:pt x="694" y="20"/>
                    <a:pt x="654" y="0"/>
                    <a:pt x="613" y="0"/>
                  </a:cubicBezTo>
                  <a:close/>
                </a:path>
              </a:pathLst>
            </a:custGeom>
            <a:solidFill>
              <a:srgbClr val="3A3F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7"/>
            <p:cNvSpPr/>
            <p:nvPr/>
          </p:nvSpPr>
          <p:spPr>
            <a:xfrm>
              <a:off x="725975" y="2228525"/>
              <a:ext cx="17425" cy="72425"/>
            </a:xfrm>
            <a:custGeom>
              <a:rect b="b" l="l" r="r" t="t"/>
              <a:pathLst>
                <a:path extrusionOk="0" h="2897" w="697">
                  <a:moveTo>
                    <a:pt x="697" y="1"/>
                  </a:moveTo>
                  <a:lnTo>
                    <a:pt x="96" y="7"/>
                  </a:lnTo>
                  <a:lnTo>
                    <a:pt x="0" y="2896"/>
                  </a:lnTo>
                  <a:lnTo>
                    <a:pt x="511" y="2892"/>
                  </a:lnTo>
                  <a:lnTo>
                    <a:pt x="6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7"/>
            <p:cNvSpPr/>
            <p:nvPr/>
          </p:nvSpPr>
          <p:spPr>
            <a:xfrm>
              <a:off x="714450" y="2288000"/>
              <a:ext cx="22675" cy="217775"/>
            </a:xfrm>
            <a:custGeom>
              <a:rect b="b" l="l" r="r" t="t"/>
              <a:pathLst>
                <a:path extrusionOk="0" h="8711" w="907">
                  <a:moveTo>
                    <a:pt x="906" y="0"/>
                  </a:moveTo>
                  <a:lnTo>
                    <a:pt x="560" y="2"/>
                  </a:lnTo>
                  <a:lnTo>
                    <a:pt x="8" y="8337"/>
                  </a:lnTo>
                  <a:cubicBezTo>
                    <a:pt x="0" y="8437"/>
                    <a:pt x="37" y="8533"/>
                    <a:pt x="106" y="8602"/>
                  </a:cubicBezTo>
                  <a:cubicBezTo>
                    <a:pt x="177" y="8673"/>
                    <a:pt x="276" y="8711"/>
                    <a:pt x="383" y="8711"/>
                  </a:cubicBezTo>
                  <a:cubicBezTo>
                    <a:pt x="450" y="8711"/>
                    <a:pt x="516" y="8684"/>
                    <a:pt x="563" y="8639"/>
                  </a:cubicBezTo>
                  <a:cubicBezTo>
                    <a:pt x="613" y="8593"/>
                    <a:pt x="641" y="8533"/>
                    <a:pt x="642" y="8469"/>
                  </a:cubicBezTo>
                  <a:lnTo>
                    <a:pt x="9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7"/>
            <p:cNvSpPr/>
            <p:nvPr/>
          </p:nvSpPr>
          <p:spPr>
            <a:xfrm>
              <a:off x="743975" y="2216050"/>
              <a:ext cx="237825" cy="522000"/>
            </a:xfrm>
            <a:custGeom>
              <a:rect b="b" l="l" r="r" t="t"/>
              <a:pathLst>
                <a:path extrusionOk="0" h="20880" w="9513">
                  <a:moveTo>
                    <a:pt x="207" y="1"/>
                  </a:moveTo>
                  <a:cubicBezTo>
                    <a:pt x="0" y="1678"/>
                    <a:pt x="425" y="9404"/>
                    <a:pt x="522" y="10624"/>
                  </a:cubicBezTo>
                  <a:cubicBezTo>
                    <a:pt x="564" y="11157"/>
                    <a:pt x="419" y="13212"/>
                    <a:pt x="560" y="15352"/>
                  </a:cubicBezTo>
                  <a:cubicBezTo>
                    <a:pt x="744" y="18101"/>
                    <a:pt x="1221" y="20880"/>
                    <a:pt x="1221" y="20880"/>
                  </a:cubicBezTo>
                  <a:lnTo>
                    <a:pt x="1632" y="20880"/>
                  </a:lnTo>
                  <a:cubicBezTo>
                    <a:pt x="1632" y="20880"/>
                    <a:pt x="2991" y="15708"/>
                    <a:pt x="3016" y="15352"/>
                  </a:cubicBezTo>
                  <a:cubicBezTo>
                    <a:pt x="3040" y="14997"/>
                    <a:pt x="2657" y="11072"/>
                    <a:pt x="2657" y="11072"/>
                  </a:cubicBezTo>
                  <a:cubicBezTo>
                    <a:pt x="2657" y="11072"/>
                    <a:pt x="3570" y="5999"/>
                    <a:pt x="4028" y="5949"/>
                  </a:cubicBezTo>
                  <a:cubicBezTo>
                    <a:pt x="4031" y="5948"/>
                    <a:pt x="4035" y="5948"/>
                    <a:pt x="4038" y="5948"/>
                  </a:cubicBezTo>
                  <a:cubicBezTo>
                    <a:pt x="4502" y="5948"/>
                    <a:pt x="5567" y="9481"/>
                    <a:pt x="5904" y="11082"/>
                  </a:cubicBezTo>
                  <a:cubicBezTo>
                    <a:pt x="6245" y="12695"/>
                    <a:pt x="5918" y="13889"/>
                    <a:pt x="6194" y="15328"/>
                  </a:cubicBezTo>
                  <a:cubicBezTo>
                    <a:pt x="6518" y="17008"/>
                    <a:pt x="8922" y="20880"/>
                    <a:pt x="8922" y="20880"/>
                  </a:cubicBezTo>
                  <a:lnTo>
                    <a:pt x="9512" y="20880"/>
                  </a:lnTo>
                  <a:cubicBezTo>
                    <a:pt x="8863" y="17777"/>
                    <a:pt x="6965" y="307"/>
                    <a:pt x="6965" y="307"/>
                  </a:cubicBezTo>
                  <a:lnTo>
                    <a:pt x="2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7"/>
            <p:cNvSpPr/>
            <p:nvPr/>
          </p:nvSpPr>
          <p:spPr>
            <a:xfrm>
              <a:off x="892750" y="2499325"/>
              <a:ext cx="89050" cy="238675"/>
            </a:xfrm>
            <a:custGeom>
              <a:rect b="b" l="l" r="r" t="t"/>
              <a:pathLst>
                <a:path extrusionOk="0" h="9547" w="3562">
                  <a:moveTo>
                    <a:pt x="2267" y="0"/>
                  </a:moveTo>
                  <a:cubicBezTo>
                    <a:pt x="1569" y="184"/>
                    <a:pt x="825" y="302"/>
                    <a:pt x="52" y="342"/>
                  </a:cubicBezTo>
                  <a:cubicBezTo>
                    <a:pt x="220" y="1667"/>
                    <a:pt x="0" y="2739"/>
                    <a:pt x="243" y="3994"/>
                  </a:cubicBezTo>
                  <a:cubicBezTo>
                    <a:pt x="567" y="5676"/>
                    <a:pt x="2971" y="9546"/>
                    <a:pt x="2971" y="9546"/>
                  </a:cubicBezTo>
                  <a:lnTo>
                    <a:pt x="3561" y="9546"/>
                  </a:lnTo>
                  <a:cubicBezTo>
                    <a:pt x="3280" y="8203"/>
                    <a:pt x="2762" y="4153"/>
                    <a:pt x="2267"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7"/>
            <p:cNvSpPr/>
            <p:nvPr/>
          </p:nvSpPr>
          <p:spPr>
            <a:xfrm>
              <a:off x="754575" y="2482925"/>
              <a:ext cx="65375" cy="255075"/>
            </a:xfrm>
            <a:custGeom>
              <a:rect b="b" l="l" r="r" t="t"/>
              <a:pathLst>
                <a:path extrusionOk="0" h="10203" w="2615">
                  <a:moveTo>
                    <a:pt x="101" y="1"/>
                  </a:moveTo>
                  <a:cubicBezTo>
                    <a:pt x="133" y="603"/>
                    <a:pt x="1" y="2596"/>
                    <a:pt x="138" y="4675"/>
                  </a:cubicBezTo>
                  <a:cubicBezTo>
                    <a:pt x="322" y="7425"/>
                    <a:pt x="799" y="10202"/>
                    <a:pt x="799" y="10202"/>
                  </a:cubicBezTo>
                  <a:lnTo>
                    <a:pt x="1210" y="10202"/>
                  </a:lnTo>
                  <a:cubicBezTo>
                    <a:pt x="1210" y="10202"/>
                    <a:pt x="2570" y="5030"/>
                    <a:pt x="2594" y="4675"/>
                  </a:cubicBezTo>
                  <a:cubicBezTo>
                    <a:pt x="2615" y="4381"/>
                    <a:pt x="2354" y="1644"/>
                    <a:pt x="2264" y="709"/>
                  </a:cubicBezTo>
                  <a:cubicBezTo>
                    <a:pt x="1497" y="537"/>
                    <a:pt x="771" y="297"/>
                    <a:pt x="101"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7"/>
            <p:cNvSpPr/>
            <p:nvPr/>
          </p:nvSpPr>
          <p:spPr>
            <a:xfrm>
              <a:off x="752775" y="2240350"/>
              <a:ext cx="168675" cy="32375"/>
            </a:xfrm>
            <a:custGeom>
              <a:rect b="b" l="l" r="r" t="t"/>
              <a:pathLst>
                <a:path extrusionOk="0" h="1295" w="6747">
                  <a:moveTo>
                    <a:pt x="6722" y="1"/>
                  </a:moveTo>
                  <a:lnTo>
                    <a:pt x="0" y="24"/>
                  </a:lnTo>
                  <a:lnTo>
                    <a:pt x="18" y="1139"/>
                  </a:lnTo>
                  <a:cubicBezTo>
                    <a:pt x="736" y="1252"/>
                    <a:pt x="1481" y="1295"/>
                    <a:pt x="2203" y="1295"/>
                  </a:cubicBezTo>
                  <a:cubicBezTo>
                    <a:pt x="4605" y="1295"/>
                    <a:pt x="6747" y="815"/>
                    <a:pt x="6747" y="815"/>
                  </a:cubicBezTo>
                  <a:lnTo>
                    <a:pt x="6722"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7"/>
            <p:cNvSpPr/>
            <p:nvPr/>
          </p:nvSpPr>
          <p:spPr>
            <a:xfrm>
              <a:off x="844475" y="2361600"/>
              <a:ext cx="134000" cy="376400"/>
            </a:xfrm>
            <a:custGeom>
              <a:rect b="b" l="l" r="r" t="t"/>
              <a:pathLst>
                <a:path extrusionOk="0" h="15056" w="5360">
                  <a:moveTo>
                    <a:pt x="88" y="1"/>
                  </a:moveTo>
                  <a:cubicBezTo>
                    <a:pt x="56" y="1"/>
                    <a:pt x="26" y="17"/>
                    <a:pt x="1" y="71"/>
                  </a:cubicBezTo>
                  <a:cubicBezTo>
                    <a:pt x="522" y="891"/>
                    <a:pt x="1599" y="3907"/>
                    <a:pt x="1884" y="5259"/>
                  </a:cubicBezTo>
                  <a:cubicBezTo>
                    <a:pt x="2225" y="6871"/>
                    <a:pt x="1898" y="8066"/>
                    <a:pt x="2174" y="9503"/>
                  </a:cubicBezTo>
                  <a:cubicBezTo>
                    <a:pt x="2498" y="11185"/>
                    <a:pt x="4900" y="15055"/>
                    <a:pt x="4900" y="15055"/>
                  </a:cubicBezTo>
                  <a:lnTo>
                    <a:pt x="5360" y="15055"/>
                  </a:lnTo>
                  <a:cubicBezTo>
                    <a:pt x="5360" y="15055"/>
                    <a:pt x="2959" y="11185"/>
                    <a:pt x="2634" y="9503"/>
                  </a:cubicBezTo>
                  <a:cubicBezTo>
                    <a:pt x="2356" y="8066"/>
                    <a:pt x="2683" y="6871"/>
                    <a:pt x="2342" y="5259"/>
                  </a:cubicBezTo>
                  <a:cubicBezTo>
                    <a:pt x="2006" y="3659"/>
                    <a:pt x="716" y="47"/>
                    <a:pt x="248" y="47"/>
                  </a:cubicBezTo>
                  <a:cubicBezTo>
                    <a:pt x="244" y="47"/>
                    <a:pt x="241" y="47"/>
                    <a:pt x="238" y="47"/>
                  </a:cubicBezTo>
                  <a:cubicBezTo>
                    <a:pt x="237" y="47"/>
                    <a:pt x="235" y="47"/>
                    <a:pt x="234" y="47"/>
                  </a:cubicBezTo>
                  <a:cubicBezTo>
                    <a:pt x="196" y="47"/>
                    <a:pt x="140" y="1"/>
                    <a:pt x="88"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7"/>
            <p:cNvSpPr/>
            <p:nvPr/>
          </p:nvSpPr>
          <p:spPr>
            <a:xfrm>
              <a:off x="743925" y="2216050"/>
              <a:ext cx="41600" cy="521900"/>
            </a:xfrm>
            <a:custGeom>
              <a:rect b="b" l="l" r="r" t="t"/>
              <a:pathLst>
                <a:path extrusionOk="0" h="20876" w="1664">
                  <a:moveTo>
                    <a:pt x="207" y="1"/>
                  </a:moveTo>
                  <a:cubicBezTo>
                    <a:pt x="1" y="1678"/>
                    <a:pt x="427" y="9404"/>
                    <a:pt x="524" y="10620"/>
                  </a:cubicBezTo>
                  <a:cubicBezTo>
                    <a:pt x="566" y="11155"/>
                    <a:pt x="421" y="13209"/>
                    <a:pt x="562" y="15347"/>
                  </a:cubicBezTo>
                  <a:cubicBezTo>
                    <a:pt x="746" y="18098"/>
                    <a:pt x="1223" y="20876"/>
                    <a:pt x="1223" y="20876"/>
                  </a:cubicBezTo>
                  <a:lnTo>
                    <a:pt x="1634" y="20876"/>
                  </a:lnTo>
                  <a:cubicBezTo>
                    <a:pt x="1634" y="20876"/>
                    <a:pt x="1644" y="20836"/>
                    <a:pt x="1664" y="20764"/>
                  </a:cubicBezTo>
                  <a:cubicBezTo>
                    <a:pt x="1572" y="20220"/>
                    <a:pt x="1182" y="17776"/>
                    <a:pt x="1020" y="15350"/>
                  </a:cubicBezTo>
                  <a:cubicBezTo>
                    <a:pt x="879" y="13210"/>
                    <a:pt x="1024" y="11156"/>
                    <a:pt x="982" y="10623"/>
                  </a:cubicBezTo>
                  <a:cubicBezTo>
                    <a:pt x="885" y="9408"/>
                    <a:pt x="1422" y="1828"/>
                    <a:pt x="1622" y="113"/>
                  </a:cubicBezTo>
                  <a:lnTo>
                    <a:pt x="207"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7"/>
            <p:cNvSpPr/>
            <p:nvPr/>
          </p:nvSpPr>
          <p:spPr>
            <a:xfrm>
              <a:off x="734000" y="1942225"/>
              <a:ext cx="187600" cy="316275"/>
            </a:xfrm>
            <a:custGeom>
              <a:rect b="b" l="l" r="r" t="t"/>
              <a:pathLst>
                <a:path extrusionOk="0" h="12651" w="7504">
                  <a:moveTo>
                    <a:pt x="2908" y="1"/>
                  </a:moveTo>
                  <a:cubicBezTo>
                    <a:pt x="2758" y="1"/>
                    <a:pt x="2612" y="2"/>
                    <a:pt x="2469" y="4"/>
                  </a:cubicBezTo>
                  <a:cubicBezTo>
                    <a:pt x="1454" y="24"/>
                    <a:pt x="637" y="97"/>
                    <a:pt x="511" y="281"/>
                  </a:cubicBezTo>
                  <a:cubicBezTo>
                    <a:pt x="165" y="789"/>
                    <a:pt x="0" y="11475"/>
                    <a:pt x="556" y="12323"/>
                  </a:cubicBezTo>
                  <a:cubicBezTo>
                    <a:pt x="672" y="12501"/>
                    <a:pt x="2678" y="12651"/>
                    <a:pt x="4502" y="12651"/>
                  </a:cubicBezTo>
                  <a:cubicBezTo>
                    <a:pt x="5913" y="12651"/>
                    <a:pt x="7215" y="12561"/>
                    <a:pt x="7446" y="12325"/>
                  </a:cubicBezTo>
                  <a:cubicBezTo>
                    <a:pt x="7446" y="12325"/>
                    <a:pt x="7504" y="925"/>
                    <a:pt x="6998" y="451"/>
                  </a:cubicBezTo>
                  <a:cubicBezTo>
                    <a:pt x="6703" y="170"/>
                    <a:pt x="4634" y="1"/>
                    <a:pt x="29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7"/>
            <p:cNvSpPr/>
            <p:nvPr/>
          </p:nvSpPr>
          <p:spPr>
            <a:xfrm>
              <a:off x="890800" y="2050050"/>
              <a:ext cx="30150" cy="127675"/>
            </a:xfrm>
            <a:custGeom>
              <a:rect b="b" l="l" r="r" t="t"/>
              <a:pathLst>
                <a:path extrusionOk="0" h="5107" w="1206">
                  <a:moveTo>
                    <a:pt x="1205" y="0"/>
                  </a:moveTo>
                  <a:lnTo>
                    <a:pt x="1205" y="0"/>
                  </a:lnTo>
                  <a:cubicBezTo>
                    <a:pt x="1017" y="1988"/>
                    <a:pt x="0" y="5106"/>
                    <a:pt x="0" y="5106"/>
                  </a:cubicBezTo>
                  <a:cubicBezTo>
                    <a:pt x="741" y="3857"/>
                    <a:pt x="1130" y="2438"/>
                    <a:pt x="1130" y="2438"/>
                  </a:cubicBezTo>
                  <a:lnTo>
                    <a:pt x="1205"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7"/>
            <p:cNvSpPr/>
            <p:nvPr/>
          </p:nvSpPr>
          <p:spPr>
            <a:xfrm>
              <a:off x="734000" y="1954000"/>
              <a:ext cx="47875" cy="302050"/>
            </a:xfrm>
            <a:custGeom>
              <a:rect b="b" l="l" r="r" t="t"/>
              <a:pathLst>
                <a:path extrusionOk="0" h="12082" w="1915">
                  <a:moveTo>
                    <a:pt x="377" y="0"/>
                  </a:moveTo>
                  <a:cubicBezTo>
                    <a:pt x="372" y="0"/>
                    <a:pt x="367" y="3"/>
                    <a:pt x="363" y="9"/>
                  </a:cubicBezTo>
                  <a:cubicBezTo>
                    <a:pt x="17" y="519"/>
                    <a:pt x="0" y="11004"/>
                    <a:pt x="558" y="11851"/>
                  </a:cubicBezTo>
                  <a:cubicBezTo>
                    <a:pt x="617" y="11941"/>
                    <a:pt x="1158" y="12022"/>
                    <a:pt x="1915" y="12082"/>
                  </a:cubicBezTo>
                  <a:cubicBezTo>
                    <a:pt x="1445" y="10676"/>
                    <a:pt x="794" y="2903"/>
                    <a:pt x="882" y="357"/>
                  </a:cubicBezTo>
                  <a:lnTo>
                    <a:pt x="882" y="357"/>
                  </a:lnTo>
                  <a:cubicBezTo>
                    <a:pt x="870" y="359"/>
                    <a:pt x="858" y="360"/>
                    <a:pt x="846" y="360"/>
                  </a:cubicBezTo>
                  <a:cubicBezTo>
                    <a:pt x="613" y="360"/>
                    <a:pt x="443" y="0"/>
                    <a:pt x="377"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7"/>
            <p:cNvSpPr/>
            <p:nvPr/>
          </p:nvSpPr>
          <p:spPr>
            <a:xfrm>
              <a:off x="830050" y="1955725"/>
              <a:ext cx="20825" cy="302700"/>
            </a:xfrm>
            <a:custGeom>
              <a:rect b="b" l="l" r="r" t="t"/>
              <a:pathLst>
                <a:path extrusionOk="0" h="12108" w="833">
                  <a:moveTo>
                    <a:pt x="177" y="0"/>
                  </a:moveTo>
                  <a:lnTo>
                    <a:pt x="1" y="52"/>
                  </a:lnTo>
                  <a:cubicBezTo>
                    <a:pt x="526" y="2072"/>
                    <a:pt x="737" y="10732"/>
                    <a:pt x="724" y="12107"/>
                  </a:cubicBezTo>
                  <a:lnTo>
                    <a:pt x="819" y="12106"/>
                  </a:lnTo>
                  <a:cubicBezTo>
                    <a:pt x="833" y="10726"/>
                    <a:pt x="707" y="2040"/>
                    <a:pt x="17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7"/>
            <p:cNvSpPr/>
            <p:nvPr/>
          </p:nvSpPr>
          <p:spPr>
            <a:xfrm>
              <a:off x="639075" y="2097525"/>
              <a:ext cx="120600" cy="174775"/>
            </a:xfrm>
            <a:custGeom>
              <a:rect b="b" l="l" r="r" t="t"/>
              <a:pathLst>
                <a:path extrusionOk="0" h="6991" w="4824">
                  <a:moveTo>
                    <a:pt x="1259" y="0"/>
                  </a:moveTo>
                  <a:cubicBezTo>
                    <a:pt x="941" y="0"/>
                    <a:pt x="595" y="151"/>
                    <a:pt x="276" y="525"/>
                  </a:cubicBezTo>
                  <a:cubicBezTo>
                    <a:pt x="77" y="761"/>
                    <a:pt x="1" y="1737"/>
                    <a:pt x="200" y="2181"/>
                  </a:cubicBezTo>
                  <a:cubicBezTo>
                    <a:pt x="500" y="2851"/>
                    <a:pt x="3730" y="5837"/>
                    <a:pt x="4596" y="6990"/>
                  </a:cubicBezTo>
                  <a:lnTo>
                    <a:pt x="4824" y="6825"/>
                  </a:lnTo>
                  <a:cubicBezTo>
                    <a:pt x="4824" y="6825"/>
                    <a:pt x="2621" y="1297"/>
                    <a:pt x="2273" y="649"/>
                  </a:cubicBezTo>
                  <a:cubicBezTo>
                    <a:pt x="2072" y="276"/>
                    <a:pt x="1690" y="0"/>
                    <a:pt x="1259" y="0"/>
                  </a:cubicBezTo>
                  <a:close/>
                </a:path>
              </a:pathLst>
            </a:custGeom>
            <a:solidFill>
              <a:srgbClr val="773C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7"/>
            <p:cNvSpPr/>
            <p:nvPr/>
          </p:nvSpPr>
          <p:spPr>
            <a:xfrm>
              <a:off x="636700" y="2095200"/>
              <a:ext cx="122975" cy="177175"/>
            </a:xfrm>
            <a:custGeom>
              <a:rect b="b" l="l" r="r" t="t"/>
              <a:pathLst>
                <a:path extrusionOk="0" h="7087" w="4919">
                  <a:moveTo>
                    <a:pt x="1302" y="1"/>
                  </a:moveTo>
                  <a:cubicBezTo>
                    <a:pt x="958" y="1"/>
                    <a:pt x="590" y="153"/>
                    <a:pt x="268" y="531"/>
                  </a:cubicBezTo>
                  <a:cubicBezTo>
                    <a:pt x="66" y="764"/>
                    <a:pt x="0" y="1860"/>
                    <a:pt x="197" y="2306"/>
                  </a:cubicBezTo>
                  <a:cubicBezTo>
                    <a:pt x="498" y="2976"/>
                    <a:pt x="3825" y="5932"/>
                    <a:pt x="4691" y="7086"/>
                  </a:cubicBezTo>
                  <a:lnTo>
                    <a:pt x="4919" y="6920"/>
                  </a:lnTo>
                  <a:cubicBezTo>
                    <a:pt x="4919" y="6920"/>
                    <a:pt x="4583" y="6793"/>
                    <a:pt x="4533" y="6667"/>
                  </a:cubicBezTo>
                  <a:cubicBezTo>
                    <a:pt x="4023" y="6163"/>
                    <a:pt x="3716" y="5402"/>
                    <a:pt x="2920" y="4603"/>
                  </a:cubicBezTo>
                  <a:cubicBezTo>
                    <a:pt x="1174" y="2848"/>
                    <a:pt x="292" y="860"/>
                    <a:pt x="997" y="526"/>
                  </a:cubicBezTo>
                  <a:cubicBezTo>
                    <a:pt x="1066" y="493"/>
                    <a:pt x="1155" y="477"/>
                    <a:pt x="1262" y="477"/>
                  </a:cubicBezTo>
                  <a:cubicBezTo>
                    <a:pt x="1543" y="477"/>
                    <a:pt x="1943" y="588"/>
                    <a:pt x="2389" y="783"/>
                  </a:cubicBezTo>
                  <a:cubicBezTo>
                    <a:pt x="2381" y="770"/>
                    <a:pt x="2381" y="654"/>
                    <a:pt x="2375" y="643"/>
                  </a:cubicBezTo>
                  <a:cubicBezTo>
                    <a:pt x="2177" y="273"/>
                    <a:pt x="1762" y="1"/>
                    <a:pt x="1302"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7"/>
            <p:cNvSpPr/>
            <p:nvPr/>
          </p:nvSpPr>
          <p:spPr>
            <a:xfrm>
              <a:off x="788375" y="1866600"/>
              <a:ext cx="66550" cy="85525"/>
            </a:xfrm>
            <a:custGeom>
              <a:rect b="b" l="l" r="r" t="t"/>
              <a:pathLst>
                <a:path extrusionOk="0" h="3421" w="2662">
                  <a:moveTo>
                    <a:pt x="2662" y="3286"/>
                  </a:moveTo>
                  <a:lnTo>
                    <a:pt x="2662" y="3286"/>
                  </a:lnTo>
                  <a:cubicBezTo>
                    <a:pt x="2662" y="3286"/>
                    <a:pt x="2662" y="3286"/>
                    <a:pt x="2662" y="3286"/>
                  </a:cubicBezTo>
                  <a:close/>
                  <a:moveTo>
                    <a:pt x="190" y="0"/>
                  </a:moveTo>
                  <a:lnTo>
                    <a:pt x="0" y="3119"/>
                  </a:lnTo>
                  <a:cubicBezTo>
                    <a:pt x="358" y="3352"/>
                    <a:pt x="877" y="3421"/>
                    <a:pt x="1361" y="3421"/>
                  </a:cubicBezTo>
                  <a:cubicBezTo>
                    <a:pt x="2043" y="3421"/>
                    <a:pt x="2658" y="3286"/>
                    <a:pt x="2662" y="3286"/>
                  </a:cubicBezTo>
                  <a:cubicBezTo>
                    <a:pt x="2662" y="3286"/>
                    <a:pt x="2662" y="3286"/>
                    <a:pt x="2662" y="3286"/>
                  </a:cubicBezTo>
                  <a:lnTo>
                    <a:pt x="2662" y="3286"/>
                  </a:lnTo>
                  <a:lnTo>
                    <a:pt x="2348" y="510"/>
                  </a:lnTo>
                  <a:lnTo>
                    <a:pt x="190" y="0"/>
                  </a:lnTo>
                  <a:close/>
                </a:path>
              </a:pathLst>
            </a:custGeom>
            <a:solidFill>
              <a:srgbClr val="8E5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7"/>
            <p:cNvSpPr/>
            <p:nvPr/>
          </p:nvSpPr>
          <p:spPr>
            <a:xfrm>
              <a:off x="660150" y="1947175"/>
              <a:ext cx="127225" cy="171850"/>
            </a:xfrm>
            <a:custGeom>
              <a:rect b="b" l="l" r="r" t="t"/>
              <a:pathLst>
                <a:path extrusionOk="0" h="6874" w="5089">
                  <a:moveTo>
                    <a:pt x="3868" y="0"/>
                  </a:moveTo>
                  <a:cubicBezTo>
                    <a:pt x="2302" y="0"/>
                    <a:pt x="0" y="4671"/>
                    <a:pt x="0" y="4671"/>
                  </a:cubicBezTo>
                  <a:lnTo>
                    <a:pt x="2666" y="6874"/>
                  </a:lnTo>
                  <a:cubicBezTo>
                    <a:pt x="2666" y="6874"/>
                    <a:pt x="3205" y="6344"/>
                    <a:pt x="3605" y="5313"/>
                  </a:cubicBezTo>
                  <a:cubicBezTo>
                    <a:pt x="4361" y="3383"/>
                    <a:pt x="5088" y="314"/>
                    <a:pt x="4068" y="27"/>
                  </a:cubicBezTo>
                  <a:cubicBezTo>
                    <a:pt x="4003" y="9"/>
                    <a:pt x="3936" y="0"/>
                    <a:pt x="386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7"/>
            <p:cNvSpPr/>
            <p:nvPr/>
          </p:nvSpPr>
          <p:spPr>
            <a:xfrm>
              <a:off x="653550" y="1956350"/>
              <a:ext cx="103750" cy="162725"/>
            </a:xfrm>
            <a:custGeom>
              <a:rect b="b" l="l" r="r" t="t"/>
              <a:pathLst>
                <a:path extrusionOk="0" h="6509" w="4150">
                  <a:moveTo>
                    <a:pt x="3258" y="0"/>
                  </a:moveTo>
                  <a:cubicBezTo>
                    <a:pt x="1754" y="1111"/>
                    <a:pt x="2" y="4371"/>
                    <a:pt x="1" y="4373"/>
                  </a:cubicBezTo>
                  <a:lnTo>
                    <a:pt x="2930" y="6508"/>
                  </a:lnTo>
                  <a:cubicBezTo>
                    <a:pt x="2930" y="6508"/>
                    <a:pt x="3536" y="6100"/>
                    <a:pt x="3938" y="5071"/>
                  </a:cubicBezTo>
                  <a:cubicBezTo>
                    <a:pt x="3994" y="4925"/>
                    <a:pt x="4095" y="4337"/>
                    <a:pt x="4149" y="4180"/>
                  </a:cubicBezTo>
                  <a:lnTo>
                    <a:pt x="4149" y="4180"/>
                  </a:lnTo>
                  <a:cubicBezTo>
                    <a:pt x="3634" y="4801"/>
                    <a:pt x="3001" y="5398"/>
                    <a:pt x="2543" y="5398"/>
                  </a:cubicBezTo>
                  <a:cubicBezTo>
                    <a:pt x="2484" y="5398"/>
                    <a:pt x="2427" y="5388"/>
                    <a:pt x="2374" y="5367"/>
                  </a:cubicBezTo>
                  <a:cubicBezTo>
                    <a:pt x="1616" y="5059"/>
                    <a:pt x="1590" y="3395"/>
                    <a:pt x="2313" y="1648"/>
                  </a:cubicBezTo>
                  <a:cubicBezTo>
                    <a:pt x="2578" y="1006"/>
                    <a:pt x="2909" y="442"/>
                    <a:pt x="3258"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7"/>
            <p:cNvSpPr/>
            <p:nvPr/>
          </p:nvSpPr>
          <p:spPr>
            <a:xfrm>
              <a:off x="676900" y="1998050"/>
              <a:ext cx="53525" cy="53050"/>
            </a:xfrm>
            <a:custGeom>
              <a:rect b="b" l="l" r="r" t="t"/>
              <a:pathLst>
                <a:path extrusionOk="0" h="2122" w="2141">
                  <a:moveTo>
                    <a:pt x="1058" y="1"/>
                  </a:moveTo>
                  <a:cubicBezTo>
                    <a:pt x="1058" y="1"/>
                    <a:pt x="0" y="1222"/>
                    <a:pt x="180" y="2085"/>
                  </a:cubicBezTo>
                  <a:cubicBezTo>
                    <a:pt x="179" y="2085"/>
                    <a:pt x="272" y="2121"/>
                    <a:pt x="433" y="2121"/>
                  </a:cubicBezTo>
                  <a:cubicBezTo>
                    <a:pt x="773" y="2121"/>
                    <a:pt x="1418" y="1958"/>
                    <a:pt x="2140" y="942"/>
                  </a:cubicBezTo>
                  <a:lnTo>
                    <a:pt x="1058"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7"/>
            <p:cNvSpPr/>
            <p:nvPr/>
          </p:nvSpPr>
          <p:spPr>
            <a:xfrm>
              <a:off x="771400" y="2038000"/>
              <a:ext cx="43800" cy="42450"/>
            </a:xfrm>
            <a:custGeom>
              <a:rect b="b" l="l" r="r" t="t"/>
              <a:pathLst>
                <a:path extrusionOk="0" h="1698" w="1752">
                  <a:moveTo>
                    <a:pt x="531" y="1"/>
                  </a:moveTo>
                  <a:cubicBezTo>
                    <a:pt x="531" y="1"/>
                    <a:pt x="1" y="960"/>
                    <a:pt x="168" y="1291"/>
                  </a:cubicBezTo>
                  <a:cubicBezTo>
                    <a:pt x="260" y="1473"/>
                    <a:pt x="783" y="1697"/>
                    <a:pt x="783" y="1697"/>
                  </a:cubicBezTo>
                  <a:cubicBezTo>
                    <a:pt x="783" y="1697"/>
                    <a:pt x="786" y="1698"/>
                    <a:pt x="792" y="1698"/>
                  </a:cubicBezTo>
                  <a:cubicBezTo>
                    <a:pt x="838" y="1698"/>
                    <a:pt x="1058" y="1683"/>
                    <a:pt x="1383" y="1422"/>
                  </a:cubicBezTo>
                  <a:cubicBezTo>
                    <a:pt x="1752" y="1127"/>
                    <a:pt x="1098" y="63"/>
                    <a:pt x="1098" y="63"/>
                  </a:cubicBezTo>
                  <a:lnTo>
                    <a:pt x="531"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7"/>
            <p:cNvSpPr/>
            <p:nvPr/>
          </p:nvSpPr>
          <p:spPr>
            <a:xfrm>
              <a:off x="773250" y="2036050"/>
              <a:ext cx="43875" cy="41225"/>
            </a:xfrm>
            <a:custGeom>
              <a:rect b="b" l="l" r="r" t="t"/>
              <a:pathLst>
                <a:path extrusionOk="0" h="1649" w="1755">
                  <a:moveTo>
                    <a:pt x="530" y="1"/>
                  </a:moveTo>
                  <a:cubicBezTo>
                    <a:pt x="530" y="1"/>
                    <a:pt x="0" y="965"/>
                    <a:pt x="170" y="1282"/>
                  </a:cubicBezTo>
                  <a:cubicBezTo>
                    <a:pt x="264" y="1456"/>
                    <a:pt x="787" y="1649"/>
                    <a:pt x="787" y="1649"/>
                  </a:cubicBezTo>
                  <a:cubicBezTo>
                    <a:pt x="787" y="1649"/>
                    <a:pt x="787" y="1649"/>
                    <a:pt x="788" y="1649"/>
                  </a:cubicBezTo>
                  <a:cubicBezTo>
                    <a:pt x="808" y="1649"/>
                    <a:pt x="1035" y="1642"/>
                    <a:pt x="1386" y="1348"/>
                  </a:cubicBezTo>
                  <a:cubicBezTo>
                    <a:pt x="1754" y="1042"/>
                    <a:pt x="1100" y="33"/>
                    <a:pt x="1100" y="33"/>
                  </a:cubicBezTo>
                  <a:lnTo>
                    <a:pt x="5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7"/>
            <p:cNvSpPr/>
            <p:nvPr/>
          </p:nvSpPr>
          <p:spPr>
            <a:xfrm>
              <a:off x="812850" y="1947650"/>
              <a:ext cx="32950" cy="12100"/>
            </a:xfrm>
            <a:custGeom>
              <a:rect b="b" l="l" r="r" t="t"/>
              <a:pathLst>
                <a:path extrusionOk="0" h="484" w="1318">
                  <a:moveTo>
                    <a:pt x="1317" y="1"/>
                  </a:moveTo>
                  <a:lnTo>
                    <a:pt x="1" y="54"/>
                  </a:lnTo>
                  <a:lnTo>
                    <a:pt x="768" y="484"/>
                  </a:lnTo>
                  <a:lnTo>
                    <a:pt x="1317" y="1"/>
                  </a:lnTo>
                  <a:close/>
                </a:path>
              </a:pathLst>
            </a:custGeom>
            <a:solidFill>
              <a:srgbClr val="8E5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7"/>
            <p:cNvSpPr/>
            <p:nvPr/>
          </p:nvSpPr>
          <p:spPr>
            <a:xfrm>
              <a:off x="840475" y="1935250"/>
              <a:ext cx="26125" cy="31200"/>
            </a:xfrm>
            <a:custGeom>
              <a:rect b="b" l="l" r="r" t="t"/>
              <a:pathLst>
                <a:path extrusionOk="0" h="1248" w="1045">
                  <a:moveTo>
                    <a:pt x="516" y="1"/>
                  </a:moveTo>
                  <a:lnTo>
                    <a:pt x="0" y="604"/>
                  </a:lnTo>
                  <a:lnTo>
                    <a:pt x="798" y="1248"/>
                  </a:lnTo>
                  <a:lnTo>
                    <a:pt x="1044" y="328"/>
                  </a:lnTo>
                  <a:lnTo>
                    <a:pt x="516" y="1"/>
                  </a:lnTo>
                  <a:close/>
                </a:path>
              </a:pathLst>
            </a:custGeom>
            <a:solidFill>
              <a:srgbClr val="EBF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7"/>
            <p:cNvSpPr/>
            <p:nvPr/>
          </p:nvSpPr>
          <p:spPr>
            <a:xfrm>
              <a:off x="775600" y="1931975"/>
              <a:ext cx="44950" cy="38175"/>
            </a:xfrm>
            <a:custGeom>
              <a:rect b="b" l="l" r="r" t="t"/>
              <a:pathLst>
                <a:path extrusionOk="0" h="1527" w="1798">
                  <a:moveTo>
                    <a:pt x="413" y="1"/>
                  </a:moveTo>
                  <a:lnTo>
                    <a:pt x="0" y="407"/>
                  </a:lnTo>
                  <a:lnTo>
                    <a:pt x="1179" y="1526"/>
                  </a:lnTo>
                  <a:lnTo>
                    <a:pt x="1797" y="766"/>
                  </a:lnTo>
                  <a:lnTo>
                    <a:pt x="413" y="1"/>
                  </a:lnTo>
                  <a:close/>
                </a:path>
              </a:pathLst>
            </a:custGeom>
            <a:solidFill>
              <a:srgbClr val="EBF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7"/>
            <p:cNvSpPr/>
            <p:nvPr/>
          </p:nvSpPr>
          <p:spPr>
            <a:xfrm>
              <a:off x="960825" y="2728400"/>
              <a:ext cx="50975" cy="17475"/>
            </a:xfrm>
            <a:custGeom>
              <a:rect b="b" l="l" r="r" t="t"/>
              <a:pathLst>
                <a:path extrusionOk="0" h="699" w="2039">
                  <a:moveTo>
                    <a:pt x="503" y="1"/>
                  </a:moveTo>
                  <a:cubicBezTo>
                    <a:pt x="494" y="1"/>
                    <a:pt x="486" y="1"/>
                    <a:pt x="478" y="2"/>
                  </a:cubicBezTo>
                  <a:cubicBezTo>
                    <a:pt x="0" y="28"/>
                    <a:pt x="56" y="698"/>
                    <a:pt x="56" y="698"/>
                  </a:cubicBezTo>
                  <a:lnTo>
                    <a:pt x="2039" y="698"/>
                  </a:lnTo>
                  <a:cubicBezTo>
                    <a:pt x="2039" y="698"/>
                    <a:pt x="993" y="1"/>
                    <a:pt x="5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7"/>
            <p:cNvSpPr/>
            <p:nvPr/>
          </p:nvSpPr>
          <p:spPr>
            <a:xfrm>
              <a:off x="763850" y="2729625"/>
              <a:ext cx="32650" cy="16250"/>
            </a:xfrm>
            <a:custGeom>
              <a:rect b="b" l="l" r="r" t="t"/>
              <a:pathLst>
                <a:path extrusionOk="0" h="650" w="1306">
                  <a:moveTo>
                    <a:pt x="677" y="0"/>
                  </a:moveTo>
                  <a:cubicBezTo>
                    <a:pt x="668" y="0"/>
                    <a:pt x="658" y="1"/>
                    <a:pt x="649" y="1"/>
                  </a:cubicBezTo>
                  <a:cubicBezTo>
                    <a:pt x="171" y="25"/>
                    <a:pt x="1" y="649"/>
                    <a:pt x="1" y="649"/>
                  </a:cubicBezTo>
                  <a:lnTo>
                    <a:pt x="1305" y="649"/>
                  </a:lnTo>
                  <a:cubicBezTo>
                    <a:pt x="1305" y="649"/>
                    <a:pt x="1133" y="0"/>
                    <a:pt x="6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7"/>
            <p:cNvSpPr/>
            <p:nvPr/>
          </p:nvSpPr>
          <p:spPr>
            <a:xfrm>
              <a:off x="804675" y="2346575"/>
              <a:ext cx="72350" cy="19200"/>
            </a:xfrm>
            <a:custGeom>
              <a:rect b="b" l="l" r="r" t="t"/>
              <a:pathLst>
                <a:path extrusionOk="0" h="768" w="2894">
                  <a:moveTo>
                    <a:pt x="2893" y="0"/>
                  </a:moveTo>
                  <a:cubicBezTo>
                    <a:pt x="2660" y="151"/>
                    <a:pt x="1977" y="284"/>
                    <a:pt x="1292" y="284"/>
                  </a:cubicBezTo>
                  <a:cubicBezTo>
                    <a:pt x="811" y="284"/>
                    <a:pt x="328" y="218"/>
                    <a:pt x="1" y="46"/>
                  </a:cubicBezTo>
                  <a:lnTo>
                    <a:pt x="1" y="46"/>
                  </a:lnTo>
                  <a:cubicBezTo>
                    <a:pt x="1" y="46"/>
                    <a:pt x="805" y="768"/>
                    <a:pt x="1671" y="768"/>
                  </a:cubicBezTo>
                  <a:cubicBezTo>
                    <a:pt x="1697" y="768"/>
                    <a:pt x="1723" y="767"/>
                    <a:pt x="1749" y="766"/>
                  </a:cubicBezTo>
                  <a:cubicBezTo>
                    <a:pt x="2646" y="720"/>
                    <a:pt x="2893" y="0"/>
                    <a:pt x="2893"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7"/>
            <p:cNvSpPr/>
            <p:nvPr/>
          </p:nvSpPr>
          <p:spPr>
            <a:xfrm>
              <a:off x="843350" y="2267625"/>
              <a:ext cx="7425" cy="75475"/>
            </a:xfrm>
            <a:custGeom>
              <a:rect b="b" l="l" r="r" t="t"/>
              <a:pathLst>
                <a:path extrusionOk="0" h="3019" w="297">
                  <a:moveTo>
                    <a:pt x="0" y="1"/>
                  </a:moveTo>
                  <a:lnTo>
                    <a:pt x="43" y="3018"/>
                  </a:lnTo>
                  <a:lnTo>
                    <a:pt x="249" y="2973"/>
                  </a:lnTo>
                  <a:lnTo>
                    <a:pt x="296" y="48"/>
                  </a:lnTo>
                  <a:lnTo>
                    <a:pt x="0"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7"/>
            <p:cNvSpPr/>
            <p:nvPr/>
          </p:nvSpPr>
          <p:spPr>
            <a:xfrm>
              <a:off x="831075" y="2267075"/>
              <a:ext cx="26250" cy="17525"/>
            </a:xfrm>
            <a:custGeom>
              <a:rect b="b" l="l" r="r" t="t"/>
              <a:pathLst>
                <a:path extrusionOk="0" h="701" w="1050">
                  <a:moveTo>
                    <a:pt x="1049" y="1"/>
                  </a:moveTo>
                  <a:lnTo>
                    <a:pt x="14" y="80"/>
                  </a:lnTo>
                  <a:lnTo>
                    <a:pt x="1" y="700"/>
                  </a:lnTo>
                  <a:lnTo>
                    <a:pt x="1" y="700"/>
                  </a:lnTo>
                  <a:lnTo>
                    <a:pt x="1036" y="622"/>
                  </a:lnTo>
                  <a:lnTo>
                    <a:pt x="10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7"/>
            <p:cNvSpPr/>
            <p:nvPr/>
          </p:nvSpPr>
          <p:spPr>
            <a:xfrm>
              <a:off x="680025" y="2001600"/>
              <a:ext cx="45600" cy="45175"/>
            </a:xfrm>
            <a:custGeom>
              <a:rect b="b" l="l" r="r" t="t"/>
              <a:pathLst>
                <a:path extrusionOk="0" h="1807" w="1824">
                  <a:moveTo>
                    <a:pt x="902" y="0"/>
                  </a:moveTo>
                  <a:cubicBezTo>
                    <a:pt x="902" y="0"/>
                    <a:pt x="0" y="1040"/>
                    <a:pt x="152" y="1776"/>
                  </a:cubicBezTo>
                  <a:cubicBezTo>
                    <a:pt x="152" y="1776"/>
                    <a:pt x="152" y="1776"/>
                    <a:pt x="152" y="1776"/>
                  </a:cubicBezTo>
                  <a:cubicBezTo>
                    <a:pt x="153" y="1776"/>
                    <a:pt x="232" y="1807"/>
                    <a:pt x="368" y="1807"/>
                  </a:cubicBezTo>
                  <a:cubicBezTo>
                    <a:pt x="657" y="1807"/>
                    <a:pt x="1208" y="1668"/>
                    <a:pt x="1824" y="801"/>
                  </a:cubicBezTo>
                  <a:lnTo>
                    <a:pt x="90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7"/>
            <p:cNvSpPr/>
            <p:nvPr/>
          </p:nvSpPr>
          <p:spPr>
            <a:xfrm>
              <a:off x="686275" y="2019275"/>
              <a:ext cx="22425" cy="22225"/>
            </a:xfrm>
            <a:custGeom>
              <a:rect b="b" l="l" r="r" t="t"/>
              <a:pathLst>
                <a:path extrusionOk="0" h="889" w="897">
                  <a:moveTo>
                    <a:pt x="444" y="0"/>
                  </a:moveTo>
                  <a:cubicBezTo>
                    <a:pt x="444" y="0"/>
                    <a:pt x="1" y="510"/>
                    <a:pt x="76" y="874"/>
                  </a:cubicBezTo>
                  <a:cubicBezTo>
                    <a:pt x="76" y="874"/>
                    <a:pt x="115" y="889"/>
                    <a:pt x="182" y="889"/>
                  </a:cubicBezTo>
                  <a:cubicBezTo>
                    <a:pt x="324" y="889"/>
                    <a:pt x="594" y="820"/>
                    <a:pt x="896" y="395"/>
                  </a:cubicBezTo>
                  <a:lnTo>
                    <a:pt x="44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7"/>
            <p:cNvSpPr/>
            <p:nvPr/>
          </p:nvSpPr>
          <p:spPr>
            <a:xfrm>
              <a:off x="696625" y="2006150"/>
              <a:ext cx="25625" cy="22675"/>
            </a:xfrm>
            <a:custGeom>
              <a:rect b="b" l="l" r="r" t="t"/>
              <a:pathLst>
                <a:path extrusionOk="0" h="907" w="1025">
                  <a:moveTo>
                    <a:pt x="272" y="1"/>
                  </a:moveTo>
                  <a:lnTo>
                    <a:pt x="1" y="268"/>
                  </a:lnTo>
                  <a:lnTo>
                    <a:pt x="811" y="907"/>
                  </a:lnTo>
                  <a:lnTo>
                    <a:pt x="1024" y="640"/>
                  </a:lnTo>
                  <a:lnTo>
                    <a:pt x="27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7"/>
            <p:cNvSpPr/>
            <p:nvPr/>
          </p:nvSpPr>
          <p:spPr>
            <a:xfrm>
              <a:off x="648575" y="2050975"/>
              <a:ext cx="92700" cy="73100"/>
            </a:xfrm>
            <a:custGeom>
              <a:rect b="b" l="l" r="r" t="t"/>
              <a:pathLst>
                <a:path extrusionOk="0" h="2924" w="3708">
                  <a:moveTo>
                    <a:pt x="276" y="0"/>
                  </a:moveTo>
                  <a:lnTo>
                    <a:pt x="1" y="633"/>
                  </a:lnTo>
                  <a:lnTo>
                    <a:pt x="3111" y="2923"/>
                  </a:lnTo>
                  <a:lnTo>
                    <a:pt x="3707" y="2305"/>
                  </a:lnTo>
                  <a:lnTo>
                    <a:pt x="27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7"/>
            <p:cNvSpPr/>
            <p:nvPr/>
          </p:nvSpPr>
          <p:spPr>
            <a:xfrm>
              <a:off x="648575" y="2050925"/>
              <a:ext cx="28200" cy="30400"/>
            </a:xfrm>
            <a:custGeom>
              <a:rect b="b" l="l" r="r" t="t"/>
              <a:pathLst>
                <a:path extrusionOk="0" h="1216" w="1128">
                  <a:moveTo>
                    <a:pt x="276" y="1"/>
                  </a:moveTo>
                  <a:lnTo>
                    <a:pt x="1" y="635"/>
                  </a:lnTo>
                  <a:lnTo>
                    <a:pt x="789" y="1216"/>
                  </a:lnTo>
                  <a:cubicBezTo>
                    <a:pt x="817" y="1114"/>
                    <a:pt x="853" y="1014"/>
                    <a:pt x="901" y="915"/>
                  </a:cubicBezTo>
                  <a:cubicBezTo>
                    <a:pt x="964" y="789"/>
                    <a:pt x="1040" y="675"/>
                    <a:pt x="1127" y="572"/>
                  </a:cubicBezTo>
                  <a:lnTo>
                    <a:pt x="276"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7"/>
            <p:cNvSpPr/>
            <p:nvPr/>
          </p:nvSpPr>
          <p:spPr>
            <a:xfrm>
              <a:off x="712650" y="2097725"/>
              <a:ext cx="28625" cy="26350"/>
            </a:xfrm>
            <a:custGeom>
              <a:rect b="b" l="l" r="r" t="t"/>
              <a:pathLst>
                <a:path extrusionOk="0" h="1054" w="1145">
                  <a:moveTo>
                    <a:pt x="499" y="0"/>
                  </a:moveTo>
                  <a:cubicBezTo>
                    <a:pt x="488" y="27"/>
                    <a:pt x="477" y="55"/>
                    <a:pt x="464" y="80"/>
                  </a:cubicBezTo>
                  <a:cubicBezTo>
                    <a:pt x="348" y="316"/>
                    <a:pt x="184" y="507"/>
                    <a:pt x="0" y="648"/>
                  </a:cubicBezTo>
                  <a:lnTo>
                    <a:pt x="548" y="1053"/>
                  </a:lnTo>
                  <a:lnTo>
                    <a:pt x="1144" y="435"/>
                  </a:lnTo>
                  <a:lnTo>
                    <a:pt x="499"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7"/>
            <p:cNvSpPr/>
            <p:nvPr/>
          </p:nvSpPr>
          <p:spPr>
            <a:xfrm>
              <a:off x="777450" y="2040325"/>
              <a:ext cx="34725" cy="32725"/>
            </a:xfrm>
            <a:custGeom>
              <a:rect b="b" l="l" r="r" t="t"/>
              <a:pathLst>
                <a:path extrusionOk="0" h="1309" w="1389">
                  <a:moveTo>
                    <a:pt x="421" y="1"/>
                  </a:moveTo>
                  <a:cubicBezTo>
                    <a:pt x="421" y="1"/>
                    <a:pt x="0" y="765"/>
                    <a:pt x="134" y="1017"/>
                  </a:cubicBezTo>
                  <a:cubicBezTo>
                    <a:pt x="208" y="1155"/>
                    <a:pt x="622" y="1308"/>
                    <a:pt x="622" y="1308"/>
                  </a:cubicBezTo>
                  <a:cubicBezTo>
                    <a:pt x="622" y="1308"/>
                    <a:pt x="622" y="1308"/>
                    <a:pt x="623" y="1308"/>
                  </a:cubicBezTo>
                  <a:cubicBezTo>
                    <a:pt x="639" y="1308"/>
                    <a:pt x="819" y="1303"/>
                    <a:pt x="1099" y="1068"/>
                  </a:cubicBezTo>
                  <a:cubicBezTo>
                    <a:pt x="1389" y="827"/>
                    <a:pt x="872" y="26"/>
                    <a:pt x="872" y="26"/>
                  </a:cubicBezTo>
                  <a:lnTo>
                    <a:pt x="42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7"/>
            <p:cNvSpPr/>
            <p:nvPr/>
          </p:nvSpPr>
          <p:spPr>
            <a:xfrm>
              <a:off x="781925" y="2045825"/>
              <a:ext cx="22625" cy="22250"/>
            </a:xfrm>
            <a:custGeom>
              <a:rect b="b" l="l" r="r" t="t"/>
              <a:pathLst>
                <a:path extrusionOk="0" h="890" w="905">
                  <a:moveTo>
                    <a:pt x="487" y="0"/>
                  </a:moveTo>
                  <a:lnTo>
                    <a:pt x="384" y="162"/>
                  </a:lnTo>
                  <a:lnTo>
                    <a:pt x="201" y="63"/>
                  </a:lnTo>
                  <a:lnTo>
                    <a:pt x="217" y="346"/>
                  </a:lnTo>
                  <a:lnTo>
                    <a:pt x="1" y="439"/>
                  </a:lnTo>
                  <a:lnTo>
                    <a:pt x="220" y="558"/>
                  </a:lnTo>
                  <a:lnTo>
                    <a:pt x="154" y="785"/>
                  </a:lnTo>
                  <a:lnTo>
                    <a:pt x="329" y="725"/>
                  </a:lnTo>
                  <a:lnTo>
                    <a:pt x="384" y="889"/>
                  </a:lnTo>
                  <a:lnTo>
                    <a:pt x="515" y="711"/>
                  </a:lnTo>
                  <a:lnTo>
                    <a:pt x="747" y="810"/>
                  </a:lnTo>
                  <a:lnTo>
                    <a:pt x="747" y="810"/>
                  </a:lnTo>
                  <a:lnTo>
                    <a:pt x="699" y="529"/>
                  </a:lnTo>
                  <a:lnTo>
                    <a:pt x="905" y="418"/>
                  </a:lnTo>
                  <a:lnTo>
                    <a:pt x="715" y="337"/>
                  </a:lnTo>
                  <a:lnTo>
                    <a:pt x="790" y="137"/>
                  </a:lnTo>
                  <a:lnTo>
                    <a:pt x="790" y="137"/>
                  </a:lnTo>
                  <a:lnTo>
                    <a:pt x="566" y="196"/>
                  </a:lnTo>
                  <a:lnTo>
                    <a:pt x="48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7"/>
            <p:cNvSpPr/>
            <p:nvPr/>
          </p:nvSpPr>
          <p:spPr>
            <a:xfrm>
              <a:off x="751550" y="1866525"/>
              <a:ext cx="120950" cy="128125"/>
            </a:xfrm>
            <a:custGeom>
              <a:rect b="b" l="l" r="r" t="t"/>
              <a:pathLst>
                <a:path extrusionOk="0" h="5125" w="4838">
                  <a:moveTo>
                    <a:pt x="1660" y="0"/>
                  </a:moveTo>
                  <a:lnTo>
                    <a:pt x="1498" y="2688"/>
                  </a:lnTo>
                  <a:lnTo>
                    <a:pt x="1373" y="2619"/>
                  </a:lnTo>
                  <a:lnTo>
                    <a:pt x="961" y="3025"/>
                  </a:lnTo>
                  <a:lnTo>
                    <a:pt x="999" y="3062"/>
                  </a:lnTo>
                  <a:cubicBezTo>
                    <a:pt x="560" y="3088"/>
                    <a:pt x="210" y="3134"/>
                    <a:pt x="1" y="3202"/>
                  </a:cubicBezTo>
                  <a:cubicBezTo>
                    <a:pt x="544" y="4005"/>
                    <a:pt x="1699" y="5125"/>
                    <a:pt x="2991" y="5125"/>
                  </a:cubicBezTo>
                  <a:cubicBezTo>
                    <a:pt x="3189" y="5125"/>
                    <a:pt x="3389" y="5098"/>
                    <a:pt x="3591" y="5041"/>
                  </a:cubicBezTo>
                  <a:cubicBezTo>
                    <a:pt x="4622" y="4748"/>
                    <a:pt x="4837" y="3942"/>
                    <a:pt x="4765" y="3165"/>
                  </a:cubicBezTo>
                  <a:cubicBezTo>
                    <a:pt x="4703" y="3158"/>
                    <a:pt x="4640" y="3152"/>
                    <a:pt x="4578" y="3147"/>
                  </a:cubicBezTo>
                  <a:lnTo>
                    <a:pt x="4598" y="3075"/>
                  </a:lnTo>
                  <a:lnTo>
                    <a:pt x="4070" y="2747"/>
                  </a:lnTo>
                  <a:lnTo>
                    <a:pt x="3896" y="1212"/>
                  </a:lnTo>
                  <a:lnTo>
                    <a:pt x="2713" y="249"/>
                  </a:lnTo>
                  <a:lnTo>
                    <a:pt x="1660" y="0"/>
                  </a:lnTo>
                  <a:close/>
                </a:path>
              </a:pathLst>
            </a:custGeom>
            <a:solidFill>
              <a:srgbClr val="964B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7"/>
            <p:cNvSpPr/>
            <p:nvPr/>
          </p:nvSpPr>
          <p:spPr>
            <a:xfrm>
              <a:off x="776700" y="1759700"/>
              <a:ext cx="103200" cy="172075"/>
            </a:xfrm>
            <a:custGeom>
              <a:rect b="b" l="l" r="r" t="t"/>
              <a:pathLst>
                <a:path extrusionOk="0" h="6883" w="4128">
                  <a:moveTo>
                    <a:pt x="1847" y="1"/>
                  </a:moveTo>
                  <a:cubicBezTo>
                    <a:pt x="1365" y="1"/>
                    <a:pt x="857" y="73"/>
                    <a:pt x="621" y="175"/>
                  </a:cubicBezTo>
                  <a:cubicBezTo>
                    <a:pt x="148" y="377"/>
                    <a:pt x="1" y="5154"/>
                    <a:pt x="60" y="5459"/>
                  </a:cubicBezTo>
                  <a:cubicBezTo>
                    <a:pt x="120" y="5763"/>
                    <a:pt x="2000" y="6883"/>
                    <a:pt x="2202" y="6883"/>
                  </a:cubicBezTo>
                  <a:cubicBezTo>
                    <a:pt x="2403" y="6883"/>
                    <a:pt x="3648" y="5802"/>
                    <a:pt x="3669" y="5697"/>
                  </a:cubicBezTo>
                  <a:cubicBezTo>
                    <a:pt x="4127" y="3359"/>
                    <a:pt x="3176" y="633"/>
                    <a:pt x="2916" y="259"/>
                  </a:cubicBezTo>
                  <a:cubicBezTo>
                    <a:pt x="2787" y="73"/>
                    <a:pt x="2331" y="1"/>
                    <a:pt x="1847" y="1"/>
                  </a:cubicBezTo>
                  <a:close/>
                </a:path>
              </a:pathLst>
            </a:custGeom>
            <a:solidFill>
              <a:srgbClr val="8E5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7"/>
            <p:cNvSpPr/>
            <p:nvPr/>
          </p:nvSpPr>
          <p:spPr>
            <a:xfrm>
              <a:off x="825125" y="1830225"/>
              <a:ext cx="19200" cy="47550"/>
            </a:xfrm>
            <a:custGeom>
              <a:rect b="b" l="l" r="r" t="t"/>
              <a:pathLst>
                <a:path extrusionOk="0" h="1902" w="768">
                  <a:moveTo>
                    <a:pt x="273" y="0"/>
                  </a:moveTo>
                  <a:cubicBezTo>
                    <a:pt x="257" y="0"/>
                    <a:pt x="240" y="41"/>
                    <a:pt x="223" y="111"/>
                  </a:cubicBezTo>
                  <a:cubicBezTo>
                    <a:pt x="362" y="594"/>
                    <a:pt x="663" y="1570"/>
                    <a:pt x="613" y="1649"/>
                  </a:cubicBezTo>
                  <a:cubicBezTo>
                    <a:pt x="572" y="1714"/>
                    <a:pt x="192" y="1813"/>
                    <a:pt x="3" y="1860"/>
                  </a:cubicBezTo>
                  <a:cubicBezTo>
                    <a:pt x="2" y="1885"/>
                    <a:pt x="0" y="1901"/>
                    <a:pt x="0" y="1901"/>
                  </a:cubicBezTo>
                  <a:cubicBezTo>
                    <a:pt x="0" y="1901"/>
                    <a:pt x="660" y="1753"/>
                    <a:pt x="714" y="1669"/>
                  </a:cubicBezTo>
                  <a:cubicBezTo>
                    <a:pt x="767" y="1583"/>
                    <a:pt x="423" y="480"/>
                    <a:pt x="298" y="41"/>
                  </a:cubicBezTo>
                  <a:cubicBezTo>
                    <a:pt x="290" y="13"/>
                    <a:pt x="281" y="0"/>
                    <a:pt x="273" y="0"/>
                  </a:cubicBezTo>
                  <a:close/>
                </a:path>
              </a:pathLst>
            </a:custGeom>
            <a:solidFill>
              <a:srgbClr val="723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7"/>
            <p:cNvSpPr/>
            <p:nvPr/>
          </p:nvSpPr>
          <p:spPr>
            <a:xfrm>
              <a:off x="759375" y="1841200"/>
              <a:ext cx="18350" cy="33275"/>
            </a:xfrm>
            <a:custGeom>
              <a:rect b="b" l="l" r="r" t="t"/>
              <a:pathLst>
                <a:path extrusionOk="0" h="1331" w="734">
                  <a:moveTo>
                    <a:pt x="149" y="0"/>
                  </a:moveTo>
                  <a:cubicBezTo>
                    <a:pt x="62" y="0"/>
                    <a:pt x="1" y="55"/>
                    <a:pt x="3" y="202"/>
                  </a:cubicBezTo>
                  <a:cubicBezTo>
                    <a:pt x="3" y="527"/>
                    <a:pt x="305" y="1203"/>
                    <a:pt x="564" y="1327"/>
                  </a:cubicBezTo>
                  <a:cubicBezTo>
                    <a:pt x="569" y="1329"/>
                    <a:pt x="575" y="1331"/>
                    <a:pt x="580" y="1331"/>
                  </a:cubicBezTo>
                  <a:cubicBezTo>
                    <a:pt x="723" y="1331"/>
                    <a:pt x="733" y="349"/>
                    <a:pt x="524" y="180"/>
                  </a:cubicBezTo>
                  <a:cubicBezTo>
                    <a:pt x="403" y="83"/>
                    <a:pt x="256" y="0"/>
                    <a:pt x="149" y="0"/>
                  </a:cubicBezTo>
                  <a:close/>
                </a:path>
              </a:pathLst>
            </a:custGeom>
            <a:solidFill>
              <a:srgbClr val="8E5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7"/>
            <p:cNvSpPr/>
            <p:nvPr/>
          </p:nvSpPr>
          <p:spPr>
            <a:xfrm>
              <a:off x="763200" y="1848275"/>
              <a:ext cx="10550" cy="19050"/>
            </a:xfrm>
            <a:custGeom>
              <a:rect b="b" l="l" r="r" t="t"/>
              <a:pathLst>
                <a:path extrusionOk="0" h="762" w="422">
                  <a:moveTo>
                    <a:pt x="85" y="0"/>
                  </a:moveTo>
                  <a:cubicBezTo>
                    <a:pt x="35" y="0"/>
                    <a:pt x="0" y="32"/>
                    <a:pt x="2" y="116"/>
                  </a:cubicBezTo>
                  <a:cubicBezTo>
                    <a:pt x="3" y="302"/>
                    <a:pt x="175" y="690"/>
                    <a:pt x="324" y="760"/>
                  </a:cubicBezTo>
                  <a:cubicBezTo>
                    <a:pt x="327" y="761"/>
                    <a:pt x="330" y="762"/>
                    <a:pt x="333" y="762"/>
                  </a:cubicBezTo>
                  <a:cubicBezTo>
                    <a:pt x="416" y="762"/>
                    <a:pt x="421" y="200"/>
                    <a:pt x="301" y="103"/>
                  </a:cubicBezTo>
                  <a:cubicBezTo>
                    <a:pt x="231" y="48"/>
                    <a:pt x="146" y="0"/>
                    <a:pt x="85" y="0"/>
                  </a:cubicBezTo>
                  <a:close/>
                </a:path>
              </a:pathLst>
            </a:custGeom>
            <a:solidFill>
              <a:srgbClr val="6832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7"/>
            <p:cNvSpPr/>
            <p:nvPr/>
          </p:nvSpPr>
          <p:spPr>
            <a:xfrm>
              <a:off x="766600" y="1858025"/>
              <a:ext cx="6850" cy="12350"/>
            </a:xfrm>
            <a:custGeom>
              <a:rect b="b" l="l" r="r" t="t"/>
              <a:pathLst>
                <a:path extrusionOk="0" h="494" w="274">
                  <a:moveTo>
                    <a:pt x="55" y="0"/>
                  </a:moveTo>
                  <a:cubicBezTo>
                    <a:pt x="23" y="0"/>
                    <a:pt x="0" y="20"/>
                    <a:pt x="1" y="74"/>
                  </a:cubicBezTo>
                  <a:cubicBezTo>
                    <a:pt x="1" y="196"/>
                    <a:pt x="113" y="446"/>
                    <a:pt x="212" y="492"/>
                  </a:cubicBezTo>
                  <a:cubicBezTo>
                    <a:pt x="214" y="493"/>
                    <a:pt x="216" y="493"/>
                    <a:pt x="218" y="493"/>
                  </a:cubicBezTo>
                  <a:cubicBezTo>
                    <a:pt x="271" y="493"/>
                    <a:pt x="274" y="129"/>
                    <a:pt x="194" y="66"/>
                  </a:cubicBezTo>
                  <a:cubicBezTo>
                    <a:pt x="149" y="30"/>
                    <a:pt x="95" y="0"/>
                    <a:pt x="55" y="0"/>
                  </a:cubicBezTo>
                  <a:close/>
                </a:path>
              </a:pathLst>
            </a:custGeom>
            <a:solidFill>
              <a:srgbClr val="8E5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7"/>
            <p:cNvSpPr/>
            <p:nvPr/>
          </p:nvSpPr>
          <p:spPr>
            <a:xfrm>
              <a:off x="915875" y="2214100"/>
              <a:ext cx="19925" cy="23900"/>
            </a:xfrm>
            <a:custGeom>
              <a:rect b="b" l="l" r="r" t="t"/>
              <a:pathLst>
                <a:path extrusionOk="0" h="956" w="797">
                  <a:moveTo>
                    <a:pt x="797" y="861"/>
                  </a:moveTo>
                  <a:cubicBezTo>
                    <a:pt x="797" y="861"/>
                    <a:pt x="797" y="861"/>
                    <a:pt x="797" y="861"/>
                  </a:cubicBezTo>
                  <a:cubicBezTo>
                    <a:pt x="797" y="861"/>
                    <a:pt x="797" y="861"/>
                    <a:pt x="797" y="861"/>
                  </a:cubicBezTo>
                  <a:close/>
                  <a:moveTo>
                    <a:pt x="86" y="0"/>
                  </a:moveTo>
                  <a:cubicBezTo>
                    <a:pt x="80" y="0"/>
                    <a:pt x="76" y="2"/>
                    <a:pt x="72" y="5"/>
                  </a:cubicBezTo>
                  <a:cubicBezTo>
                    <a:pt x="0" y="71"/>
                    <a:pt x="149" y="370"/>
                    <a:pt x="282" y="485"/>
                  </a:cubicBezTo>
                  <a:cubicBezTo>
                    <a:pt x="290" y="522"/>
                    <a:pt x="220" y="756"/>
                    <a:pt x="370" y="894"/>
                  </a:cubicBezTo>
                  <a:cubicBezTo>
                    <a:pt x="419" y="939"/>
                    <a:pt x="475" y="955"/>
                    <a:pt x="531" y="955"/>
                  </a:cubicBezTo>
                  <a:cubicBezTo>
                    <a:pt x="666" y="955"/>
                    <a:pt x="796" y="861"/>
                    <a:pt x="797" y="861"/>
                  </a:cubicBezTo>
                  <a:cubicBezTo>
                    <a:pt x="797" y="861"/>
                    <a:pt x="797" y="861"/>
                    <a:pt x="797" y="861"/>
                  </a:cubicBezTo>
                  <a:lnTo>
                    <a:pt x="797" y="861"/>
                  </a:lnTo>
                  <a:cubicBezTo>
                    <a:pt x="527" y="476"/>
                    <a:pt x="178" y="0"/>
                    <a:pt x="86" y="0"/>
                  </a:cubicBezTo>
                  <a:close/>
                </a:path>
              </a:pathLst>
            </a:custGeom>
            <a:solidFill>
              <a:srgbClr val="8E5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7"/>
            <p:cNvSpPr/>
            <p:nvPr/>
          </p:nvSpPr>
          <p:spPr>
            <a:xfrm>
              <a:off x="754725" y="2128350"/>
              <a:ext cx="55950" cy="89975"/>
            </a:xfrm>
            <a:custGeom>
              <a:rect b="b" l="l" r="r" t="t"/>
              <a:pathLst>
                <a:path extrusionOk="0" h="3599" w="2238">
                  <a:moveTo>
                    <a:pt x="6" y="1"/>
                  </a:moveTo>
                  <a:lnTo>
                    <a:pt x="0" y="2160"/>
                  </a:lnTo>
                  <a:cubicBezTo>
                    <a:pt x="0" y="2160"/>
                    <a:pt x="893" y="3297"/>
                    <a:pt x="2237" y="3598"/>
                  </a:cubicBezTo>
                  <a:cubicBezTo>
                    <a:pt x="2237" y="3598"/>
                    <a:pt x="313" y="1603"/>
                    <a:pt x="6"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7"/>
            <p:cNvSpPr/>
            <p:nvPr/>
          </p:nvSpPr>
          <p:spPr>
            <a:xfrm>
              <a:off x="901300" y="2230350"/>
              <a:ext cx="29025" cy="62425"/>
            </a:xfrm>
            <a:custGeom>
              <a:rect b="b" l="l" r="r" t="t"/>
              <a:pathLst>
                <a:path extrusionOk="0" h="2497" w="1161">
                  <a:moveTo>
                    <a:pt x="953" y="0"/>
                  </a:moveTo>
                  <a:cubicBezTo>
                    <a:pt x="755" y="0"/>
                    <a:pt x="158" y="260"/>
                    <a:pt x="83" y="343"/>
                  </a:cubicBezTo>
                  <a:cubicBezTo>
                    <a:pt x="0" y="436"/>
                    <a:pt x="349" y="2442"/>
                    <a:pt x="489" y="2490"/>
                  </a:cubicBezTo>
                  <a:cubicBezTo>
                    <a:pt x="502" y="2494"/>
                    <a:pt x="519" y="2496"/>
                    <a:pt x="540" y="2496"/>
                  </a:cubicBezTo>
                  <a:cubicBezTo>
                    <a:pt x="687" y="2496"/>
                    <a:pt x="1007" y="2399"/>
                    <a:pt x="1080" y="2328"/>
                  </a:cubicBezTo>
                  <a:cubicBezTo>
                    <a:pt x="1161" y="2247"/>
                    <a:pt x="1122" y="66"/>
                    <a:pt x="997" y="7"/>
                  </a:cubicBezTo>
                  <a:cubicBezTo>
                    <a:pt x="986" y="2"/>
                    <a:pt x="971" y="0"/>
                    <a:pt x="953" y="0"/>
                  </a:cubicBezTo>
                  <a:close/>
                </a:path>
              </a:pathLst>
            </a:custGeom>
            <a:solidFill>
              <a:srgbClr val="3135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7"/>
            <p:cNvSpPr/>
            <p:nvPr/>
          </p:nvSpPr>
          <p:spPr>
            <a:xfrm>
              <a:off x="901300" y="2236150"/>
              <a:ext cx="27450" cy="56550"/>
            </a:xfrm>
            <a:custGeom>
              <a:rect b="b" l="l" r="r" t="t"/>
              <a:pathLst>
                <a:path extrusionOk="0" h="2262" w="1098">
                  <a:moveTo>
                    <a:pt x="259" y="1"/>
                  </a:moveTo>
                  <a:cubicBezTo>
                    <a:pt x="171" y="45"/>
                    <a:pt x="105" y="86"/>
                    <a:pt x="83" y="110"/>
                  </a:cubicBezTo>
                  <a:cubicBezTo>
                    <a:pt x="0" y="204"/>
                    <a:pt x="349" y="2210"/>
                    <a:pt x="489" y="2255"/>
                  </a:cubicBezTo>
                  <a:cubicBezTo>
                    <a:pt x="502" y="2260"/>
                    <a:pt x="520" y="2262"/>
                    <a:pt x="541" y="2262"/>
                  </a:cubicBezTo>
                  <a:cubicBezTo>
                    <a:pt x="689" y="2262"/>
                    <a:pt x="1006" y="2164"/>
                    <a:pt x="1078" y="2093"/>
                  </a:cubicBezTo>
                  <a:cubicBezTo>
                    <a:pt x="1085" y="2087"/>
                    <a:pt x="1091" y="2064"/>
                    <a:pt x="1097" y="2030"/>
                  </a:cubicBezTo>
                  <a:lnTo>
                    <a:pt x="1097" y="2030"/>
                  </a:lnTo>
                  <a:cubicBezTo>
                    <a:pt x="974" y="2074"/>
                    <a:pt x="819" y="2112"/>
                    <a:pt x="729" y="2112"/>
                  </a:cubicBezTo>
                  <a:cubicBezTo>
                    <a:pt x="708" y="2112"/>
                    <a:pt x="690" y="2110"/>
                    <a:pt x="678" y="2105"/>
                  </a:cubicBezTo>
                  <a:cubicBezTo>
                    <a:pt x="546" y="2061"/>
                    <a:pt x="233" y="308"/>
                    <a:pt x="259" y="1"/>
                  </a:cubicBezTo>
                  <a:close/>
                </a:path>
              </a:pathLst>
            </a:custGeom>
            <a:solidFill>
              <a:srgbClr val="272B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7"/>
            <p:cNvSpPr/>
            <p:nvPr/>
          </p:nvSpPr>
          <p:spPr>
            <a:xfrm>
              <a:off x="918150" y="2247575"/>
              <a:ext cx="6200" cy="8775"/>
            </a:xfrm>
            <a:custGeom>
              <a:rect b="b" l="l" r="r" t="t"/>
              <a:pathLst>
                <a:path extrusionOk="0" h="351" w="248">
                  <a:moveTo>
                    <a:pt x="130" y="0"/>
                  </a:moveTo>
                  <a:cubicBezTo>
                    <a:pt x="64" y="0"/>
                    <a:pt x="6" y="80"/>
                    <a:pt x="5" y="175"/>
                  </a:cubicBezTo>
                  <a:cubicBezTo>
                    <a:pt x="1" y="271"/>
                    <a:pt x="55" y="351"/>
                    <a:pt x="121" y="351"/>
                  </a:cubicBezTo>
                  <a:cubicBezTo>
                    <a:pt x="188" y="351"/>
                    <a:pt x="244" y="271"/>
                    <a:pt x="247" y="175"/>
                  </a:cubicBezTo>
                  <a:cubicBezTo>
                    <a:pt x="248" y="78"/>
                    <a:pt x="196" y="0"/>
                    <a:pt x="130" y="0"/>
                  </a:cubicBezTo>
                  <a:close/>
                </a:path>
              </a:pathLst>
            </a:custGeom>
            <a:solidFill>
              <a:srgbClr val="4D52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7"/>
            <p:cNvSpPr/>
            <p:nvPr/>
          </p:nvSpPr>
          <p:spPr>
            <a:xfrm>
              <a:off x="857400" y="2032275"/>
              <a:ext cx="46500" cy="11500"/>
            </a:xfrm>
            <a:custGeom>
              <a:rect b="b" l="l" r="r" t="t"/>
              <a:pathLst>
                <a:path extrusionOk="0" h="460" w="1860">
                  <a:moveTo>
                    <a:pt x="1797" y="0"/>
                  </a:moveTo>
                  <a:lnTo>
                    <a:pt x="1" y="78"/>
                  </a:lnTo>
                  <a:lnTo>
                    <a:pt x="63" y="460"/>
                  </a:lnTo>
                  <a:lnTo>
                    <a:pt x="1859" y="380"/>
                  </a:lnTo>
                  <a:lnTo>
                    <a:pt x="179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7"/>
            <p:cNvSpPr/>
            <p:nvPr/>
          </p:nvSpPr>
          <p:spPr>
            <a:xfrm>
              <a:off x="924525" y="2090175"/>
              <a:ext cx="107900" cy="154175"/>
            </a:xfrm>
            <a:custGeom>
              <a:rect b="b" l="l" r="r" t="t"/>
              <a:pathLst>
                <a:path extrusionOk="0" h="6167" w="4316">
                  <a:moveTo>
                    <a:pt x="2904" y="0"/>
                  </a:moveTo>
                  <a:cubicBezTo>
                    <a:pt x="2622" y="0"/>
                    <a:pt x="2254" y="152"/>
                    <a:pt x="1931" y="397"/>
                  </a:cubicBezTo>
                  <a:cubicBezTo>
                    <a:pt x="1542" y="693"/>
                    <a:pt x="656" y="4828"/>
                    <a:pt x="0" y="6037"/>
                  </a:cubicBezTo>
                  <a:lnTo>
                    <a:pt x="242" y="6167"/>
                  </a:lnTo>
                  <a:cubicBezTo>
                    <a:pt x="242" y="6167"/>
                    <a:pt x="3464" y="2760"/>
                    <a:pt x="3890" y="2199"/>
                  </a:cubicBezTo>
                  <a:cubicBezTo>
                    <a:pt x="4315" y="1638"/>
                    <a:pt x="4153" y="310"/>
                    <a:pt x="3065" y="20"/>
                  </a:cubicBezTo>
                  <a:cubicBezTo>
                    <a:pt x="3016" y="6"/>
                    <a:pt x="2962" y="0"/>
                    <a:pt x="2904" y="0"/>
                  </a:cubicBezTo>
                  <a:close/>
                </a:path>
              </a:pathLst>
            </a:custGeom>
            <a:solidFill>
              <a:srgbClr val="8E5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27"/>
            <p:cNvSpPr/>
            <p:nvPr/>
          </p:nvSpPr>
          <p:spPr>
            <a:xfrm>
              <a:off x="926025" y="2090175"/>
              <a:ext cx="110675" cy="154175"/>
            </a:xfrm>
            <a:custGeom>
              <a:rect b="b" l="l" r="r" t="t"/>
              <a:pathLst>
                <a:path extrusionOk="0" h="6167" w="4427">
                  <a:moveTo>
                    <a:pt x="2850" y="1"/>
                  </a:moveTo>
                  <a:cubicBezTo>
                    <a:pt x="2721" y="1"/>
                    <a:pt x="2572" y="33"/>
                    <a:pt x="2420" y="92"/>
                  </a:cubicBezTo>
                  <a:cubicBezTo>
                    <a:pt x="2584" y="126"/>
                    <a:pt x="2722" y="202"/>
                    <a:pt x="2834" y="276"/>
                  </a:cubicBezTo>
                  <a:cubicBezTo>
                    <a:pt x="3235" y="535"/>
                    <a:pt x="2675" y="2185"/>
                    <a:pt x="1588" y="3959"/>
                  </a:cubicBezTo>
                  <a:cubicBezTo>
                    <a:pt x="1051" y="4834"/>
                    <a:pt x="485" y="5573"/>
                    <a:pt x="1" y="6068"/>
                  </a:cubicBezTo>
                  <a:lnTo>
                    <a:pt x="182" y="6167"/>
                  </a:lnTo>
                  <a:cubicBezTo>
                    <a:pt x="182" y="6167"/>
                    <a:pt x="3576" y="2751"/>
                    <a:pt x="4001" y="2190"/>
                  </a:cubicBezTo>
                  <a:cubicBezTo>
                    <a:pt x="4426" y="1628"/>
                    <a:pt x="4095" y="310"/>
                    <a:pt x="3006" y="20"/>
                  </a:cubicBezTo>
                  <a:cubicBezTo>
                    <a:pt x="2959" y="7"/>
                    <a:pt x="2906" y="1"/>
                    <a:pt x="2850"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27"/>
            <p:cNvSpPr/>
            <p:nvPr/>
          </p:nvSpPr>
          <p:spPr>
            <a:xfrm>
              <a:off x="811925" y="1882825"/>
              <a:ext cx="36300" cy="21375"/>
            </a:xfrm>
            <a:custGeom>
              <a:rect b="b" l="l" r="r" t="t"/>
              <a:pathLst>
                <a:path extrusionOk="0" h="855" w="1452">
                  <a:moveTo>
                    <a:pt x="1" y="1"/>
                  </a:moveTo>
                  <a:cubicBezTo>
                    <a:pt x="1" y="1"/>
                    <a:pt x="11" y="825"/>
                    <a:pt x="285" y="850"/>
                  </a:cubicBezTo>
                  <a:cubicBezTo>
                    <a:pt x="316" y="853"/>
                    <a:pt x="351" y="855"/>
                    <a:pt x="388" y="855"/>
                  </a:cubicBezTo>
                  <a:cubicBezTo>
                    <a:pt x="686" y="855"/>
                    <a:pt x="1159" y="769"/>
                    <a:pt x="1209" y="704"/>
                  </a:cubicBezTo>
                  <a:cubicBezTo>
                    <a:pt x="1265" y="632"/>
                    <a:pt x="1452" y="45"/>
                    <a:pt x="1452" y="45"/>
                  </a:cubicBezTo>
                  <a:lnTo>
                    <a:pt x="1" y="1"/>
                  </a:lnTo>
                  <a:close/>
                </a:path>
              </a:pathLst>
            </a:custGeom>
            <a:solidFill>
              <a:srgbClr val="301C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7"/>
            <p:cNvSpPr/>
            <p:nvPr/>
          </p:nvSpPr>
          <p:spPr>
            <a:xfrm>
              <a:off x="813775" y="1884200"/>
              <a:ext cx="32725" cy="19125"/>
            </a:xfrm>
            <a:custGeom>
              <a:rect b="b" l="l" r="r" t="t"/>
              <a:pathLst>
                <a:path extrusionOk="0" h="765" w="1309">
                  <a:moveTo>
                    <a:pt x="1" y="0"/>
                  </a:moveTo>
                  <a:cubicBezTo>
                    <a:pt x="1" y="0"/>
                    <a:pt x="11" y="739"/>
                    <a:pt x="261" y="761"/>
                  </a:cubicBezTo>
                  <a:cubicBezTo>
                    <a:pt x="287" y="764"/>
                    <a:pt x="316" y="765"/>
                    <a:pt x="348" y="765"/>
                  </a:cubicBezTo>
                  <a:cubicBezTo>
                    <a:pt x="619" y="765"/>
                    <a:pt x="1062" y="681"/>
                    <a:pt x="1108" y="619"/>
                  </a:cubicBezTo>
                  <a:cubicBezTo>
                    <a:pt x="1163" y="551"/>
                    <a:pt x="1308" y="19"/>
                    <a:pt x="1308" y="19"/>
                  </a:cubicBezTo>
                  <a:lnTo>
                    <a:pt x="1" y="0"/>
                  </a:lnTo>
                  <a:close/>
                </a:path>
              </a:pathLst>
            </a:custGeom>
            <a:solidFill>
              <a:srgbClr val="FFFA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7"/>
            <p:cNvSpPr/>
            <p:nvPr/>
          </p:nvSpPr>
          <p:spPr>
            <a:xfrm>
              <a:off x="841950" y="1886150"/>
              <a:ext cx="4575" cy="13825"/>
            </a:xfrm>
            <a:custGeom>
              <a:rect b="b" l="l" r="r" t="t"/>
              <a:pathLst>
                <a:path extrusionOk="0" h="553" w="183">
                  <a:moveTo>
                    <a:pt x="183" y="0"/>
                  </a:moveTo>
                  <a:lnTo>
                    <a:pt x="3" y="250"/>
                  </a:lnTo>
                  <a:lnTo>
                    <a:pt x="0" y="552"/>
                  </a:lnTo>
                  <a:lnTo>
                    <a:pt x="99" y="309"/>
                  </a:lnTo>
                  <a:lnTo>
                    <a:pt x="183" y="0"/>
                  </a:lnTo>
                  <a:close/>
                </a:path>
              </a:pathLst>
            </a:custGeom>
            <a:solidFill>
              <a:srgbClr val="301C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7"/>
            <p:cNvSpPr/>
            <p:nvPr/>
          </p:nvSpPr>
          <p:spPr>
            <a:xfrm>
              <a:off x="810975" y="1881900"/>
              <a:ext cx="2125" cy="2125"/>
            </a:xfrm>
            <a:custGeom>
              <a:rect b="b" l="l" r="r" t="t"/>
              <a:pathLst>
                <a:path extrusionOk="0" h="85" w="85">
                  <a:moveTo>
                    <a:pt x="43" y="1"/>
                  </a:moveTo>
                  <a:cubicBezTo>
                    <a:pt x="21" y="1"/>
                    <a:pt x="1" y="18"/>
                    <a:pt x="1" y="43"/>
                  </a:cubicBezTo>
                  <a:cubicBezTo>
                    <a:pt x="1" y="66"/>
                    <a:pt x="20" y="85"/>
                    <a:pt x="42" y="85"/>
                  </a:cubicBezTo>
                  <a:cubicBezTo>
                    <a:pt x="64" y="85"/>
                    <a:pt x="83" y="67"/>
                    <a:pt x="83" y="43"/>
                  </a:cubicBezTo>
                  <a:cubicBezTo>
                    <a:pt x="85" y="18"/>
                    <a:pt x="65" y="1"/>
                    <a:pt x="43" y="1"/>
                  </a:cubicBezTo>
                  <a:close/>
                </a:path>
              </a:pathLst>
            </a:custGeom>
            <a:solidFill>
              <a:srgbClr val="301C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7"/>
            <p:cNvSpPr/>
            <p:nvPr/>
          </p:nvSpPr>
          <p:spPr>
            <a:xfrm>
              <a:off x="847175" y="1883425"/>
              <a:ext cx="1850" cy="1850"/>
            </a:xfrm>
            <a:custGeom>
              <a:rect b="b" l="l" r="r" t="t"/>
              <a:pathLst>
                <a:path extrusionOk="0" h="74" w="74">
                  <a:moveTo>
                    <a:pt x="37" y="0"/>
                  </a:moveTo>
                  <a:cubicBezTo>
                    <a:pt x="16" y="0"/>
                    <a:pt x="0" y="16"/>
                    <a:pt x="0" y="37"/>
                  </a:cubicBezTo>
                  <a:cubicBezTo>
                    <a:pt x="0" y="58"/>
                    <a:pt x="15" y="74"/>
                    <a:pt x="34" y="74"/>
                  </a:cubicBezTo>
                  <a:cubicBezTo>
                    <a:pt x="55" y="74"/>
                    <a:pt x="71" y="58"/>
                    <a:pt x="71" y="37"/>
                  </a:cubicBezTo>
                  <a:cubicBezTo>
                    <a:pt x="74" y="16"/>
                    <a:pt x="56" y="0"/>
                    <a:pt x="37" y="0"/>
                  </a:cubicBezTo>
                  <a:close/>
                </a:path>
              </a:pathLst>
            </a:custGeom>
            <a:solidFill>
              <a:srgbClr val="301C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7"/>
            <p:cNvSpPr/>
            <p:nvPr/>
          </p:nvSpPr>
          <p:spPr>
            <a:xfrm>
              <a:off x="789025" y="1806700"/>
              <a:ext cx="33800" cy="14275"/>
            </a:xfrm>
            <a:custGeom>
              <a:rect b="b" l="l" r="r" t="t"/>
              <a:pathLst>
                <a:path extrusionOk="0" h="571" w="1352">
                  <a:moveTo>
                    <a:pt x="1079" y="0"/>
                  </a:moveTo>
                  <a:cubicBezTo>
                    <a:pt x="763" y="0"/>
                    <a:pt x="94" y="106"/>
                    <a:pt x="53" y="140"/>
                  </a:cubicBezTo>
                  <a:cubicBezTo>
                    <a:pt x="1" y="183"/>
                    <a:pt x="78" y="552"/>
                    <a:pt x="125" y="557"/>
                  </a:cubicBezTo>
                  <a:cubicBezTo>
                    <a:pt x="150" y="560"/>
                    <a:pt x="421" y="570"/>
                    <a:pt x="682" y="570"/>
                  </a:cubicBezTo>
                  <a:cubicBezTo>
                    <a:pt x="893" y="570"/>
                    <a:pt x="1097" y="564"/>
                    <a:pt x="1158" y="541"/>
                  </a:cubicBezTo>
                  <a:cubicBezTo>
                    <a:pt x="1256" y="504"/>
                    <a:pt x="1351" y="91"/>
                    <a:pt x="1229" y="19"/>
                  </a:cubicBezTo>
                  <a:cubicBezTo>
                    <a:pt x="1206" y="6"/>
                    <a:pt x="1152" y="0"/>
                    <a:pt x="1079" y="0"/>
                  </a:cubicBezTo>
                  <a:close/>
                </a:path>
              </a:pathLst>
            </a:custGeom>
            <a:solidFill>
              <a:srgbClr val="5427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7"/>
            <p:cNvSpPr/>
            <p:nvPr/>
          </p:nvSpPr>
          <p:spPr>
            <a:xfrm>
              <a:off x="833175" y="1804175"/>
              <a:ext cx="33025" cy="14075"/>
            </a:xfrm>
            <a:custGeom>
              <a:rect b="b" l="l" r="r" t="t"/>
              <a:pathLst>
                <a:path extrusionOk="0" h="563" w="1321">
                  <a:moveTo>
                    <a:pt x="376" y="0"/>
                  </a:moveTo>
                  <a:cubicBezTo>
                    <a:pt x="250" y="0"/>
                    <a:pt x="153" y="9"/>
                    <a:pt x="120" y="30"/>
                  </a:cubicBezTo>
                  <a:cubicBezTo>
                    <a:pt x="1" y="108"/>
                    <a:pt x="98" y="518"/>
                    <a:pt x="194" y="549"/>
                  </a:cubicBezTo>
                  <a:cubicBezTo>
                    <a:pt x="223" y="559"/>
                    <a:pt x="288" y="562"/>
                    <a:pt x="370" y="562"/>
                  </a:cubicBezTo>
                  <a:cubicBezTo>
                    <a:pt x="658" y="562"/>
                    <a:pt x="1169" y="515"/>
                    <a:pt x="1204" y="510"/>
                  </a:cubicBezTo>
                  <a:cubicBezTo>
                    <a:pt x="1250" y="505"/>
                    <a:pt x="1320" y="129"/>
                    <a:pt x="1270" y="89"/>
                  </a:cubicBezTo>
                  <a:cubicBezTo>
                    <a:pt x="1234" y="59"/>
                    <a:pt x="708" y="0"/>
                    <a:pt x="376" y="0"/>
                  </a:cubicBezTo>
                  <a:close/>
                </a:path>
              </a:pathLst>
            </a:custGeom>
            <a:solidFill>
              <a:srgbClr val="5427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7"/>
            <p:cNvSpPr/>
            <p:nvPr/>
          </p:nvSpPr>
          <p:spPr>
            <a:xfrm>
              <a:off x="913525" y="2224850"/>
              <a:ext cx="25650" cy="31400"/>
            </a:xfrm>
            <a:custGeom>
              <a:rect b="b" l="l" r="r" t="t"/>
              <a:pathLst>
                <a:path extrusionOk="0" h="1256" w="1026">
                  <a:moveTo>
                    <a:pt x="810" y="1"/>
                  </a:moveTo>
                  <a:cubicBezTo>
                    <a:pt x="714" y="193"/>
                    <a:pt x="272" y="501"/>
                    <a:pt x="137" y="541"/>
                  </a:cubicBezTo>
                  <a:cubicBezTo>
                    <a:pt x="0" y="582"/>
                    <a:pt x="131" y="1241"/>
                    <a:pt x="292" y="1255"/>
                  </a:cubicBezTo>
                  <a:cubicBezTo>
                    <a:pt x="293" y="1255"/>
                    <a:pt x="294" y="1255"/>
                    <a:pt x="296" y="1255"/>
                  </a:cubicBezTo>
                  <a:cubicBezTo>
                    <a:pt x="460" y="1255"/>
                    <a:pt x="996" y="382"/>
                    <a:pt x="996" y="382"/>
                  </a:cubicBezTo>
                  <a:cubicBezTo>
                    <a:pt x="1025" y="202"/>
                    <a:pt x="1006" y="73"/>
                    <a:pt x="810" y="1"/>
                  </a:cubicBezTo>
                  <a:close/>
                </a:path>
              </a:pathLst>
            </a:custGeom>
            <a:solidFill>
              <a:srgbClr val="8E5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7"/>
            <p:cNvSpPr/>
            <p:nvPr/>
          </p:nvSpPr>
          <p:spPr>
            <a:xfrm>
              <a:off x="907925" y="2248425"/>
              <a:ext cx="18875" cy="15350"/>
            </a:xfrm>
            <a:custGeom>
              <a:rect b="b" l="l" r="r" t="t"/>
              <a:pathLst>
                <a:path extrusionOk="0" h="614" w="755">
                  <a:moveTo>
                    <a:pt x="557" y="0"/>
                  </a:moveTo>
                  <a:cubicBezTo>
                    <a:pt x="460" y="141"/>
                    <a:pt x="339" y="283"/>
                    <a:pt x="302" y="326"/>
                  </a:cubicBezTo>
                  <a:cubicBezTo>
                    <a:pt x="265" y="365"/>
                    <a:pt x="0" y="485"/>
                    <a:pt x="62" y="592"/>
                  </a:cubicBezTo>
                  <a:cubicBezTo>
                    <a:pt x="70" y="606"/>
                    <a:pt x="86" y="613"/>
                    <a:pt x="108" y="613"/>
                  </a:cubicBezTo>
                  <a:cubicBezTo>
                    <a:pt x="250" y="613"/>
                    <a:pt x="639" y="327"/>
                    <a:pt x="754" y="87"/>
                  </a:cubicBezTo>
                  <a:lnTo>
                    <a:pt x="557" y="0"/>
                  </a:lnTo>
                  <a:close/>
                </a:path>
              </a:pathLst>
            </a:custGeom>
            <a:solidFill>
              <a:srgbClr val="8E5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7"/>
            <p:cNvSpPr/>
            <p:nvPr/>
          </p:nvSpPr>
          <p:spPr>
            <a:xfrm>
              <a:off x="900375" y="2244550"/>
              <a:ext cx="23700" cy="10750"/>
            </a:xfrm>
            <a:custGeom>
              <a:rect b="b" l="l" r="r" t="t"/>
              <a:pathLst>
                <a:path extrusionOk="0" h="430" w="948">
                  <a:moveTo>
                    <a:pt x="769" y="0"/>
                  </a:moveTo>
                  <a:cubicBezTo>
                    <a:pt x="614" y="98"/>
                    <a:pt x="432" y="187"/>
                    <a:pt x="379" y="212"/>
                  </a:cubicBezTo>
                  <a:cubicBezTo>
                    <a:pt x="326" y="238"/>
                    <a:pt x="0" y="242"/>
                    <a:pt x="25" y="374"/>
                  </a:cubicBezTo>
                  <a:cubicBezTo>
                    <a:pt x="33" y="412"/>
                    <a:pt x="92" y="429"/>
                    <a:pt x="177" y="429"/>
                  </a:cubicBezTo>
                  <a:cubicBezTo>
                    <a:pt x="390" y="429"/>
                    <a:pt x="772" y="322"/>
                    <a:pt x="947" y="168"/>
                  </a:cubicBezTo>
                  <a:lnTo>
                    <a:pt x="769" y="0"/>
                  </a:lnTo>
                  <a:close/>
                </a:path>
              </a:pathLst>
            </a:custGeom>
            <a:solidFill>
              <a:srgbClr val="8E5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7"/>
            <p:cNvSpPr/>
            <p:nvPr/>
          </p:nvSpPr>
          <p:spPr>
            <a:xfrm>
              <a:off x="898375" y="2238650"/>
              <a:ext cx="23125" cy="7150"/>
            </a:xfrm>
            <a:custGeom>
              <a:rect b="b" l="l" r="r" t="t"/>
              <a:pathLst>
                <a:path extrusionOk="0" h="286" w="925">
                  <a:moveTo>
                    <a:pt x="787" y="1"/>
                  </a:moveTo>
                  <a:cubicBezTo>
                    <a:pt x="621" y="44"/>
                    <a:pt x="428" y="67"/>
                    <a:pt x="370" y="73"/>
                  </a:cubicBezTo>
                  <a:cubicBezTo>
                    <a:pt x="369" y="73"/>
                    <a:pt x="368" y="73"/>
                    <a:pt x="367" y="73"/>
                  </a:cubicBezTo>
                  <a:cubicBezTo>
                    <a:pt x="327" y="73"/>
                    <a:pt x="205" y="38"/>
                    <a:pt x="113" y="38"/>
                  </a:cubicBezTo>
                  <a:cubicBezTo>
                    <a:pt x="50" y="38"/>
                    <a:pt x="1" y="54"/>
                    <a:pt x="1" y="110"/>
                  </a:cubicBezTo>
                  <a:cubicBezTo>
                    <a:pt x="1" y="206"/>
                    <a:pt x="305" y="286"/>
                    <a:pt x="586" y="286"/>
                  </a:cubicBezTo>
                  <a:cubicBezTo>
                    <a:pt x="714" y="286"/>
                    <a:pt x="838" y="269"/>
                    <a:pt x="924" y="229"/>
                  </a:cubicBezTo>
                  <a:lnTo>
                    <a:pt x="787" y="1"/>
                  </a:lnTo>
                  <a:close/>
                </a:path>
              </a:pathLst>
            </a:custGeom>
            <a:solidFill>
              <a:srgbClr val="8E5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7"/>
            <p:cNvSpPr/>
            <p:nvPr/>
          </p:nvSpPr>
          <p:spPr>
            <a:xfrm>
              <a:off x="779475" y="2263175"/>
              <a:ext cx="38925" cy="36250"/>
            </a:xfrm>
            <a:custGeom>
              <a:rect b="b" l="l" r="r" t="t"/>
              <a:pathLst>
                <a:path extrusionOk="0" h="1450" w="1557">
                  <a:moveTo>
                    <a:pt x="790" y="129"/>
                  </a:moveTo>
                  <a:cubicBezTo>
                    <a:pt x="823" y="129"/>
                    <a:pt x="856" y="132"/>
                    <a:pt x="890" y="138"/>
                  </a:cubicBezTo>
                  <a:cubicBezTo>
                    <a:pt x="1208" y="192"/>
                    <a:pt x="1415" y="498"/>
                    <a:pt x="1355" y="822"/>
                  </a:cubicBezTo>
                  <a:cubicBezTo>
                    <a:pt x="1301" y="1113"/>
                    <a:pt x="1046" y="1318"/>
                    <a:pt x="764" y="1318"/>
                  </a:cubicBezTo>
                  <a:cubicBezTo>
                    <a:pt x="732" y="1318"/>
                    <a:pt x="699" y="1315"/>
                    <a:pt x="666" y="1310"/>
                  </a:cubicBezTo>
                  <a:cubicBezTo>
                    <a:pt x="348" y="1257"/>
                    <a:pt x="140" y="949"/>
                    <a:pt x="200" y="625"/>
                  </a:cubicBezTo>
                  <a:cubicBezTo>
                    <a:pt x="257" y="335"/>
                    <a:pt x="508" y="129"/>
                    <a:pt x="790" y="129"/>
                  </a:cubicBezTo>
                  <a:close/>
                  <a:moveTo>
                    <a:pt x="792" y="0"/>
                  </a:moveTo>
                  <a:cubicBezTo>
                    <a:pt x="449" y="0"/>
                    <a:pt x="141" y="250"/>
                    <a:pt x="75" y="604"/>
                  </a:cubicBezTo>
                  <a:cubicBezTo>
                    <a:pt x="0" y="998"/>
                    <a:pt x="253" y="1372"/>
                    <a:pt x="642" y="1439"/>
                  </a:cubicBezTo>
                  <a:cubicBezTo>
                    <a:pt x="682" y="1446"/>
                    <a:pt x="722" y="1449"/>
                    <a:pt x="761" y="1449"/>
                  </a:cubicBezTo>
                  <a:cubicBezTo>
                    <a:pt x="1105" y="1449"/>
                    <a:pt x="1414" y="1199"/>
                    <a:pt x="1482" y="846"/>
                  </a:cubicBezTo>
                  <a:cubicBezTo>
                    <a:pt x="1557" y="451"/>
                    <a:pt x="1303" y="77"/>
                    <a:pt x="915" y="11"/>
                  </a:cubicBezTo>
                  <a:cubicBezTo>
                    <a:pt x="874" y="4"/>
                    <a:pt x="833" y="0"/>
                    <a:pt x="7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7"/>
            <p:cNvSpPr/>
            <p:nvPr/>
          </p:nvSpPr>
          <p:spPr>
            <a:xfrm>
              <a:off x="781275" y="2261100"/>
              <a:ext cx="22225" cy="15725"/>
            </a:xfrm>
            <a:custGeom>
              <a:rect b="b" l="l" r="r" t="t"/>
              <a:pathLst>
                <a:path extrusionOk="0" h="629" w="889">
                  <a:moveTo>
                    <a:pt x="644" y="1"/>
                  </a:moveTo>
                  <a:cubicBezTo>
                    <a:pt x="348" y="1"/>
                    <a:pt x="80" y="204"/>
                    <a:pt x="0" y="496"/>
                  </a:cubicBezTo>
                  <a:cubicBezTo>
                    <a:pt x="71" y="562"/>
                    <a:pt x="165" y="611"/>
                    <a:pt x="273" y="628"/>
                  </a:cubicBezTo>
                  <a:lnTo>
                    <a:pt x="274" y="628"/>
                  </a:lnTo>
                  <a:cubicBezTo>
                    <a:pt x="274" y="620"/>
                    <a:pt x="274" y="612"/>
                    <a:pt x="276" y="603"/>
                  </a:cubicBezTo>
                  <a:cubicBezTo>
                    <a:pt x="309" y="426"/>
                    <a:pt x="465" y="300"/>
                    <a:pt x="637" y="300"/>
                  </a:cubicBezTo>
                  <a:cubicBezTo>
                    <a:pt x="656" y="300"/>
                    <a:pt x="676" y="301"/>
                    <a:pt x="695" y="304"/>
                  </a:cubicBezTo>
                  <a:cubicBezTo>
                    <a:pt x="745" y="313"/>
                    <a:pt x="791" y="334"/>
                    <a:pt x="829" y="360"/>
                  </a:cubicBezTo>
                  <a:cubicBezTo>
                    <a:pt x="851" y="319"/>
                    <a:pt x="868" y="277"/>
                    <a:pt x="878" y="231"/>
                  </a:cubicBezTo>
                  <a:cubicBezTo>
                    <a:pt x="888" y="166"/>
                    <a:pt x="887" y="104"/>
                    <a:pt x="874" y="44"/>
                  </a:cubicBezTo>
                  <a:cubicBezTo>
                    <a:pt x="835" y="29"/>
                    <a:pt x="794" y="17"/>
                    <a:pt x="753" y="10"/>
                  </a:cubicBezTo>
                  <a:cubicBezTo>
                    <a:pt x="716" y="4"/>
                    <a:pt x="680" y="1"/>
                    <a:pt x="6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7"/>
            <p:cNvSpPr/>
            <p:nvPr/>
          </p:nvSpPr>
          <p:spPr>
            <a:xfrm>
              <a:off x="785175" y="2267825"/>
              <a:ext cx="4300" cy="4000"/>
            </a:xfrm>
            <a:custGeom>
              <a:rect b="b" l="l" r="r" t="t"/>
              <a:pathLst>
                <a:path extrusionOk="0" h="160" w="172">
                  <a:moveTo>
                    <a:pt x="108" y="0"/>
                  </a:moveTo>
                  <a:cubicBezTo>
                    <a:pt x="84" y="0"/>
                    <a:pt x="57" y="12"/>
                    <a:pt x="37" y="35"/>
                  </a:cubicBezTo>
                  <a:cubicBezTo>
                    <a:pt x="3" y="72"/>
                    <a:pt x="0" y="121"/>
                    <a:pt x="25" y="146"/>
                  </a:cubicBezTo>
                  <a:cubicBezTo>
                    <a:pt x="35" y="155"/>
                    <a:pt x="48" y="159"/>
                    <a:pt x="63" y="159"/>
                  </a:cubicBezTo>
                  <a:cubicBezTo>
                    <a:pt x="87" y="159"/>
                    <a:pt x="114" y="147"/>
                    <a:pt x="134" y="124"/>
                  </a:cubicBezTo>
                  <a:cubicBezTo>
                    <a:pt x="168" y="87"/>
                    <a:pt x="171" y="40"/>
                    <a:pt x="145" y="13"/>
                  </a:cubicBezTo>
                  <a:cubicBezTo>
                    <a:pt x="135" y="5"/>
                    <a:pt x="122" y="0"/>
                    <a:pt x="1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7"/>
            <p:cNvSpPr/>
            <p:nvPr/>
          </p:nvSpPr>
          <p:spPr>
            <a:xfrm>
              <a:off x="749925" y="2267650"/>
              <a:ext cx="39500" cy="36225"/>
            </a:xfrm>
            <a:custGeom>
              <a:rect b="b" l="l" r="r" t="t"/>
              <a:pathLst>
                <a:path extrusionOk="0" h="1449" w="1580">
                  <a:moveTo>
                    <a:pt x="805" y="131"/>
                  </a:moveTo>
                  <a:cubicBezTo>
                    <a:pt x="947" y="131"/>
                    <a:pt x="1088" y="182"/>
                    <a:pt x="1198" y="287"/>
                  </a:cubicBezTo>
                  <a:cubicBezTo>
                    <a:pt x="1432" y="511"/>
                    <a:pt x="1437" y="886"/>
                    <a:pt x="1213" y="1126"/>
                  </a:cubicBezTo>
                  <a:cubicBezTo>
                    <a:pt x="1093" y="1254"/>
                    <a:pt x="933" y="1319"/>
                    <a:pt x="775" y="1319"/>
                  </a:cubicBezTo>
                  <a:cubicBezTo>
                    <a:pt x="633" y="1319"/>
                    <a:pt x="492" y="1267"/>
                    <a:pt x="382" y="1162"/>
                  </a:cubicBezTo>
                  <a:cubicBezTo>
                    <a:pt x="147" y="941"/>
                    <a:pt x="142" y="564"/>
                    <a:pt x="368" y="322"/>
                  </a:cubicBezTo>
                  <a:cubicBezTo>
                    <a:pt x="486" y="195"/>
                    <a:pt x="646" y="131"/>
                    <a:pt x="805" y="131"/>
                  </a:cubicBezTo>
                  <a:close/>
                  <a:moveTo>
                    <a:pt x="807" y="0"/>
                  </a:moveTo>
                  <a:cubicBezTo>
                    <a:pt x="614" y="0"/>
                    <a:pt x="421" y="79"/>
                    <a:pt x="276" y="234"/>
                  </a:cubicBezTo>
                  <a:cubicBezTo>
                    <a:pt x="1" y="528"/>
                    <a:pt x="8" y="986"/>
                    <a:pt x="293" y="1257"/>
                  </a:cubicBezTo>
                  <a:cubicBezTo>
                    <a:pt x="427" y="1386"/>
                    <a:pt x="599" y="1449"/>
                    <a:pt x="772" y="1449"/>
                  </a:cubicBezTo>
                  <a:cubicBezTo>
                    <a:pt x="966" y="1449"/>
                    <a:pt x="1161" y="1370"/>
                    <a:pt x="1306" y="1215"/>
                  </a:cubicBezTo>
                  <a:cubicBezTo>
                    <a:pt x="1580" y="920"/>
                    <a:pt x="1572" y="462"/>
                    <a:pt x="1288" y="191"/>
                  </a:cubicBezTo>
                  <a:cubicBezTo>
                    <a:pt x="1153" y="64"/>
                    <a:pt x="980" y="0"/>
                    <a:pt x="8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7"/>
            <p:cNvSpPr/>
            <p:nvPr/>
          </p:nvSpPr>
          <p:spPr>
            <a:xfrm>
              <a:off x="759350" y="2265075"/>
              <a:ext cx="24075" cy="12975"/>
            </a:xfrm>
            <a:custGeom>
              <a:rect b="b" l="l" r="r" t="t"/>
              <a:pathLst>
                <a:path extrusionOk="0" h="519" w="963">
                  <a:moveTo>
                    <a:pt x="442" y="0"/>
                  </a:moveTo>
                  <a:cubicBezTo>
                    <a:pt x="284" y="0"/>
                    <a:pt x="126" y="58"/>
                    <a:pt x="1" y="172"/>
                  </a:cubicBezTo>
                  <a:cubicBezTo>
                    <a:pt x="25" y="269"/>
                    <a:pt x="76" y="361"/>
                    <a:pt x="153" y="437"/>
                  </a:cubicBezTo>
                  <a:lnTo>
                    <a:pt x="156" y="439"/>
                  </a:lnTo>
                  <a:cubicBezTo>
                    <a:pt x="160" y="431"/>
                    <a:pt x="164" y="424"/>
                    <a:pt x="170" y="418"/>
                  </a:cubicBezTo>
                  <a:cubicBezTo>
                    <a:pt x="242" y="340"/>
                    <a:pt x="339" y="301"/>
                    <a:pt x="435" y="301"/>
                  </a:cubicBezTo>
                  <a:cubicBezTo>
                    <a:pt x="522" y="301"/>
                    <a:pt x="608" y="333"/>
                    <a:pt x="675" y="397"/>
                  </a:cubicBezTo>
                  <a:cubicBezTo>
                    <a:pt x="712" y="433"/>
                    <a:pt x="739" y="474"/>
                    <a:pt x="756" y="518"/>
                  </a:cubicBezTo>
                  <a:cubicBezTo>
                    <a:pt x="796" y="496"/>
                    <a:pt x="835" y="469"/>
                    <a:pt x="865" y="434"/>
                  </a:cubicBezTo>
                  <a:cubicBezTo>
                    <a:pt x="910" y="387"/>
                    <a:pt x="941" y="331"/>
                    <a:pt x="963" y="272"/>
                  </a:cubicBezTo>
                  <a:cubicBezTo>
                    <a:pt x="939" y="240"/>
                    <a:pt x="911" y="206"/>
                    <a:pt x="880" y="176"/>
                  </a:cubicBezTo>
                  <a:cubicBezTo>
                    <a:pt x="758" y="58"/>
                    <a:pt x="600" y="0"/>
                    <a:pt x="4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7"/>
            <p:cNvSpPr/>
            <p:nvPr/>
          </p:nvSpPr>
          <p:spPr>
            <a:xfrm>
              <a:off x="743825" y="2251900"/>
              <a:ext cx="19900" cy="35250"/>
            </a:xfrm>
            <a:custGeom>
              <a:rect b="b" l="l" r="r" t="t"/>
              <a:pathLst>
                <a:path extrusionOk="0" h="1410" w="796">
                  <a:moveTo>
                    <a:pt x="215" y="1"/>
                  </a:moveTo>
                  <a:cubicBezTo>
                    <a:pt x="162" y="1"/>
                    <a:pt x="104" y="21"/>
                    <a:pt x="37" y="66"/>
                  </a:cubicBezTo>
                  <a:cubicBezTo>
                    <a:pt x="130" y="266"/>
                    <a:pt x="101" y="827"/>
                    <a:pt x="48" y="967"/>
                  </a:cubicBezTo>
                  <a:cubicBezTo>
                    <a:pt x="0" y="1089"/>
                    <a:pt x="433" y="1409"/>
                    <a:pt x="620" y="1409"/>
                  </a:cubicBezTo>
                  <a:cubicBezTo>
                    <a:pt x="648" y="1409"/>
                    <a:pt x="671" y="1402"/>
                    <a:pt x="685" y="1385"/>
                  </a:cubicBezTo>
                  <a:cubicBezTo>
                    <a:pt x="796" y="1259"/>
                    <a:pt x="456" y="141"/>
                    <a:pt x="456" y="141"/>
                  </a:cubicBezTo>
                  <a:cubicBezTo>
                    <a:pt x="378" y="56"/>
                    <a:pt x="304" y="1"/>
                    <a:pt x="215" y="1"/>
                  </a:cubicBezTo>
                  <a:close/>
                </a:path>
              </a:pathLst>
            </a:custGeom>
            <a:solidFill>
              <a:srgbClr val="8E5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7"/>
            <p:cNvSpPr/>
            <p:nvPr/>
          </p:nvSpPr>
          <p:spPr>
            <a:xfrm>
              <a:off x="755900" y="2280150"/>
              <a:ext cx="8175" cy="22500"/>
            </a:xfrm>
            <a:custGeom>
              <a:rect b="b" l="l" r="r" t="t"/>
              <a:pathLst>
                <a:path extrusionOk="0" h="900" w="327">
                  <a:moveTo>
                    <a:pt x="192" y="0"/>
                  </a:moveTo>
                  <a:lnTo>
                    <a:pt x="1" y="117"/>
                  </a:lnTo>
                  <a:cubicBezTo>
                    <a:pt x="52" y="286"/>
                    <a:pt x="89" y="476"/>
                    <a:pt x="99" y="534"/>
                  </a:cubicBezTo>
                  <a:cubicBezTo>
                    <a:pt x="110" y="588"/>
                    <a:pt x="37" y="887"/>
                    <a:pt x="161" y="899"/>
                  </a:cubicBezTo>
                  <a:cubicBezTo>
                    <a:pt x="162" y="899"/>
                    <a:pt x="164" y="899"/>
                    <a:pt x="165" y="899"/>
                  </a:cubicBezTo>
                  <a:cubicBezTo>
                    <a:pt x="286" y="899"/>
                    <a:pt x="326" y="282"/>
                    <a:pt x="192" y="0"/>
                  </a:cubicBezTo>
                  <a:close/>
                </a:path>
              </a:pathLst>
            </a:custGeom>
            <a:solidFill>
              <a:srgbClr val="8E5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7"/>
            <p:cNvSpPr/>
            <p:nvPr/>
          </p:nvSpPr>
          <p:spPr>
            <a:xfrm>
              <a:off x="745625" y="2279125"/>
              <a:ext cx="11800" cy="21325"/>
            </a:xfrm>
            <a:custGeom>
              <a:rect b="b" l="l" r="r" t="t"/>
              <a:pathLst>
                <a:path extrusionOk="0" h="853" w="472">
                  <a:moveTo>
                    <a:pt x="435" y="0"/>
                  </a:moveTo>
                  <a:lnTo>
                    <a:pt x="214" y="58"/>
                  </a:lnTo>
                  <a:cubicBezTo>
                    <a:pt x="208" y="233"/>
                    <a:pt x="183" y="426"/>
                    <a:pt x="174" y="482"/>
                  </a:cubicBezTo>
                  <a:cubicBezTo>
                    <a:pt x="164" y="539"/>
                    <a:pt x="1" y="804"/>
                    <a:pt x="116" y="850"/>
                  </a:cubicBezTo>
                  <a:cubicBezTo>
                    <a:pt x="120" y="852"/>
                    <a:pt x="124" y="852"/>
                    <a:pt x="129" y="852"/>
                  </a:cubicBezTo>
                  <a:cubicBezTo>
                    <a:pt x="248" y="852"/>
                    <a:pt x="472" y="295"/>
                    <a:pt x="435" y="0"/>
                  </a:cubicBezTo>
                  <a:close/>
                </a:path>
              </a:pathLst>
            </a:custGeom>
            <a:solidFill>
              <a:srgbClr val="8E5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7"/>
            <p:cNvSpPr/>
            <p:nvPr/>
          </p:nvSpPr>
          <p:spPr>
            <a:xfrm>
              <a:off x="737675" y="2273350"/>
              <a:ext cx="13625" cy="20300"/>
            </a:xfrm>
            <a:custGeom>
              <a:rect b="b" l="l" r="r" t="t"/>
              <a:pathLst>
                <a:path extrusionOk="0" h="812" w="545">
                  <a:moveTo>
                    <a:pt x="544" y="0"/>
                  </a:moveTo>
                  <a:lnTo>
                    <a:pt x="317" y="31"/>
                  </a:lnTo>
                  <a:cubicBezTo>
                    <a:pt x="288" y="205"/>
                    <a:pt x="235" y="393"/>
                    <a:pt x="217" y="448"/>
                  </a:cubicBezTo>
                  <a:cubicBezTo>
                    <a:pt x="201" y="504"/>
                    <a:pt x="1" y="748"/>
                    <a:pt x="107" y="807"/>
                  </a:cubicBezTo>
                  <a:cubicBezTo>
                    <a:pt x="112" y="810"/>
                    <a:pt x="118" y="811"/>
                    <a:pt x="124" y="811"/>
                  </a:cubicBezTo>
                  <a:cubicBezTo>
                    <a:pt x="246" y="811"/>
                    <a:pt x="540" y="294"/>
                    <a:pt x="544" y="0"/>
                  </a:cubicBezTo>
                  <a:close/>
                </a:path>
              </a:pathLst>
            </a:custGeom>
            <a:solidFill>
              <a:srgbClr val="8E5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7"/>
            <p:cNvSpPr/>
            <p:nvPr/>
          </p:nvSpPr>
          <p:spPr>
            <a:xfrm>
              <a:off x="754500" y="2255600"/>
              <a:ext cx="21125" cy="32400"/>
            </a:xfrm>
            <a:custGeom>
              <a:rect b="b" l="l" r="r" t="t"/>
              <a:pathLst>
                <a:path extrusionOk="0" h="1296" w="845">
                  <a:moveTo>
                    <a:pt x="4" y="0"/>
                  </a:moveTo>
                  <a:cubicBezTo>
                    <a:pt x="1" y="0"/>
                    <a:pt x="46" y="526"/>
                    <a:pt x="117" y="729"/>
                  </a:cubicBezTo>
                  <a:cubicBezTo>
                    <a:pt x="188" y="931"/>
                    <a:pt x="411" y="980"/>
                    <a:pt x="456" y="1019"/>
                  </a:cubicBezTo>
                  <a:cubicBezTo>
                    <a:pt x="495" y="1057"/>
                    <a:pt x="601" y="1295"/>
                    <a:pt x="704" y="1295"/>
                  </a:cubicBezTo>
                  <a:cubicBezTo>
                    <a:pt x="714" y="1295"/>
                    <a:pt x="723" y="1293"/>
                    <a:pt x="733" y="1289"/>
                  </a:cubicBezTo>
                  <a:cubicBezTo>
                    <a:pt x="844" y="1236"/>
                    <a:pt x="280" y="399"/>
                    <a:pt x="4" y="0"/>
                  </a:cubicBezTo>
                  <a:close/>
                </a:path>
              </a:pathLst>
            </a:custGeom>
            <a:solidFill>
              <a:srgbClr val="8E5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7"/>
            <p:cNvSpPr/>
            <p:nvPr/>
          </p:nvSpPr>
          <p:spPr>
            <a:xfrm>
              <a:off x="804825" y="1823325"/>
              <a:ext cx="12625" cy="18575"/>
            </a:xfrm>
            <a:custGeom>
              <a:rect b="b" l="l" r="r" t="t"/>
              <a:pathLst>
                <a:path extrusionOk="0" h="743" w="505">
                  <a:moveTo>
                    <a:pt x="437" y="1"/>
                  </a:moveTo>
                  <a:cubicBezTo>
                    <a:pt x="370" y="17"/>
                    <a:pt x="297" y="27"/>
                    <a:pt x="217" y="30"/>
                  </a:cubicBezTo>
                  <a:cubicBezTo>
                    <a:pt x="210" y="30"/>
                    <a:pt x="203" y="30"/>
                    <a:pt x="197" y="30"/>
                  </a:cubicBezTo>
                  <a:cubicBezTo>
                    <a:pt x="152" y="30"/>
                    <a:pt x="109" y="27"/>
                    <a:pt x="67" y="23"/>
                  </a:cubicBezTo>
                  <a:cubicBezTo>
                    <a:pt x="35" y="91"/>
                    <a:pt x="15" y="175"/>
                    <a:pt x="11" y="269"/>
                  </a:cubicBezTo>
                  <a:cubicBezTo>
                    <a:pt x="1" y="513"/>
                    <a:pt x="99" y="725"/>
                    <a:pt x="233" y="741"/>
                  </a:cubicBezTo>
                  <a:cubicBezTo>
                    <a:pt x="239" y="742"/>
                    <a:pt x="245" y="743"/>
                    <a:pt x="251" y="743"/>
                  </a:cubicBezTo>
                  <a:cubicBezTo>
                    <a:pt x="379" y="743"/>
                    <a:pt x="487" y="564"/>
                    <a:pt x="497" y="329"/>
                  </a:cubicBezTo>
                  <a:cubicBezTo>
                    <a:pt x="504" y="204"/>
                    <a:pt x="479" y="86"/>
                    <a:pt x="437" y="1"/>
                  </a:cubicBezTo>
                  <a:close/>
                </a:path>
              </a:pathLst>
            </a:custGeom>
            <a:solidFill>
              <a:srgbClr val="4F2C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7"/>
            <p:cNvSpPr/>
            <p:nvPr/>
          </p:nvSpPr>
          <p:spPr>
            <a:xfrm>
              <a:off x="840900" y="1821900"/>
              <a:ext cx="12850" cy="18625"/>
            </a:xfrm>
            <a:custGeom>
              <a:rect b="b" l="l" r="r" t="t"/>
              <a:pathLst>
                <a:path extrusionOk="0" h="745" w="514">
                  <a:moveTo>
                    <a:pt x="440" y="0"/>
                  </a:moveTo>
                  <a:cubicBezTo>
                    <a:pt x="372" y="16"/>
                    <a:pt x="297" y="28"/>
                    <a:pt x="216" y="30"/>
                  </a:cubicBezTo>
                  <a:cubicBezTo>
                    <a:pt x="207" y="30"/>
                    <a:pt x="197" y="30"/>
                    <a:pt x="188" y="30"/>
                  </a:cubicBezTo>
                  <a:cubicBezTo>
                    <a:pt x="145" y="30"/>
                    <a:pt x="103" y="27"/>
                    <a:pt x="61" y="24"/>
                  </a:cubicBezTo>
                  <a:cubicBezTo>
                    <a:pt x="30" y="92"/>
                    <a:pt x="10" y="177"/>
                    <a:pt x="8" y="271"/>
                  </a:cubicBezTo>
                  <a:cubicBezTo>
                    <a:pt x="1" y="516"/>
                    <a:pt x="107" y="728"/>
                    <a:pt x="245" y="744"/>
                  </a:cubicBezTo>
                  <a:cubicBezTo>
                    <a:pt x="251" y="745"/>
                    <a:pt x="257" y="745"/>
                    <a:pt x="262" y="745"/>
                  </a:cubicBezTo>
                  <a:cubicBezTo>
                    <a:pt x="393" y="745"/>
                    <a:pt x="502" y="566"/>
                    <a:pt x="509" y="332"/>
                  </a:cubicBezTo>
                  <a:cubicBezTo>
                    <a:pt x="513" y="205"/>
                    <a:pt x="487" y="87"/>
                    <a:pt x="440" y="0"/>
                  </a:cubicBezTo>
                  <a:close/>
                </a:path>
              </a:pathLst>
            </a:custGeom>
            <a:solidFill>
              <a:srgbClr val="4F2C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7"/>
            <p:cNvSpPr/>
            <p:nvPr/>
          </p:nvSpPr>
          <p:spPr>
            <a:xfrm>
              <a:off x="1452350" y="1908875"/>
              <a:ext cx="24075" cy="48750"/>
            </a:xfrm>
            <a:custGeom>
              <a:rect b="b" l="l" r="r" t="t"/>
              <a:pathLst>
                <a:path extrusionOk="0" h="1950" w="963">
                  <a:moveTo>
                    <a:pt x="621" y="0"/>
                  </a:moveTo>
                  <a:cubicBezTo>
                    <a:pt x="415" y="0"/>
                    <a:pt x="1" y="664"/>
                    <a:pt x="117" y="808"/>
                  </a:cubicBezTo>
                  <a:cubicBezTo>
                    <a:pt x="242" y="963"/>
                    <a:pt x="534" y="1659"/>
                    <a:pt x="516" y="1950"/>
                  </a:cubicBezTo>
                  <a:lnTo>
                    <a:pt x="963" y="1677"/>
                  </a:lnTo>
                  <a:cubicBezTo>
                    <a:pt x="963" y="1677"/>
                    <a:pt x="848" y="123"/>
                    <a:pt x="662" y="11"/>
                  </a:cubicBezTo>
                  <a:cubicBezTo>
                    <a:pt x="650" y="4"/>
                    <a:pt x="636" y="0"/>
                    <a:pt x="621" y="0"/>
                  </a:cubicBez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7"/>
            <p:cNvSpPr/>
            <p:nvPr/>
          </p:nvSpPr>
          <p:spPr>
            <a:xfrm>
              <a:off x="1457025" y="1889250"/>
              <a:ext cx="15225" cy="28050"/>
            </a:xfrm>
            <a:custGeom>
              <a:rect b="b" l="l" r="r" t="t"/>
              <a:pathLst>
                <a:path extrusionOk="0" h="1122" w="609">
                  <a:moveTo>
                    <a:pt x="156" y="0"/>
                  </a:moveTo>
                  <a:cubicBezTo>
                    <a:pt x="150" y="0"/>
                    <a:pt x="144" y="1"/>
                    <a:pt x="138" y="4"/>
                  </a:cubicBezTo>
                  <a:cubicBezTo>
                    <a:pt x="1" y="73"/>
                    <a:pt x="217" y="417"/>
                    <a:pt x="232" y="493"/>
                  </a:cubicBezTo>
                  <a:cubicBezTo>
                    <a:pt x="247" y="567"/>
                    <a:pt x="291" y="824"/>
                    <a:pt x="307" y="1057"/>
                  </a:cubicBezTo>
                  <a:lnTo>
                    <a:pt x="583" y="1122"/>
                  </a:lnTo>
                  <a:cubicBezTo>
                    <a:pt x="608" y="725"/>
                    <a:pt x="303" y="0"/>
                    <a:pt x="156" y="0"/>
                  </a:cubicBez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7"/>
            <p:cNvSpPr/>
            <p:nvPr/>
          </p:nvSpPr>
          <p:spPr>
            <a:xfrm>
              <a:off x="1445525" y="1896750"/>
              <a:ext cx="21650" cy="24200"/>
            </a:xfrm>
            <a:custGeom>
              <a:rect b="b" l="l" r="r" t="t"/>
              <a:pathLst>
                <a:path extrusionOk="0" h="968" w="866">
                  <a:moveTo>
                    <a:pt x="143" y="0"/>
                  </a:moveTo>
                  <a:cubicBezTo>
                    <a:pt x="130" y="0"/>
                    <a:pt x="119" y="4"/>
                    <a:pt x="110" y="12"/>
                  </a:cubicBezTo>
                  <a:cubicBezTo>
                    <a:pt x="0" y="119"/>
                    <a:pt x="311" y="385"/>
                    <a:pt x="346" y="451"/>
                  </a:cubicBezTo>
                  <a:cubicBezTo>
                    <a:pt x="383" y="517"/>
                    <a:pt x="501" y="750"/>
                    <a:pt x="586" y="968"/>
                  </a:cubicBezTo>
                  <a:lnTo>
                    <a:pt x="866" y="947"/>
                  </a:lnTo>
                  <a:cubicBezTo>
                    <a:pt x="777" y="574"/>
                    <a:pt x="302" y="0"/>
                    <a:pt x="143" y="0"/>
                  </a:cubicBez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7"/>
            <p:cNvSpPr/>
            <p:nvPr/>
          </p:nvSpPr>
          <p:spPr>
            <a:xfrm>
              <a:off x="1439650" y="1908700"/>
              <a:ext cx="24125" cy="22600"/>
            </a:xfrm>
            <a:custGeom>
              <a:rect b="b" l="l" r="r" t="t"/>
              <a:pathLst>
                <a:path extrusionOk="0" h="904" w="965">
                  <a:moveTo>
                    <a:pt x="137" y="0"/>
                  </a:moveTo>
                  <a:cubicBezTo>
                    <a:pt x="119" y="0"/>
                    <a:pt x="106" y="6"/>
                    <a:pt x="97" y="17"/>
                  </a:cubicBezTo>
                  <a:cubicBezTo>
                    <a:pt x="1" y="138"/>
                    <a:pt x="343" y="359"/>
                    <a:pt x="387" y="422"/>
                  </a:cubicBezTo>
                  <a:cubicBezTo>
                    <a:pt x="431" y="482"/>
                    <a:pt x="578" y="697"/>
                    <a:pt x="690" y="904"/>
                  </a:cubicBezTo>
                  <a:lnTo>
                    <a:pt x="964" y="849"/>
                  </a:lnTo>
                  <a:cubicBezTo>
                    <a:pt x="832" y="497"/>
                    <a:pt x="305" y="0"/>
                    <a:pt x="137" y="0"/>
                  </a:cubicBez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7"/>
            <p:cNvSpPr/>
            <p:nvPr/>
          </p:nvSpPr>
          <p:spPr>
            <a:xfrm>
              <a:off x="1470325" y="1902500"/>
              <a:ext cx="15450" cy="48350"/>
            </a:xfrm>
            <a:custGeom>
              <a:rect b="b" l="l" r="r" t="t"/>
              <a:pathLst>
                <a:path extrusionOk="0" h="1934" w="618">
                  <a:moveTo>
                    <a:pt x="454" y="1"/>
                  </a:moveTo>
                  <a:cubicBezTo>
                    <a:pt x="312" y="1"/>
                    <a:pt x="297" y="389"/>
                    <a:pt x="269" y="458"/>
                  </a:cubicBezTo>
                  <a:cubicBezTo>
                    <a:pt x="238" y="527"/>
                    <a:pt x="1" y="685"/>
                    <a:pt x="11" y="967"/>
                  </a:cubicBezTo>
                  <a:cubicBezTo>
                    <a:pt x="24" y="1252"/>
                    <a:pt x="210" y="1934"/>
                    <a:pt x="210" y="1934"/>
                  </a:cubicBezTo>
                  <a:cubicBezTo>
                    <a:pt x="348" y="1314"/>
                    <a:pt x="618" y="22"/>
                    <a:pt x="465" y="1"/>
                  </a:cubicBezTo>
                  <a:cubicBezTo>
                    <a:pt x="461" y="1"/>
                    <a:pt x="457" y="1"/>
                    <a:pt x="454" y="1"/>
                  </a:cubicBez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7"/>
            <p:cNvSpPr/>
            <p:nvPr/>
          </p:nvSpPr>
          <p:spPr>
            <a:xfrm>
              <a:off x="1572450" y="1716825"/>
              <a:ext cx="144975" cy="161650"/>
            </a:xfrm>
            <a:custGeom>
              <a:rect b="b" l="l" r="r" t="t"/>
              <a:pathLst>
                <a:path extrusionOk="0" h="6466" w="5799">
                  <a:moveTo>
                    <a:pt x="3085" y="0"/>
                  </a:moveTo>
                  <a:cubicBezTo>
                    <a:pt x="1569" y="0"/>
                    <a:pt x="0" y="1256"/>
                    <a:pt x="210" y="1856"/>
                  </a:cubicBezTo>
                  <a:cubicBezTo>
                    <a:pt x="479" y="2620"/>
                    <a:pt x="3014" y="6464"/>
                    <a:pt x="3014" y="6465"/>
                  </a:cubicBezTo>
                  <a:lnTo>
                    <a:pt x="4008" y="6306"/>
                  </a:lnTo>
                  <a:cubicBezTo>
                    <a:pt x="4619" y="5265"/>
                    <a:pt x="5799" y="2159"/>
                    <a:pt x="4946" y="958"/>
                  </a:cubicBezTo>
                  <a:cubicBezTo>
                    <a:pt x="4451" y="260"/>
                    <a:pt x="3773" y="0"/>
                    <a:pt x="3085" y="0"/>
                  </a:cubicBezTo>
                  <a:close/>
                </a:path>
              </a:pathLst>
            </a:custGeom>
            <a:solidFill>
              <a:srgbClr val="9B5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27"/>
            <p:cNvSpPr/>
            <p:nvPr/>
          </p:nvSpPr>
          <p:spPr>
            <a:xfrm>
              <a:off x="1605475" y="1716425"/>
              <a:ext cx="111925" cy="162050"/>
            </a:xfrm>
            <a:custGeom>
              <a:rect b="b" l="l" r="r" t="t"/>
              <a:pathLst>
                <a:path extrusionOk="0" h="6482" w="4477">
                  <a:moveTo>
                    <a:pt x="1808" y="1"/>
                  </a:moveTo>
                  <a:cubicBezTo>
                    <a:pt x="1741" y="1"/>
                    <a:pt x="1673" y="4"/>
                    <a:pt x="1606" y="9"/>
                  </a:cubicBezTo>
                  <a:cubicBezTo>
                    <a:pt x="1914" y="589"/>
                    <a:pt x="1980" y="1395"/>
                    <a:pt x="1724" y="2205"/>
                  </a:cubicBezTo>
                  <a:cubicBezTo>
                    <a:pt x="1415" y="3181"/>
                    <a:pt x="728" y="3886"/>
                    <a:pt x="1" y="4075"/>
                  </a:cubicBezTo>
                  <a:cubicBezTo>
                    <a:pt x="783" y="5274"/>
                    <a:pt x="1691" y="6481"/>
                    <a:pt x="1691" y="6481"/>
                  </a:cubicBezTo>
                  <a:lnTo>
                    <a:pt x="2685" y="6324"/>
                  </a:lnTo>
                  <a:cubicBezTo>
                    <a:pt x="3297" y="5281"/>
                    <a:pt x="4476" y="2175"/>
                    <a:pt x="3624" y="974"/>
                  </a:cubicBezTo>
                  <a:cubicBezTo>
                    <a:pt x="3122" y="265"/>
                    <a:pt x="2469" y="1"/>
                    <a:pt x="1808" y="1"/>
                  </a:cubicBezTo>
                  <a:close/>
                </a:path>
              </a:pathLst>
            </a:custGeom>
            <a:solidFill>
              <a:srgbClr val="7F3B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27"/>
            <p:cNvSpPr/>
            <p:nvPr/>
          </p:nvSpPr>
          <p:spPr>
            <a:xfrm>
              <a:off x="1503625" y="1927575"/>
              <a:ext cx="141275" cy="166975"/>
            </a:xfrm>
            <a:custGeom>
              <a:rect b="b" l="l" r="r" t="t"/>
              <a:pathLst>
                <a:path extrusionOk="0" h="6679" w="5651">
                  <a:moveTo>
                    <a:pt x="3020" y="0"/>
                  </a:moveTo>
                  <a:cubicBezTo>
                    <a:pt x="2954" y="0"/>
                    <a:pt x="2901" y="11"/>
                    <a:pt x="2864" y="35"/>
                  </a:cubicBezTo>
                  <a:cubicBezTo>
                    <a:pt x="2447" y="303"/>
                    <a:pt x="361" y="4026"/>
                    <a:pt x="191" y="4453"/>
                  </a:cubicBezTo>
                  <a:cubicBezTo>
                    <a:pt x="37" y="4842"/>
                    <a:pt x="0" y="6679"/>
                    <a:pt x="819" y="6679"/>
                  </a:cubicBezTo>
                  <a:cubicBezTo>
                    <a:pt x="900" y="6679"/>
                    <a:pt x="990" y="6661"/>
                    <a:pt x="1090" y="6621"/>
                  </a:cubicBezTo>
                  <a:cubicBezTo>
                    <a:pt x="1638" y="6401"/>
                    <a:pt x="5061" y="2372"/>
                    <a:pt x="5369" y="1738"/>
                  </a:cubicBezTo>
                  <a:cubicBezTo>
                    <a:pt x="5651" y="1160"/>
                    <a:pt x="3686" y="0"/>
                    <a:pt x="30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7"/>
            <p:cNvSpPr/>
            <p:nvPr/>
          </p:nvSpPr>
          <p:spPr>
            <a:xfrm>
              <a:off x="1507150" y="1928525"/>
              <a:ext cx="137025" cy="170175"/>
            </a:xfrm>
            <a:custGeom>
              <a:rect b="b" l="l" r="r" t="t"/>
              <a:pathLst>
                <a:path extrusionOk="0" h="6807" w="5481">
                  <a:moveTo>
                    <a:pt x="3139" y="0"/>
                  </a:moveTo>
                  <a:lnTo>
                    <a:pt x="3139" y="0"/>
                  </a:lnTo>
                  <a:cubicBezTo>
                    <a:pt x="3172" y="744"/>
                    <a:pt x="2960" y="1739"/>
                    <a:pt x="2505" y="2758"/>
                  </a:cubicBezTo>
                  <a:cubicBezTo>
                    <a:pt x="1807" y="4319"/>
                    <a:pt x="769" y="5420"/>
                    <a:pt x="0" y="5495"/>
                  </a:cubicBezTo>
                  <a:cubicBezTo>
                    <a:pt x="65" y="6135"/>
                    <a:pt x="281" y="6806"/>
                    <a:pt x="771" y="6806"/>
                  </a:cubicBezTo>
                  <a:cubicBezTo>
                    <a:pt x="849" y="6806"/>
                    <a:pt x="934" y="6789"/>
                    <a:pt x="1027" y="6752"/>
                  </a:cubicBezTo>
                  <a:cubicBezTo>
                    <a:pt x="1576" y="6533"/>
                    <a:pt x="4920" y="2334"/>
                    <a:pt x="5230" y="1700"/>
                  </a:cubicBezTo>
                  <a:cubicBezTo>
                    <a:pt x="5480" y="1184"/>
                    <a:pt x="3947" y="206"/>
                    <a:pt x="3139"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7"/>
            <p:cNvSpPr/>
            <p:nvPr/>
          </p:nvSpPr>
          <p:spPr>
            <a:xfrm>
              <a:off x="1599025" y="2189600"/>
              <a:ext cx="203300" cy="550600"/>
            </a:xfrm>
            <a:custGeom>
              <a:rect b="b" l="l" r="r" t="t"/>
              <a:pathLst>
                <a:path extrusionOk="0" h="22024" w="8132">
                  <a:moveTo>
                    <a:pt x="2264" y="1"/>
                  </a:moveTo>
                  <a:cubicBezTo>
                    <a:pt x="981" y="1"/>
                    <a:pt x="0" y="85"/>
                    <a:pt x="1" y="87"/>
                  </a:cubicBezTo>
                  <a:cubicBezTo>
                    <a:pt x="272" y="3400"/>
                    <a:pt x="39" y="22023"/>
                    <a:pt x="39" y="22023"/>
                  </a:cubicBezTo>
                  <a:lnTo>
                    <a:pt x="388" y="22023"/>
                  </a:lnTo>
                  <a:cubicBezTo>
                    <a:pt x="388" y="22023"/>
                    <a:pt x="2048" y="17256"/>
                    <a:pt x="2144" y="16271"/>
                  </a:cubicBezTo>
                  <a:cubicBezTo>
                    <a:pt x="2238" y="15307"/>
                    <a:pt x="2067" y="14121"/>
                    <a:pt x="2170" y="12765"/>
                  </a:cubicBezTo>
                  <a:cubicBezTo>
                    <a:pt x="2273" y="11407"/>
                    <a:pt x="3306" y="5717"/>
                    <a:pt x="3593" y="5717"/>
                  </a:cubicBezTo>
                  <a:cubicBezTo>
                    <a:pt x="3880" y="5717"/>
                    <a:pt x="5067" y="11258"/>
                    <a:pt x="5241" y="12469"/>
                  </a:cubicBezTo>
                  <a:cubicBezTo>
                    <a:pt x="5459" y="14002"/>
                    <a:pt x="7447" y="22022"/>
                    <a:pt x="7447" y="22022"/>
                  </a:cubicBezTo>
                  <a:lnTo>
                    <a:pt x="7928" y="22022"/>
                  </a:lnTo>
                  <a:cubicBezTo>
                    <a:pt x="7928" y="22022"/>
                    <a:pt x="8132" y="17523"/>
                    <a:pt x="8048" y="16343"/>
                  </a:cubicBezTo>
                  <a:cubicBezTo>
                    <a:pt x="7958" y="15084"/>
                    <a:pt x="7600" y="13678"/>
                    <a:pt x="7534" y="12093"/>
                  </a:cubicBezTo>
                  <a:cubicBezTo>
                    <a:pt x="7466" y="10507"/>
                    <a:pt x="7219" y="757"/>
                    <a:pt x="7219" y="757"/>
                  </a:cubicBezTo>
                  <a:cubicBezTo>
                    <a:pt x="6012" y="138"/>
                    <a:pt x="3894" y="1"/>
                    <a:pt x="22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7"/>
            <p:cNvSpPr/>
            <p:nvPr/>
          </p:nvSpPr>
          <p:spPr>
            <a:xfrm>
              <a:off x="1729175" y="2441400"/>
              <a:ext cx="73125" cy="298725"/>
            </a:xfrm>
            <a:custGeom>
              <a:rect b="b" l="l" r="r" t="t"/>
              <a:pathLst>
                <a:path extrusionOk="0" h="11949" w="2925">
                  <a:moveTo>
                    <a:pt x="2261" y="1"/>
                  </a:moveTo>
                  <a:cubicBezTo>
                    <a:pt x="1640" y="971"/>
                    <a:pt x="868" y="1730"/>
                    <a:pt x="1" y="2195"/>
                  </a:cubicBezTo>
                  <a:cubicBezTo>
                    <a:pt x="14" y="2269"/>
                    <a:pt x="24" y="2336"/>
                    <a:pt x="32" y="2394"/>
                  </a:cubicBezTo>
                  <a:cubicBezTo>
                    <a:pt x="251" y="3928"/>
                    <a:pt x="2239" y="11948"/>
                    <a:pt x="2239" y="11948"/>
                  </a:cubicBezTo>
                  <a:lnTo>
                    <a:pt x="2719" y="11948"/>
                  </a:lnTo>
                  <a:cubicBezTo>
                    <a:pt x="2719" y="11948"/>
                    <a:pt x="2924" y="7449"/>
                    <a:pt x="2840" y="6268"/>
                  </a:cubicBezTo>
                  <a:cubicBezTo>
                    <a:pt x="2749" y="5011"/>
                    <a:pt x="2393" y="3604"/>
                    <a:pt x="2326" y="2018"/>
                  </a:cubicBezTo>
                  <a:cubicBezTo>
                    <a:pt x="2312" y="1672"/>
                    <a:pt x="2289" y="937"/>
                    <a:pt x="2261"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7"/>
            <p:cNvSpPr/>
            <p:nvPr/>
          </p:nvSpPr>
          <p:spPr>
            <a:xfrm>
              <a:off x="1599950" y="2477600"/>
              <a:ext cx="55000" cy="262550"/>
            </a:xfrm>
            <a:custGeom>
              <a:rect b="b" l="l" r="r" t="t"/>
              <a:pathLst>
                <a:path extrusionOk="0" h="10502" w="2200">
                  <a:moveTo>
                    <a:pt x="86" y="0"/>
                  </a:moveTo>
                  <a:cubicBezTo>
                    <a:pt x="66" y="5361"/>
                    <a:pt x="1" y="10502"/>
                    <a:pt x="1" y="10502"/>
                  </a:cubicBezTo>
                  <a:lnTo>
                    <a:pt x="348" y="10502"/>
                  </a:lnTo>
                  <a:cubicBezTo>
                    <a:pt x="348" y="10502"/>
                    <a:pt x="2010" y="5735"/>
                    <a:pt x="2105" y="4750"/>
                  </a:cubicBezTo>
                  <a:cubicBezTo>
                    <a:pt x="2200" y="3785"/>
                    <a:pt x="2027" y="2600"/>
                    <a:pt x="2130" y="1243"/>
                  </a:cubicBezTo>
                  <a:cubicBezTo>
                    <a:pt x="2133" y="1212"/>
                    <a:pt x="2136" y="1176"/>
                    <a:pt x="2141" y="1142"/>
                  </a:cubicBezTo>
                  <a:cubicBezTo>
                    <a:pt x="1398" y="952"/>
                    <a:pt x="705" y="559"/>
                    <a:pt x="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7"/>
            <p:cNvSpPr/>
            <p:nvPr/>
          </p:nvSpPr>
          <p:spPr>
            <a:xfrm>
              <a:off x="1598975" y="2189600"/>
              <a:ext cx="203325" cy="550525"/>
            </a:xfrm>
            <a:custGeom>
              <a:rect b="b" l="l" r="r" t="t"/>
              <a:pathLst>
                <a:path extrusionOk="0" h="22021" w="8133">
                  <a:moveTo>
                    <a:pt x="2257" y="0"/>
                  </a:moveTo>
                  <a:cubicBezTo>
                    <a:pt x="978" y="0"/>
                    <a:pt x="0" y="84"/>
                    <a:pt x="0" y="84"/>
                  </a:cubicBezTo>
                  <a:cubicBezTo>
                    <a:pt x="3" y="121"/>
                    <a:pt x="5" y="162"/>
                    <a:pt x="9" y="203"/>
                  </a:cubicBezTo>
                  <a:cubicBezTo>
                    <a:pt x="352" y="190"/>
                    <a:pt x="759" y="180"/>
                    <a:pt x="1204" y="180"/>
                  </a:cubicBezTo>
                  <a:cubicBezTo>
                    <a:pt x="2837" y="180"/>
                    <a:pt x="4967" y="315"/>
                    <a:pt x="6194" y="938"/>
                  </a:cubicBezTo>
                  <a:cubicBezTo>
                    <a:pt x="6194" y="938"/>
                    <a:pt x="6702" y="10710"/>
                    <a:pt x="6811" y="12299"/>
                  </a:cubicBezTo>
                  <a:cubicBezTo>
                    <a:pt x="6922" y="13887"/>
                    <a:pt x="7313" y="15295"/>
                    <a:pt x="7439" y="16558"/>
                  </a:cubicBezTo>
                  <a:cubicBezTo>
                    <a:pt x="7540" y="17582"/>
                    <a:pt x="7490" y="21093"/>
                    <a:pt x="7474" y="22020"/>
                  </a:cubicBezTo>
                  <a:lnTo>
                    <a:pt x="7927" y="22020"/>
                  </a:lnTo>
                  <a:cubicBezTo>
                    <a:pt x="7927" y="22020"/>
                    <a:pt x="8132" y="17521"/>
                    <a:pt x="8048" y="16340"/>
                  </a:cubicBezTo>
                  <a:cubicBezTo>
                    <a:pt x="7957" y="15083"/>
                    <a:pt x="7601" y="13676"/>
                    <a:pt x="7534" y="12090"/>
                  </a:cubicBezTo>
                  <a:cubicBezTo>
                    <a:pt x="7467" y="10506"/>
                    <a:pt x="7219" y="755"/>
                    <a:pt x="7219" y="755"/>
                  </a:cubicBezTo>
                  <a:cubicBezTo>
                    <a:pt x="6011" y="136"/>
                    <a:pt x="3889" y="0"/>
                    <a:pt x="2257"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7"/>
            <p:cNvSpPr/>
            <p:nvPr/>
          </p:nvSpPr>
          <p:spPr>
            <a:xfrm>
              <a:off x="1599950" y="2326750"/>
              <a:ext cx="90825" cy="413450"/>
            </a:xfrm>
            <a:custGeom>
              <a:rect b="b" l="l" r="r" t="t"/>
              <a:pathLst>
                <a:path extrusionOk="0" h="16538" w="3633">
                  <a:moveTo>
                    <a:pt x="3429" y="1"/>
                  </a:moveTo>
                  <a:cubicBezTo>
                    <a:pt x="3311" y="1"/>
                    <a:pt x="3219" y="288"/>
                    <a:pt x="3191" y="335"/>
                  </a:cubicBezTo>
                  <a:cubicBezTo>
                    <a:pt x="3042" y="594"/>
                    <a:pt x="1493" y="6129"/>
                    <a:pt x="1423" y="7486"/>
                  </a:cubicBezTo>
                  <a:cubicBezTo>
                    <a:pt x="1357" y="8847"/>
                    <a:pt x="1560" y="10034"/>
                    <a:pt x="1493" y="11000"/>
                  </a:cubicBezTo>
                  <a:cubicBezTo>
                    <a:pt x="1435" y="11823"/>
                    <a:pt x="356" y="15292"/>
                    <a:pt x="2" y="16415"/>
                  </a:cubicBezTo>
                  <a:cubicBezTo>
                    <a:pt x="1" y="16496"/>
                    <a:pt x="1" y="16537"/>
                    <a:pt x="1" y="16537"/>
                  </a:cubicBezTo>
                  <a:lnTo>
                    <a:pt x="348" y="16537"/>
                  </a:lnTo>
                  <a:cubicBezTo>
                    <a:pt x="348" y="16537"/>
                    <a:pt x="2010" y="11770"/>
                    <a:pt x="2105" y="10785"/>
                  </a:cubicBezTo>
                  <a:cubicBezTo>
                    <a:pt x="2200" y="9821"/>
                    <a:pt x="2027" y="8635"/>
                    <a:pt x="2130" y="7279"/>
                  </a:cubicBezTo>
                  <a:cubicBezTo>
                    <a:pt x="2203" y="6344"/>
                    <a:pt x="3226" y="2091"/>
                    <a:pt x="3632" y="320"/>
                  </a:cubicBezTo>
                  <a:cubicBezTo>
                    <a:pt x="3561" y="81"/>
                    <a:pt x="3491" y="1"/>
                    <a:pt x="3429"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7"/>
            <p:cNvSpPr/>
            <p:nvPr/>
          </p:nvSpPr>
          <p:spPr>
            <a:xfrm>
              <a:off x="1566975" y="1900175"/>
              <a:ext cx="225925" cy="403975"/>
            </a:xfrm>
            <a:custGeom>
              <a:rect b="b" l="l" r="r" t="t"/>
              <a:pathLst>
                <a:path extrusionOk="0" h="16159" w="9037">
                  <a:moveTo>
                    <a:pt x="3529" y="0"/>
                  </a:moveTo>
                  <a:cubicBezTo>
                    <a:pt x="3133" y="0"/>
                    <a:pt x="576" y="794"/>
                    <a:pt x="288" y="1190"/>
                  </a:cubicBezTo>
                  <a:cubicBezTo>
                    <a:pt x="0" y="1585"/>
                    <a:pt x="184" y="10256"/>
                    <a:pt x="273" y="15881"/>
                  </a:cubicBezTo>
                  <a:cubicBezTo>
                    <a:pt x="763" y="16081"/>
                    <a:pt x="1514" y="16158"/>
                    <a:pt x="2369" y="16158"/>
                  </a:cubicBezTo>
                  <a:cubicBezTo>
                    <a:pt x="2661" y="16158"/>
                    <a:pt x="2964" y="16149"/>
                    <a:pt x="3274" y="16133"/>
                  </a:cubicBezTo>
                  <a:lnTo>
                    <a:pt x="3514" y="15397"/>
                  </a:lnTo>
                  <a:lnTo>
                    <a:pt x="3781" y="16104"/>
                  </a:lnTo>
                  <a:cubicBezTo>
                    <a:pt x="6171" y="15933"/>
                    <a:pt x="8853" y="15607"/>
                    <a:pt x="8853" y="15607"/>
                  </a:cubicBezTo>
                  <a:cubicBezTo>
                    <a:pt x="9037" y="5193"/>
                    <a:pt x="7995" y="1548"/>
                    <a:pt x="7094" y="900"/>
                  </a:cubicBezTo>
                  <a:cubicBezTo>
                    <a:pt x="6194" y="252"/>
                    <a:pt x="3925" y="0"/>
                    <a:pt x="35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7"/>
            <p:cNvSpPr/>
            <p:nvPr/>
          </p:nvSpPr>
          <p:spPr>
            <a:xfrm>
              <a:off x="1596250" y="2266300"/>
              <a:ext cx="185800" cy="51250"/>
            </a:xfrm>
            <a:custGeom>
              <a:rect b="b" l="l" r="r" t="t"/>
              <a:pathLst>
                <a:path extrusionOk="0" h="2050" w="7432">
                  <a:moveTo>
                    <a:pt x="0" y="1"/>
                  </a:moveTo>
                  <a:lnTo>
                    <a:pt x="246" y="1744"/>
                  </a:lnTo>
                  <a:cubicBezTo>
                    <a:pt x="1397" y="1985"/>
                    <a:pt x="2997" y="2050"/>
                    <a:pt x="4395" y="2050"/>
                  </a:cubicBezTo>
                  <a:cubicBezTo>
                    <a:pt x="6056" y="2050"/>
                    <a:pt x="7431" y="1958"/>
                    <a:pt x="7431" y="1958"/>
                  </a:cubicBezTo>
                  <a:lnTo>
                    <a:pt x="7358" y="114"/>
                  </a:lnTo>
                  <a:lnTo>
                    <a:pt x="0"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7"/>
            <p:cNvSpPr/>
            <p:nvPr/>
          </p:nvSpPr>
          <p:spPr>
            <a:xfrm>
              <a:off x="1571975" y="1957350"/>
              <a:ext cx="219600" cy="346800"/>
            </a:xfrm>
            <a:custGeom>
              <a:rect b="b" l="l" r="r" t="t"/>
              <a:pathLst>
                <a:path extrusionOk="0" h="13872" w="8784">
                  <a:moveTo>
                    <a:pt x="7672" y="0"/>
                  </a:moveTo>
                  <a:cubicBezTo>
                    <a:pt x="7460" y="1439"/>
                    <a:pt x="6887" y="3012"/>
                    <a:pt x="5958" y="4518"/>
                  </a:cubicBezTo>
                  <a:cubicBezTo>
                    <a:pt x="4327" y="7165"/>
                    <a:pt x="2026" y="8917"/>
                    <a:pt x="1" y="9281"/>
                  </a:cubicBezTo>
                  <a:cubicBezTo>
                    <a:pt x="24" y="10789"/>
                    <a:pt x="51" y="12275"/>
                    <a:pt x="73" y="13594"/>
                  </a:cubicBezTo>
                  <a:cubicBezTo>
                    <a:pt x="563" y="13794"/>
                    <a:pt x="1314" y="13871"/>
                    <a:pt x="2169" y="13871"/>
                  </a:cubicBezTo>
                  <a:cubicBezTo>
                    <a:pt x="2461" y="13871"/>
                    <a:pt x="2765" y="13862"/>
                    <a:pt x="3076" y="13846"/>
                  </a:cubicBezTo>
                  <a:lnTo>
                    <a:pt x="3314" y="13110"/>
                  </a:lnTo>
                  <a:lnTo>
                    <a:pt x="3581" y="13817"/>
                  </a:lnTo>
                  <a:cubicBezTo>
                    <a:pt x="5971" y="13646"/>
                    <a:pt x="8653" y="13320"/>
                    <a:pt x="8653" y="13320"/>
                  </a:cubicBezTo>
                  <a:cubicBezTo>
                    <a:pt x="8784" y="5891"/>
                    <a:pt x="8292" y="1909"/>
                    <a:pt x="7672"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7"/>
            <p:cNvSpPr/>
            <p:nvPr/>
          </p:nvSpPr>
          <p:spPr>
            <a:xfrm>
              <a:off x="1643325" y="2018500"/>
              <a:ext cx="13325" cy="271500"/>
            </a:xfrm>
            <a:custGeom>
              <a:rect b="b" l="l" r="r" t="t"/>
              <a:pathLst>
                <a:path extrusionOk="0" h="10860" w="533">
                  <a:moveTo>
                    <a:pt x="170" y="0"/>
                  </a:moveTo>
                  <a:lnTo>
                    <a:pt x="170" y="0"/>
                  </a:lnTo>
                  <a:cubicBezTo>
                    <a:pt x="1" y="6371"/>
                    <a:pt x="398" y="10817"/>
                    <a:pt x="401" y="10860"/>
                  </a:cubicBezTo>
                  <a:lnTo>
                    <a:pt x="459" y="10670"/>
                  </a:lnTo>
                  <a:lnTo>
                    <a:pt x="532" y="10848"/>
                  </a:lnTo>
                  <a:cubicBezTo>
                    <a:pt x="528" y="10804"/>
                    <a:pt x="183" y="6365"/>
                    <a:pt x="354" y="6"/>
                  </a:cubicBezTo>
                  <a:lnTo>
                    <a:pt x="17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7"/>
            <p:cNvSpPr/>
            <p:nvPr/>
          </p:nvSpPr>
          <p:spPr>
            <a:xfrm>
              <a:off x="1640675" y="2087000"/>
              <a:ext cx="23750" cy="27750"/>
            </a:xfrm>
            <a:custGeom>
              <a:rect b="b" l="l" r="r" t="t"/>
              <a:pathLst>
                <a:path extrusionOk="0" h="1110" w="950">
                  <a:moveTo>
                    <a:pt x="921" y="1"/>
                  </a:moveTo>
                  <a:lnTo>
                    <a:pt x="1" y="2"/>
                  </a:lnTo>
                  <a:lnTo>
                    <a:pt x="12" y="326"/>
                  </a:lnTo>
                  <a:cubicBezTo>
                    <a:pt x="48" y="868"/>
                    <a:pt x="478" y="1110"/>
                    <a:pt x="478" y="1110"/>
                  </a:cubicBezTo>
                  <a:cubicBezTo>
                    <a:pt x="946" y="867"/>
                    <a:pt x="949" y="325"/>
                    <a:pt x="949" y="325"/>
                  </a:cubicBezTo>
                  <a:lnTo>
                    <a:pt x="921"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7"/>
            <p:cNvSpPr/>
            <p:nvPr/>
          </p:nvSpPr>
          <p:spPr>
            <a:xfrm>
              <a:off x="1607625" y="1922225"/>
              <a:ext cx="105975" cy="166950"/>
            </a:xfrm>
            <a:custGeom>
              <a:rect b="b" l="l" r="r" t="t"/>
              <a:pathLst>
                <a:path extrusionOk="0" h="6678" w="4239">
                  <a:moveTo>
                    <a:pt x="4171" y="0"/>
                  </a:moveTo>
                  <a:lnTo>
                    <a:pt x="1910" y="6459"/>
                  </a:lnTo>
                  <a:cubicBezTo>
                    <a:pt x="1716" y="5869"/>
                    <a:pt x="791" y="2739"/>
                    <a:pt x="69" y="257"/>
                  </a:cubicBezTo>
                  <a:lnTo>
                    <a:pt x="0" y="268"/>
                  </a:lnTo>
                  <a:cubicBezTo>
                    <a:pt x="798" y="3019"/>
                    <a:pt x="1862" y="6542"/>
                    <a:pt x="1875" y="6577"/>
                  </a:cubicBezTo>
                  <a:lnTo>
                    <a:pt x="1909" y="6677"/>
                  </a:lnTo>
                  <a:lnTo>
                    <a:pt x="4239" y="31"/>
                  </a:lnTo>
                  <a:lnTo>
                    <a:pt x="4171"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7"/>
            <p:cNvSpPr/>
            <p:nvPr/>
          </p:nvSpPr>
          <p:spPr>
            <a:xfrm>
              <a:off x="1571750" y="2188000"/>
              <a:ext cx="20825" cy="27225"/>
            </a:xfrm>
            <a:custGeom>
              <a:rect b="b" l="l" r="r" t="t"/>
              <a:pathLst>
                <a:path extrusionOk="0" h="1089" w="833">
                  <a:moveTo>
                    <a:pt x="687" y="0"/>
                  </a:moveTo>
                  <a:lnTo>
                    <a:pt x="1" y="114"/>
                  </a:lnTo>
                  <a:cubicBezTo>
                    <a:pt x="1" y="114"/>
                    <a:pt x="13" y="1018"/>
                    <a:pt x="39" y="1065"/>
                  </a:cubicBezTo>
                  <a:cubicBezTo>
                    <a:pt x="47" y="1081"/>
                    <a:pt x="124" y="1089"/>
                    <a:pt x="226" y="1089"/>
                  </a:cubicBezTo>
                  <a:cubicBezTo>
                    <a:pt x="445" y="1089"/>
                    <a:pt x="779" y="1053"/>
                    <a:pt x="800" y="983"/>
                  </a:cubicBezTo>
                  <a:cubicBezTo>
                    <a:pt x="833" y="881"/>
                    <a:pt x="687" y="0"/>
                    <a:pt x="687" y="0"/>
                  </a:cubicBezTo>
                  <a:close/>
                </a:path>
              </a:pathLst>
            </a:custGeom>
            <a:solidFill>
              <a:srgbClr val="3035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7"/>
            <p:cNvSpPr/>
            <p:nvPr/>
          </p:nvSpPr>
          <p:spPr>
            <a:xfrm>
              <a:off x="1606800" y="1922225"/>
              <a:ext cx="106250" cy="165775"/>
            </a:xfrm>
            <a:custGeom>
              <a:rect b="b" l="l" r="r" t="t"/>
              <a:pathLst>
                <a:path extrusionOk="0" h="6631" w="4250">
                  <a:moveTo>
                    <a:pt x="4182" y="0"/>
                  </a:moveTo>
                  <a:lnTo>
                    <a:pt x="1728" y="6415"/>
                  </a:lnTo>
                  <a:cubicBezTo>
                    <a:pt x="1552" y="5831"/>
                    <a:pt x="719" y="2720"/>
                    <a:pt x="71" y="254"/>
                  </a:cubicBezTo>
                  <a:lnTo>
                    <a:pt x="1" y="267"/>
                  </a:lnTo>
                  <a:cubicBezTo>
                    <a:pt x="718" y="2999"/>
                    <a:pt x="1678" y="6496"/>
                    <a:pt x="1690" y="6532"/>
                  </a:cubicBezTo>
                  <a:lnTo>
                    <a:pt x="1721" y="6630"/>
                  </a:lnTo>
                  <a:lnTo>
                    <a:pt x="4249" y="31"/>
                  </a:lnTo>
                  <a:lnTo>
                    <a:pt x="41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7"/>
            <p:cNvSpPr/>
            <p:nvPr/>
          </p:nvSpPr>
          <p:spPr>
            <a:xfrm>
              <a:off x="1717700" y="1926350"/>
              <a:ext cx="74950" cy="371650"/>
            </a:xfrm>
            <a:custGeom>
              <a:rect b="b" l="l" r="r" t="t"/>
              <a:pathLst>
                <a:path extrusionOk="0" h="14866" w="2998">
                  <a:moveTo>
                    <a:pt x="1226" y="0"/>
                  </a:moveTo>
                  <a:lnTo>
                    <a:pt x="1226" y="0"/>
                  </a:lnTo>
                  <a:cubicBezTo>
                    <a:pt x="1837" y="2994"/>
                    <a:pt x="799" y="10668"/>
                    <a:pt x="0" y="14865"/>
                  </a:cubicBezTo>
                  <a:cubicBezTo>
                    <a:pt x="1563" y="14712"/>
                    <a:pt x="2825" y="14559"/>
                    <a:pt x="2825" y="14559"/>
                  </a:cubicBezTo>
                  <a:cubicBezTo>
                    <a:pt x="2997" y="4757"/>
                    <a:pt x="2086" y="955"/>
                    <a:pt x="1226"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7"/>
            <p:cNvSpPr/>
            <p:nvPr/>
          </p:nvSpPr>
          <p:spPr>
            <a:xfrm>
              <a:off x="1725625" y="2182550"/>
              <a:ext cx="50125" cy="27475"/>
            </a:xfrm>
            <a:custGeom>
              <a:rect b="b" l="l" r="r" t="t"/>
              <a:pathLst>
                <a:path extrusionOk="0" h="1099" w="2005">
                  <a:moveTo>
                    <a:pt x="1926" y="0"/>
                  </a:moveTo>
                  <a:lnTo>
                    <a:pt x="0" y="139"/>
                  </a:lnTo>
                  <a:cubicBezTo>
                    <a:pt x="0" y="139"/>
                    <a:pt x="31" y="1040"/>
                    <a:pt x="91" y="1087"/>
                  </a:cubicBezTo>
                  <a:cubicBezTo>
                    <a:pt x="101" y="1095"/>
                    <a:pt x="154" y="1098"/>
                    <a:pt x="236" y="1098"/>
                  </a:cubicBezTo>
                  <a:cubicBezTo>
                    <a:pt x="660" y="1098"/>
                    <a:pt x="1862" y="1008"/>
                    <a:pt x="1926" y="919"/>
                  </a:cubicBezTo>
                  <a:cubicBezTo>
                    <a:pt x="2004" y="810"/>
                    <a:pt x="1926" y="0"/>
                    <a:pt x="19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7"/>
            <p:cNvSpPr/>
            <p:nvPr/>
          </p:nvSpPr>
          <p:spPr>
            <a:xfrm>
              <a:off x="1568875" y="2187125"/>
              <a:ext cx="20825" cy="25575"/>
            </a:xfrm>
            <a:custGeom>
              <a:rect b="b" l="l" r="r" t="t"/>
              <a:pathLst>
                <a:path extrusionOk="0" h="1023" w="833">
                  <a:moveTo>
                    <a:pt x="801" y="0"/>
                  </a:moveTo>
                  <a:lnTo>
                    <a:pt x="1" y="47"/>
                  </a:lnTo>
                  <a:cubicBezTo>
                    <a:pt x="1" y="47"/>
                    <a:pt x="14" y="951"/>
                    <a:pt x="41" y="1000"/>
                  </a:cubicBezTo>
                  <a:cubicBezTo>
                    <a:pt x="49" y="1015"/>
                    <a:pt x="123" y="1022"/>
                    <a:pt x="223" y="1022"/>
                  </a:cubicBezTo>
                  <a:cubicBezTo>
                    <a:pt x="442" y="1022"/>
                    <a:pt x="781" y="987"/>
                    <a:pt x="802" y="916"/>
                  </a:cubicBezTo>
                  <a:cubicBezTo>
                    <a:pt x="833" y="813"/>
                    <a:pt x="801" y="0"/>
                    <a:pt x="8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7"/>
            <p:cNvSpPr/>
            <p:nvPr/>
          </p:nvSpPr>
          <p:spPr>
            <a:xfrm>
              <a:off x="1588875" y="1877075"/>
              <a:ext cx="147100" cy="100900"/>
            </a:xfrm>
            <a:custGeom>
              <a:rect b="b" l="l" r="r" t="t"/>
              <a:pathLst>
                <a:path extrusionOk="0" h="4036" w="5884">
                  <a:moveTo>
                    <a:pt x="3195" y="1"/>
                  </a:moveTo>
                  <a:cubicBezTo>
                    <a:pt x="2401" y="1"/>
                    <a:pt x="254" y="627"/>
                    <a:pt x="135" y="1011"/>
                  </a:cubicBezTo>
                  <a:cubicBezTo>
                    <a:pt x="1" y="1438"/>
                    <a:pt x="1681" y="3722"/>
                    <a:pt x="2161" y="4036"/>
                  </a:cubicBezTo>
                  <a:cubicBezTo>
                    <a:pt x="2161" y="4036"/>
                    <a:pt x="5884" y="1490"/>
                    <a:pt x="5669" y="1105"/>
                  </a:cubicBezTo>
                  <a:cubicBezTo>
                    <a:pt x="5452" y="719"/>
                    <a:pt x="3987" y="1"/>
                    <a:pt x="31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7"/>
            <p:cNvSpPr/>
            <p:nvPr/>
          </p:nvSpPr>
          <p:spPr>
            <a:xfrm>
              <a:off x="1604425" y="1879550"/>
              <a:ext cx="120025" cy="150350"/>
            </a:xfrm>
            <a:custGeom>
              <a:rect b="b" l="l" r="r" t="t"/>
              <a:pathLst>
                <a:path extrusionOk="0" h="6014" w="4801">
                  <a:moveTo>
                    <a:pt x="2532" y="0"/>
                  </a:moveTo>
                  <a:cubicBezTo>
                    <a:pt x="1825" y="0"/>
                    <a:pt x="131" y="712"/>
                    <a:pt x="25" y="1065"/>
                  </a:cubicBezTo>
                  <a:cubicBezTo>
                    <a:pt x="0" y="1143"/>
                    <a:pt x="34" y="1289"/>
                    <a:pt x="106" y="1470"/>
                  </a:cubicBezTo>
                  <a:cubicBezTo>
                    <a:pt x="308" y="2599"/>
                    <a:pt x="1813" y="6007"/>
                    <a:pt x="1813" y="6013"/>
                  </a:cubicBezTo>
                  <a:lnTo>
                    <a:pt x="1813" y="6013"/>
                  </a:lnTo>
                  <a:lnTo>
                    <a:pt x="4028" y="1865"/>
                  </a:lnTo>
                  <a:cubicBezTo>
                    <a:pt x="4483" y="1472"/>
                    <a:pt x="4801" y="1136"/>
                    <a:pt x="4739" y="1021"/>
                  </a:cubicBezTo>
                  <a:cubicBezTo>
                    <a:pt x="4548" y="665"/>
                    <a:pt x="3238" y="0"/>
                    <a:pt x="2532" y="0"/>
                  </a:cubicBezTo>
                  <a:close/>
                  <a:moveTo>
                    <a:pt x="1813" y="6013"/>
                  </a:moveTo>
                  <a:lnTo>
                    <a:pt x="1813" y="6013"/>
                  </a:lnTo>
                  <a:cubicBezTo>
                    <a:pt x="1813" y="6013"/>
                    <a:pt x="1813" y="6013"/>
                    <a:pt x="1813" y="601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7"/>
            <p:cNvSpPr/>
            <p:nvPr/>
          </p:nvSpPr>
          <p:spPr>
            <a:xfrm>
              <a:off x="1717925" y="1919125"/>
              <a:ext cx="172850" cy="151375"/>
            </a:xfrm>
            <a:custGeom>
              <a:rect b="b" l="l" r="r" t="t"/>
              <a:pathLst>
                <a:path extrusionOk="0" h="6055" w="6914">
                  <a:moveTo>
                    <a:pt x="578" y="0"/>
                  </a:moveTo>
                  <a:cubicBezTo>
                    <a:pt x="1" y="0"/>
                    <a:pt x="767" y="4010"/>
                    <a:pt x="1077" y="4382"/>
                  </a:cubicBezTo>
                  <a:cubicBezTo>
                    <a:pt x="1395" y="4763"/>
                    <a:pt x="3876" y="5928"/>
                    <a:pt x="4323" y="6044"/>
                  </a:cubicBezTo>
                  <a:cubicBezTo>
                    <a:pt x="4348" y="6051"/>
                    <a:pt x="4380" y="6054"/>
                    <a:pt x="4417" y="6054"/>
                  </a:cubicBezTo>
                  <a:cubicBezTo>
                    <a:pt x="5011" y="6054"/>
                    <a:pt x="6914" y="5187"/>
                    <a:pt x="6375" y="4209"/>
                  </a:cubicBezTo>
                  <a:cubicBezTo>
                    <a:pt x="6088" y="3690"/>
                    <a:pt x="1296" y="238"/>
                    <a:pt x="628" y="9"/>
                  </a:cubicBezTo>
                  <a:cubicBezTo>
                    <a:pt x="610" y="3"/>
                    <a:pt x="593" y="0"/>
                    <a:pt x="5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7"/>
            <p:cNvSpPr/>
            <p:nvPr/>
          </p:nvSpPr>
          <p:spPr>
            <a:xfrm>
              <a:off x="1736300" y="1920600"/>
              <a:ext cx="157525" cy="149925"/>
            </a:xfrm>
            <a:custGeom>
              <a:rect b="b" l="l" r="r" t="t"/>
              <a:pathLst>
                <a:path extrusionOk="0" h="5997" w="6301">
                  <a:moveTo>
                    <a:pt x="0" y="0"/>
                  </a:moveTo>
                  <a:lnTo>
                    <a:pt x="0" y="0"/>
                  </a:lnTo>
                  <a:cubicBezTo>
                    <a:pt x="419" y="339"/>
                    <a:pt x="861" y="571"/>
                    <a:pt x="1283" y="805"/>
                  </a:cubicBezTo>
                  <a:lnTo>
                    <a:pt x="1283" y="805"/>
                  </a:lnTo>
                  <a:cubicBezTo>
                    <a:pt x="713" y="425"/>
                    <a:pt x="244" y="129"/>
                    <a:pt x="0" y="0"/>
                  </a:cubicBezTo>
                  <a:close/>
                  <a:moveTo>
                    <a:pt x="1283" y="805"/>
                  </a:moveTo>
                  <a:cubicBezTo>
                    <a:pt x="1635" y="1039"/>
                    <a:pt x="2025" y="1305"/>
                    <a:pt x="2425" y="1583"/>
                  </a:cubicBezTo>
                  <a:lnTo>
                    <a:pt x="2425" y="1583"/>
                  </a:lnTo>
                  <a:cubicBezTo>
                    <a:pt x="2379" y="1543"/>
                    <a:pt x="2333" y="1504"/>
                    <a:pt x="2287" y="1464"/>
                  </a:cubicBezTo>
                  <a:cubicBezTo>
                    <a:pt x="1982" y="1200"/>
                    <a:pt x="1640" y="1002"/>
                    <a:pt x="1283" y="805"/>
                  </a:cubicBezTo>
                  <a:close/>
                  <a:moveTo>
                    <a:pt x="2425" y="1583"/>
                  </a:moveTo>
                  <a:cubicBezTo>
                    <a:pt x="3766" y="2742"/>
                    <a:pt x="5221" y="4011"/>
                    <a:pt x="4766" y="4538"/>
                  </a:cubicBezTo>
                  <a:cubicBezTo>
                    <a:pt x="4601" y="4730"/>
                    <a:pt x="3977" y="4849"/>
                    <a:pt x="3209" y="4849"/>
                  </a:cubicBezTo>
                  <a:cubicBezTo>
                    <a:pt x="2254" y="4849"/>
                    <a:pt x="1075" y="4664"/>
                    <a:pt x="273" y="4203"/>
                  </a:cubicBezTo>
                  <a:lnTo>
                    <a:pt x="273" y="4203"/>
                  </a:lnTo>
                  <a:cubicBezTo>
                    <a:pt x="296" y="4258"/>
                    <a:pt x="439" y="4461"/>
                    <a:pt x="460" y="4485"/>
                  </a:cubicBezTo>
                  <a:cubicBezTo>
                    <a:pt x="778" y="4868"/>
                    <a:pt x="3140" y="5871"/>
                    <a:pt x="3586" y="5987"/>
                  </a:cubicBezTo>
                  <a:cubicBezTo>
                    <a:pt x="3612" y="5994"/>
                    <a:pt x="3644" y="5997"/>
                    <a:pt x="3682" y="5997"/>
                  </a:cubicBezTo>
                  <a:cubicBezTo>
                    <a:pt x="4290" y="5997"/>
                    <a:pt x="6301" y="5146"/>
                    <a:pt x="5761" y="4167"/>
                  </a:cubicBezTo>
                  <a:cubicBezTo>
                    <a:pt x="5599" y="3871"/>
                    <a:pt x="3946" y="2642"/>
                    <a:pt x="2425" y="1583"/>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7"/>
            <p:cNvSpPr/>
            <p:nvPr/>
          </p:nvSpPr>
          <p:spPr>
            <a:xfrm>
              <a:off x="1609900" y="1909750"/>
              <a:ext cx="91000" cy="117750"/>
            </a:xfrm>
            <a:custGeom>
              <a:rect b="b" l="l" r="r" t="t"/>
              <a:pathLst>
                <a:path extrusionOk="0" h="4710" w="3640">
                  <a:moveTo>
                    <a:pt x="2230" y="1"/>
                  </a:moveTo>
                  <a:cubicBezTo>
                    <a:pt x="1584" y="1"/>
                    <a:pt x="825" y="97"/>
                    <a:pt x="330" y="414"/>
                  </a:cubicBezTo>
                  <a:cubicBezTo>
                    <a:pt x="0" y="624"/>
                    <a:pt x="1597" y="4710"/>
                    <a:pt x="1597" y="4710"/>
                  </a:cubicBezTo>
                  <a:cubicBezTo>
                    <a:pt x="1597" y="4710"/>
                    <a:pt x="3639" y="292"/>
                    <a:pt x="3436" y="152"/>
                  </a:cubicBezTo>
                  <a:cubicBezTo>
                    <a:pt x="3337" y="85"/>
                    <a:pt x="2833" y="1"/>
                    <a:pt x="22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7"/>
            <p:cNvSpPr/>
            <p:nvPr/>
          </p:nvSpPr>
          <p:spPr>
            <a:xfrm>
              <a:off x="1627500" y="1910150"/>
              <a:ext cx="66225" cy="32150"/>
            </a:xfrm>
            <a:custGeom>
              <a:rect b="b" l="l" r="r" t="t"/>
              <a:pathLst>
                <a:path extrusionOk="0" h="1286" w="2649">
                  <a:moveTo>
                    <a:pt x="2442" y="0"/>
                  </a:moveTo>
                  <a:lnTo>
                    <a:pt x="974" y="483"/>
                  </a:lnTo>
                  <a:lnTo>
                    <a:pt x="0" y="220"/>
                  </a:lnTo>
                  <a:lnTo>
                    <a:pt x="469" y="1125"/>
                  </a:lnTo>
                  <a:lnTo>
                    <a:pt x="675" y="909"/>
                  </a:lnTo>
                  <a:lnTo>
                    <a:pt x="1043" y="1286"/>
                  </a:lnTo>
                  <a:lnTo>
                    <a:pt x="1330" y="931"/>
                  </a:lnTo>
                  <a:lnTo>
                    <a:pt x="1548" y="1171"/>
                  </a:lnTo>
                  <a:lnTo>
                    <a:pt x="2648" y="81"/>
                  </a:lnTo>
                  <a:lnTo>
                    <a:pt x="2442" y="0"/>
                  </a:lnTo>
                  <a:close/>
                </a:path>
              </a:pathLst>
            </a:custGeom>
            <a:solidFill>
              <a:srgbClr val="BAD0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7"/>
            <p:cNvSpPr/>
            <p:nvPr/>
          </p:nvSpPr>
          <p:spPr>
            <a:xfrm>
              <a:off x="1778625" y="2203850"/>
              <a:ext cx="15525" cy="6575"/>
            </a:xfrm>
            <a:custGeom>
              <a:rect b="b" l="l" r="r" t="t"/>
              <a:pathLst>
                <a:path extrusionOk="0" h="263" w="621">
                  <a:moveTo>
                    <a:pt x="277" y="1"/>
                  </a:moveTo>
                  <a:cubicBezTo>
                    <a:pt x="217" y="1"/>
                    <a:pt x="161" y="14"/>
                    <a:pt x="123" y="53"/>
                  </a:cubicBezTo>
                  <a:cubicBezTo>
                    <a:pt x="1" y="179"/>
                    <a:pt x="251" y="232"/>
                    <a:pt x="413" y="259"/>
                  </a:cubicBezTo>
                  <a:cubicBezTo>
                    <a:pt x="428" y="261"/>
                    <a:pt x="441" y="262"/>
                    <a:pt x="453" y="262"/>
                  </a:cubicBezTo>
                  <a:cubicBezTo>
                    <a:pt x="621" y="262"/>
                    <a:pt x="572" y="70"/>
                    <a:pt x="572" y="70"/>
                  </a:cubicBezTo>
                  <a:cubicBezTo>
                    <a:pt x="572" y="70"/>
                    <a:pt x="415" y="1"/>
                    <a:pt x="277" y="1"/>
                  </a:cubicBezTo>
                  <a:close/>
                </a:path>
              </a:pathLst>
            </a:custGeom>
            <a:solidFill>
              <a:srgbClr val="F9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7"/>
            <p:cNvSpPr/>
            <p:nvPr/>
          </p:nvSpPr>
          <p:spPr>
            <a:xfrm>
              <a:off x="1775875" y="2182450"/>
              <a:ext cx="30325" cy="32325"/>
            </a:xfrm>
            <a:custGeom>
              <a:rect b="b" l="l" r="r" t="t"/>
              <a:pathLst>
                <a:path extrusionOk="0" h="1293" w="1213">
                  <a:moveTo>
                    <a:pt x="909" y="0"/>
                  </a:moveTo>
                  <a:cubicBezTo>
                    <a:pt x="752" y="0"/>
                    <a:pt x="558" y="175"/>
                    <a:pt x="495" y="374"/>
                  </a:cubicBezTo>
                  <a:cubicBezTo>
                    <a:pt x="407" y="657"/>
                    <a:pt x="601" y="1021"/>
                    <a:pt x="523" y="1057"/>
                  </a:cubicBezTo>
                  <a:cubicBezTo>
                    <a:pt x="516" y="1061"/>
                    <a:pt x="507" y="1062"/>
                    <a:pt x="496" y="1062"/>
                  </a:cubicBezTo>
                  <a:cubicBezTo>
                    <a:pt x="420" y="1062"/>
                    <a:pt x="258" y="996"/>
                    <a:pt x="145" y="996"/>
                  </a:cubicBezTo>
                  <a:cubicBezTo>
                    <a:pt x="85" y="996"/>
                    <a:pt x="38" y="1015"/>
                    <a:pt x="27" y="1074"/>
                  </a:cubicBezTo>
                  <a:cubicBezTo>
                    <a:pt x="1" y="1219"/>
                    <a:pt x="381" y="1293"/>
                    <a:pt x="562" y="1293"/>
                  </a:cubicBezTo>
                  <a:cubicBezTo>
                    <a:pt x="605" y="1293"/>
                    <a:pt x="637" y="1288"/>
                    <a:pt x="650" y="1280"/>
                  </a:cubicBezTo>
                  <a:cubicBezTo>
                    <a:pt x="712" y="1236"/>
                    <a:pt x="1212" y="345"/>
                    <a:pt x="1075" y="102"/>
                  </a:cubicBezTo>
                  <a:cubicBezTo>
                    <a:pt x="1034" y="30"/>
                    <a:pt x="975" y="0"/>
                    <a:pt x="909" y="0"/>
                  </a:cubicBez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7"/>
            <p:cNvSpPr/>
            <p:nvPr/>
          </p:nvSpPr>
          <p:spPr>
            <a:xfrm>
              <a:off x="1773950" y="2184925"/>
              <a:ext cx="22625" cy="24250"/>
            </a:xfrm>
            <a:custGeom>
              <a:rect b="b" l="l" r="r" t="t"/>
              <a:pathLst>
                <a:path extrusionOk="0" h="970" w="905">
                  <a:moveTo>
                    <a:pt x="694" y="1"/>
                  </a:moveTo>
                  <a:cubicBezTo>
                    <a:pt x="677" y="1"/>
                    <a:pt x="658" y="6"/>
                    <a:pt x="638" y="17"/>
                  </a:cubicBezTo>
                  <a:cubicBezTo>
                    <a:pt x="478" y="113"/>
                    <a:pt x="391" y="458"/>
                    <a:pt x="328" y="540"/>
                  </a:cubicBezTo>
                  <a:cubicBezTo>
                    <a:pt x="261" y="620"/>
                    <a:pt x="1" y="736"/>
                    <a:pt x="20" y="877"/>
                  </a:cubicBezTo>
                  <a:cubicBezTo>
                    <a:pt x="28" y="945"/>
                    <a:pt x="70" y="970"/>
                    <a:pt x="125" y="970"/>
                  </a:cubicBezTo>
                  <a:cubicBezTo>
                    <a:pt x="185" y="970"/>
                    <a:pt x="259" y="941"/>
                    <a:pt x="325" y="905"/>
                  </a:cubicBezTo>
                  <a:cubicBezTo>
                    <a:pt x="465" y="827"/>
                    <a:pt x="638" y="590"/>
                    <a:pt x="780" y="425"/>
                  </a:cubicBezTo>
                  <a:cubicBezTo>
                    <a:pt x="904" y="279"/>
                    <a:pt x="825" y="1"/>
                    <a:pt x="694" y="1"/>
                  </a:cubicBez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7"/>
            <p:cNvSpPr/>
            <p:nvPr/>
          </p:nvSpPr>
          <p:spPr>
            <a:xfrm>
              <a:off x="1785700" y="2163875"/>
              <a:ext cx="28475" cy="33175"/>
            </a:xfrm>
            <a:custGeom>
              <a:rect b="b" l="l" r="r" t="t"/>
              <a:pathLst>
                <a:path extrusionOk="0" h="1327" w="1139">
                  <a:moveTo>
                    <a:pt x="257" y="1"/>
                  </a:moveTo>
                  <a:lnTo>
                    <a:pt x="0" y="789"/>
                  </a:lnTo>
                  <a:lnTo>
                    <a:pt x="906" y="1326"/>
                  </a:lnTo>
                  <a:lnTo>
                    <a:pt x="1139" y="874"/>
                  </a:lnTo>
                  <a:lnTo>
                    <a:pt x="257" y="1"/>
                  </a:lnTo>
                  <a:close/>
                </a:path>
              </a:pathLst>
            </a:custGeom>
            <a:solidFill>
              <a:srgbClr val="E5BB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7"/>
            <p:cNvSpPr/>
            <p:nvPr/>
          </p:nvSpPr>
          <p:spPr>
            <a:xfrm>
              <a:off x="1456300" y="1944525"/>
              <a:ext cx="33825" cy="19200"/>
            </a:xfrm>
            <a:custGeom>
              <a:rect b="b" l="l" r="r" t="t"/>
              <a:pathLst>
                <a:path extrusionOk="0" h="768" w="1353">
                  <a:moveTo>
                    <a:pt x="1036" y="1"/>
                  </a:moveTo>
                  <a:lnTo>
                    <a:pt x="1" y="179"/>
                  </a:lnTo>
                  <a:lnTo>
                    <a:pt x="112" y="672"/>
                  </a:lnTo>
                  <a:lnTo>
                    <a:pt x="1352" y="768"/>
                  </a:lnTo>
                  <a:lnTo>
                    <a:pt x="1036" y="1"/>
                  </a:lnTo>
                  <a:close/>
                </a:path>
              </a:pathLst>
            </a:custGeom>
            <a:solidFill>
              <a:srgbClr val="E5BB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7"/>
            <p:cNvSpPr/>
            <p:nvPr/>
          </p:nvSpPr>
          <p:spPr>
            <a:xfrm>
              <a:off x="1781675" y="2013600"/>
              <a:ext cx="125050" cy="178300"/>
            </a:xfrm>
            <a:custGeom>
              <a:rect b="b" l="l" r="r" t="t"/>
              <a:pathLst>
                <a:path extrusionOk="0" h="7132" w="5002">
                  <a:moveTo>
                    <a:pt x="3060" y="0"/>
                  </a:moveTo>
                  <a:cubicBezTo>
                    <a:pt x="2161" y="0"/>
                    <a:pt x="1286" y="1458"/>
                    <a:pt x="1195" y="1631"/>
                  </a:cubicBezTo>
                  <a:cubicBezTo>
                    <a:pt x="1076" y="1859"/>
                    <a:pt x="1" y="5710"/>
                    <a:pt x="241" y="6249"/>
                  </a:cubicBezTo>
                  <a:cubicBezTo>
                    <a:pt x="318" y="6420"/>
                    <a:pt x="1128" y="7037"/>
                    <a:pt x="1345" y="7127"/>
                  </a:cubicBezTo>
                  <a:cubicBezTo>
                    <a:pt x="1353" y="7130"/>
                    <a:pt x="1362" y="7132"/>
                    <a:pt x="1372" y="7132"/>
                  </a:cubicBezTo>
                  <a:cubicBezTo>
                    <a:pt x="1909" y="7132"/>
                    <a:pt x="5002" y="2164"/>
                    <a:pt x="3917" y="556"/>
                  </a:cubicBezTo>
                  <a:cubicBezTo>
                    <a:pt x="3646" y="154"/>
                    <a:pt x="3352" y="0"/>
                    <a:pt x="306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7"/>
            <p:cNvSpPr/>
            <p:nvPr/>
          </p:nvSpPr>
          <p:spPr>
            <a:xfrm>
              <a:off x="1809600" y="2005950"/>
              <a:ext cx="99125" cy="185925"/>
            </a:xfrm>
            <a:custGeom>
              <a:rect b="b" l="l" r="r" t="t"/>
              <a:pathLst>
                <a:path extrusionOk="0" h="7437" w="3965">
                  <a:moveTo>
                    <a:pt x="1421" y="0"/>
                  </a:moveTo>
                  <a:lnTo>
                    <a:pt x="1421" y="0"/>
                  </a:lnTo>
                  <a:cubicBezTo>
                    <a:pt x="2058" y="552"/>
                    <a:pt x="2460" y="3225"/>
                    <a:pt x="1274" y="5340"/>
                  </a:cubicBezTo>
                  <a:cubicBezTo>
                    <a:pt x="843" y="6107"/>
                    <a:pt x="404" y="6794"/>
                    <a:pt x="0" y="7297"/>
                  </a:cubicBezTo>
                  <a:cubicBezTo>
                    <a:pt x="96" y="7360"/>
                    <a:pt x="178" y="7411"/>
                    <a:pt x="228" y="7431"/>
                  </a:cubicBezTo>
                  <a:cubicBezTo>
                    <a:pt x="237" y="7435"/>
                    <a:pt x="245" y="7436"/>
                    <a:pt x="255" y="7436"/>
                  </a:cubicBezTo>
                  <a:cubicBezTo>
                    <a:pt x="796" y="7436"/>
                    <a:pt x="3964" y="2460"/>
                    <a:pt x="2879" y="851"/>
                  </a:cubicBezTo>
                  <a:cubicBezTo>
                    <a:pt x="2318" y="19"/>
                    <a:pt x="1935" y="181"/>
                    <a:pt x="1421"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27"/>
            <p:cNvSpPr/>
            <p:nvPr/>
          </p:nvSpPr>
          <p:spPr>
            <a:xfrm>
              <a:off x="1796675" y="2039475"/>
              <a:ext cx="24725" cy="67950"/>
            </a:xfrm>
            <a:custGeom>
              <a:rect b="b" l="l" r="r" t="t"/>
              <a:pathLst>
                <a:path extrusionOk="0" h="2718" w="989">
                  <a:moveTo>
                    <a:pt x="988" y="1"/>
                  </a:moveTo>
                  <a:lnTo>
                    <a:pt x="988" y="1"/>
                  </a:lnTo>
                  <a:cubicBezTo>
                    <a:pt x="903" y="101"/>
                    <a:pt x="491" y="401"/>
                    <a:pt x="513" y="585"/>
                  </a:cubicBezTo>
                  <a:cubicBezTo>
                    <a:pt x="530" y="711"/>
                    <a:pt x="251" y="1685"/>
                    <a:pt x="0" y="2718"/>
                  </a:cubicBezTo>
                  <a:cubicBezTo>
                    <a:pt x="725" y="1665"/>
                    <a:pt x="959" y="551"/>
                    <a:pt x="988"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7"/>
            <p:cNvSpPr/>
            <p:nvPr/>
          </p:nvSpPr>
          <p:spPr>
            <a:xfrm>
              <a:off x="1446025" y="1953925"/>
              <a:ext cx="108700" cy="146075"/>
            </a:xfrm>
            <a:custGeom>
              <a:rect b="b" l="l" r="r" t="t"/>
              <a:pathLst>
                <a:path extrusionOk="0" h="5843" w="4348">
                  <a:moveTo>
                    <a:pt x="1545" y="0"/>
                  </a:moveTo>
                  <a:cubicBezTo>
                    <a:pt x="1227" y="0"/>
                    <a:pt x="576" y="101"/>
                    <a:pt x="413" y="168"/>
                  </a:cubicBezTo>
                  <a:cubicBezTo>
                    <a:pt x="1" y="340"/>
                    <a:pt x="836" y="5470"/>
                    <a:pt x="2616" y="5808"/>
                  </a:cubicBezTo>
                  <a:cubicBezTo>
                    <a:pt x="2739" y="5832"/>
                    <a:pt x="2851" y="5843"/>
                    <a:pt x="2954" y="5843"/>
                  </a:cubicBezTo>
                  <a:cubicBezTo>
                    <a:pt x="4348" y="5843"/>
                    <a:pt x="4018" y="3851"/>
                    <a:pt x="3952" y="3642"/>
                  </a:cubicBezTo>
                  <a:cubicBezTo>
                    <a:pt x="3883" y="3415"/>
                    <a:pt x="2205" y="211"/>
                    <a:pt x="1699" y="16"/>
                  </a:cubicBezTo>
                  <a:cubicBezTo>
                    <a:pt x="1670" y="5"/>
                    <a:pt x="1616" y="0"/>
                    <a:pt x="154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7"/>
            <p:cNvSpPr/>
            <p:nvPr/>
          </p:nvSpPr>
          <p:spPr>
            <a:xfrm>
              <a:off x="1478800" y="1953975"/>
              <a:ext cx="76375" cy="145975"/>
            </a:xfrm>
            <a:custGeom>
              <a:rect b="b" l="l" r="r" t="t"/>
              <a:pathLst>
                <a:path extrusionOk="0" h="5839" w="3055">
                  <a:moveTo>
                    <a:pt x="237" y="0"/>
                  </a:moveTo>
                  <a:cubicBezTo>
                    <a:pt x="170" y="0"/>
                    <a:pt x="88" y="4"/>
                    <a:pt x="0" y="12"/>
                  </a:cubicBezTo>
                  <a:cubicBezTo>
                    <a:pt x="458" y="481"/>
                    <a:pt x="930" y="1358"/>
                    <a:pt x="1251" y="2427"/>
                  </a:cubicBezTo>
                  <a:cubicBezTo>
                    <a:pt x="1692" y="3907"/>
                    <a:pt x="1703" y="5279"/>
                    <a:pt x="1321" y="5808"/>
                  </a:cubicBezTo>
                  <a:cubicBezTo>
                    <a:pt x="1436" y="5829"/>
                    <a:pt x="1542" y="5838"/>
                    <a:pt x="1641" y="5838"/>
                  </a:cubicBezTo>
                  <a:cubicBezTo>
                    <a:pt x="3055" y="5838"/>
                    <a:pt x="2847" y="3833"/>
                    <a:pt x="2779" y="3622"/>
                  </a:cubicBezTo>
                  <a:cubicBezTo>
                    <a:pt x="2710" y="3399"/>
                    <a:pt x="894" y="209"/>
                    <a:pt x="389" y="14"/>
                  </a:cubicBezTo>
                  <a:cubicBezTo>
                    <a:pt x="361" y="5"/>
                    <a:pt x="307" y="0"/>
                    <a:pt x="237"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7"/>
            <p:cNvSpPr/>
            <p:nvPr/>
          </p:nvSpPr>
          <p:spPr>
            <a:xfrm>
              <a:off x="1612250" y="2030750"/>
              <a:ext cx="16625" cy="26650"/>
            </a:xfrm>
            <a:custGeom>
              <a:rect b="b" l="l" r="r" t="t"/>
              <a:pathLst>
                <a:path extrusionOk="0" h="1066" w="665">
                  <a:moveTo>
                    <a:pt x="606" y="1"/>
                  </a:moveTo>
                  <a:lnTo>
                    <a:pt x="1" y="11"/>
                  </a:lnTo>
                  <a:lnTo>
                    <a:pt x="8" y="144"/>
                  </a:lnTo>
                  <a:lnTo>
                    <a:pt x="60" y="278"/>
                  </a:lnTo>
                  <a:lnTo>
                    <a:pt x="338" y="273"/>
                  </a:lnTo>
                  <a:lnTo>
                    <a:pt x="347" y="445"/>
                  </a:lnTo>
                  <a:lnTo>
                    <a:pt x="68" y="448"/>
                  </a:lnTo>
                  <a:lnTo>
                    <a:pt x="83" y="713"/>
                  </a:lnTo>
                  <a:lnTo>
                    <a:pt x="362" y="711"/>
                  </a:lnTo>
                  <a:lnTo>
                    <a:pt x="381" y="1065"/>
                  </a:lnTo>
                  <a:lnTo>
                    <a:pt x="665" y="1061"/>
                  </a:lnTo>
                  <a:lnTo>
                    <a:pt x="60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7"/>
            <p:cNvSpPr/>
            <p:nvPr/>
          </p:nvSpPr>
          <p:spPr>
            <a:xfrm>
              <a:off x="1593725" y="2031025"/>
              <a:ext cx="18400" cy="26775"/>
            </a:xfrm>
            <a:custGeom>
              <a:rect b="b" l="l" r="r" t="t"/>
              <a:pathLst>
                <a:path extrusionOk="0" h="1071" w="736">
                  <a:moveTo>
                    <a:pt x="409" y="274"/>
                  </a:moveTo>
                  <a:lnTo>
                    <a:pt x="413" y="392"/>
                  </a:lnTo>
                  <a:lnTo>
                    <a:pt x="301" y="393"/>
                  </a:lnTo>
                  <a:lnTo>
                    <a:pt x="296" y="275"/>
                  </a:lnTo>
                  <a:lnTo>
                    <a:pt x="409" y="274"/>
                  </a:lnTo>
                  <a:close/>
                  <a:moveTo>
                    <a:pt x="428" y="657"/>
                  </a:moveTo>
                  <a:lnTo>
                    <a:pt x="435" y="803"/>
                  </a:lnTo>
                  <a:lnTo>
                    <a:pt x="324" y="804"/>
                  </a:lnTo>
                  <a:lnTo>
                    <a:pt x="316" y="658"/>
                  </a:lnTo>
                  <a:lnTo>
                    <a:pt x="428" y="657"/>
                  </a:lnTo>
                  <a:close/>
                  <a:moveTo>
                    <a:pt x="677" y="0"/>
                  </a:moveTo>
                  <a:lnTo>
                    <a:pt x="111" y="9"/>
                  </a:lnTo>
                  <a:cubicBezTo>
                    <a:pt x="44" y="9"/>
                    <a:pt x="1" y="65"/>
                    <a:pt x="5" y="141"/>
                  </a:cubicBezTo>
                  <a:lnTo>
                    <a:pt x="19" y="386"/>
                  </a:lnTo>
                  <a:cubicBezTo>
                    <a:pt x="22" y="462"/>
                    <a:pt x="76" y="511"/>
                    <a:pt x="136" y="511"/>
                  </a:cubicBezTo>
                  <a:cubicBezTo>
                    <a:pt x="137" y="511"/>
                    <a:pt x="139" y="511"/>
                    <a:pt x="141" y="511"/>
                  </a:cubicBezTo>
                  <a:lnTo>
                    <a:pt x="144" y="540"/>
                  </a:lnTo>
                  <a:cubicBezTo>
                    <a:pt x="82" y="543"/>
                    <a:pt x="30" y="592"/>
                    <a:pt x="35" y="672"/>
                  </a:cubicBezTo>
                  <a:lnTo>
                    <a:pt x="50" y="941"/>
                  </a:lnTo>
                  <a:cubicBezTo>
                    <a:pt x="52" y="1016"/>
                    <a:pt x="100" y="1071"/>
                    <a:pt x="165" y="1071"/>
                  </a:cubicBezTo>
                  <a:cubicBezTo>
                    <a:pt x="167" y="1071"/>
                    <a:pt x="169" y="1071"/>
                    <a:pt x="170" y="1071"/>
                  </a:cubicBezTo>
                  <a:lnTo>
                    <a:pt x="736" y="1060"/>
                  </a:lnTo>
                  <a:lnTo>
                    <a:pt x="67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7"/>
            <p:cNvSpPr/>
            <p:nvPr/>
          </p:nvSpPr>
          <p:spPr>
            <a:xfrm>
              <a:off x="1584300" y="2031375"/>
              <a:ext cx="8550" cy="26600"/>
            </a:xfrm>
            <a:custGeom>
              <a:rect b="b" l="l" r="r" t="t"/>
              <a:pathLst>
                <a:path extrusionOk="0" h="1064" w="342">
                  <a:moveTo>
                    <a:pt x="282" y="1"/>
                  </a:moveTo>
                  <a:lnTo>
                    <a:pt x="1" y="4"/>
                  </a:lnTo>
                  <a:lnTo>
                    <a:pt x="60" y="1064"/>
                  </a:lnTo>
                  <a:lnTo>
                    <a:pt x="341" y="1061"/>
                  </a:lnTo>
                  <a:lnTo>
                    <a:pt x="28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7"/>
            <p:cNvSpPr/>
            <p:nvPr/>
          </p:nvSpPr>
          <p:spPr>
            <a:xfrm>
              <a:off x="1641225" y="1931275"/>
              <a:ext cx="16600" cy="94325"/>
            </a:xfrm>
            <a:custGeom>
              <a:rect b="b" l="l" r="r" t="t"/>
              <a:pathLst>
                <a:path extrusionOk="0" h="3773" w="664">
                  <a:moveTo>
                    <a:pt x="272" y="1"/>
                  </a:moveTo>
                  <a:lnTo>
                    <a:pt x="1" y="2872"/>
                  </a:lnTo>
                  <a:lnTo>
                    <a:pt x="335" y="3772"/>
                  </a:lnTo>
                  <a:lnTo>
                    <a:pt x="663" y="3090"/>
                  </a:lnTo>
                  <a:lnTo>
                    <a:pt x="513" y="24"/>
                  </a:lnTo>
                  <a:lnTo>
                    <a:pt x="27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27"/>
            <p:cNvSpPr/>
            <p:nvPr/>
          </p:nvSpPr>
          <p:spPr>
            <a:xfrm>
              <a:off x="1570550" y="2729600"/>
              <a:ext cx="42350" cy="16275"/>
            </a:xfrm>
            <a:custGeom>
              <a:rect b="b" l="l" r="r" t="t"/>
              <a:pathLst>
                <a:path extrusionOk="0" h="651" w="1694">
                  <a:moveTo>
                    <a:pt x="1339" y="1"/>
                  </a:moveTo>
                  <a:cubicBezTo>
                    <a:pt x="989" y="1"/>
                    <a:pt x="0" y="650"/>
                    <a:pt x="0" y="650"/>
                  </a:cubicBezTo>
                  <a:lnTo>
                    <a:pt x="1694" y="650"/>
                  </a:lnTo>
                  <a:cubicBezTo>
                    <a:pt x="1694" y="650"/>
                    <a:pt x="1686" y="38"/>
                    <a:pt x="1365" y="2"/>
                  </a:cubicBezTo>
                  <a:cubicBezTo>
                    <a:pt x="1357" y="1"/>
                    <a:pt x="1348" y="1"/>
                    <a:pt x="13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7"/>
            <p:cNvSpPr/>
            <p:nvPr/>
          </p:nvSpPr>
          <p:spPr>
            <a:xfrm>
              <a:off x="1774075" y="2730525"/>
              <a:ext cx="36050" cy="15350"/>
            </a:xfrm>
            <a:custGeom>
              <a:rect b="b" l="l" r="r" t="t"/>
              <a:pathLst>
                <a:path extrusionOk="0" h="614" w="1442">
                  <a:moveTo>
                    <a:pt x="615" y="0"/>
                  </a:moveTo>
                  <a:cubicBezTo>
                    <a:pt x="301" y="0"/>
                    <a:pt x="0" y="613"/>
                    <a:pt x="0" y="613"/>
                  </a:cubicBezTo>
                  <a:lnTo>
                    <a:pt x="1442" y="613"/>
                  </a:lnTo>
                  <a:cubicBezTo>
                    <a:pt x="1442" y="613"/>
                    <a:pt x="965" y="37"/>
                    <a:pt x="642" y="2"/>
                  </a:cubicBezTo>
                  <a:cubicBezTo>
                    <a:pt x="633" y="1"/>
                    <a:pt x="624" y="0"/>
                    <a:pt x="6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7"/>
            <p:cNvSpPr/>
            <p:nvPr/>
          </p:nvSpPr>
          <p:spPr>
            <a:xfrm>
              <a:off x="1623700" y="1846625"/>
              <a:ext cx="64125" cy="72250"/>
            </a:xfrm>
            <a:custGeom>
              <a:rect b="b" l="l" r="r" t="t"/>
              <a:pathLst>
                <a:path extrusionOk="0" h="2890" w="2565">
                  <a:moveTo>
                    <a:pt x="362" y="2877"/>
                  </a:moveTo>
                  <a:cubicBezTo>
                    <a:pt x="362" y="2877"/>
                    <a:pt x="362" y="2877"/>
                    <a:pt x="362" y="2877"/>
                  </a:cubicBezTo>
                  <a:lnTo>
                    <a:pt x="362" y="2877"/>
                  </a:lnTo>
                  <a:close/>
                  <a:moveTo>
                    <a:pt x="1965" y="1"/>
                  </a:moveTo>
                  <a:lnTo>
                    <a:pt x="1" y="572"/>
                  </a:lnTo>
                  <a:lnTo>
                    <a:pt x="362" y="2877"/>
                  </a:lnTo>
                  <a:lnTo>
                    <a:pt x="362" y="2877"/>
                  </a:lnTo>
                  <a:cubicBezTo>
                    <a:pt x="362" y="2877"/>
                    <a:pt x="362" y="2877"/>
                    <a:pt x="362" y="2877"/>
                  </a:cubicBezTo>
                  <a:cubicBezTo>
                    <a:pt x="369" y="2877"/>
                    <a:pt x="571" y="2890"/>
                    <a:pt x="854" y="2890"/>
                  </a:cubicBezTo>
                  <a:cubicBezTo>
                    <a:pt x="1401" y="2890"/>
                    <a:pt x="2250" y="2842"/>
                    <a:pt x="2565" y="2559"/>
                  </a:cubicBezTo>
                  <a:lnTo>
                    <a:pt x="1965" y="1"/>
                  </a:ln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7"/>
            <p:cNvSpPr/>
            <p:nvPr/>
          </p:nvSpPr>
          <p:spPr>
            <a:xfrm>
              <a:off x="1638975" y="1919250"/>
              <a:ext cx="22350" cy="26450"/>
            </a:xfrm>
            <a:custGeom>
              <a:rect b="b" l="l" r="r" t="t"/>
              <a:pathLst>
                <a:path extrusionOk="0" h="1058" w="894">
                  <a:moveTo>
                    <a:pt x="596" y="0"/>
                  </a:moveTo>
                  <a:lnTo>
                    <a:pt x="266" y="27"/>
                  </a:lnTo>
                  <a:lnTo>
                    <a:pt x="1" y="383"/>
                  </a:lnTo>
                  <a:lnTo>
                    <a:pt x="415" y="1057"/>
                  </a:lnTo>
                  <a:lnTo>
                    <a:pt x="893" y="364"/>
                  </a:lnTo>
                  <a:lnTo>
                    <a:pt x="59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7"/>
            <p:cNvSpPr/>
            <p:nvPr/>
          </p:nvSpPr>
          <p:spPr>
            <a:xfrm>
              <a:off x="1650925" y="1902900"/>
              <a:ext cx="42750" cy="33300"/>
            </a:xfrm>
            <a:custGeom>
              <a:rect b="b" l="l" r="r" t="t"/>
              <a:pathLst>
                <a:path extrusionOk="0" h="1332" w="1710">
                  <a:moveTo>
                    <a:pt x="1523" y="0"/>
                  </a:moveTo>
                  <a:lnTo>
                    <a:pt x="0" y="663"/>
                  </a:lnTo>
                  <a:lnTo>
                    <a:pt x="574" y="1331"/>
                  </a:lnTo>
                  <a:lnTo>
                    <a:pt x="1710" y="271"/>
                  </a:lnTo>
                  <a:lnTo>
                    <a:pt x="1523" y="0"/>
                  </a:lnTo>
                  <a:close/>
                </a:path>
              </a:pathLst>
            </a:custGeom>
            <a:solidFill>
              <a:srgbClr val="F3F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7"/>
            <p:cNvSpPr/>
            <p:nvPr/>
          </p:nvSpPr>
          <p:spPr>
            <a:xfrm>
              <a:off x="1626625" y="1909875"/>
              <a:ext cx="22725" cy="25025"/>
            </a:xfrm>
            <a:custGeom>
              <a:rect b="b" l="l" r="r" t="t"/>
              <a:pathLst>
                <a:path extrusionOk="0" h="1001" w="909">
                  <a:moveTo>
                    <a:pt x="136" y="1"/>
                  </a:moveTo>
                  <a:lnTo>
                    <a:pt x="0" y="172"/>
                  </a:lnTo>
                  <a:lnTo>
                    <a:pt x="495" y="1001"/>
                  </a:lnTo>
                  <a:lnTo>
                    <a:pt x="909" y="387"/>
                  </a:lnTo>
                  <a:lnTo>
                    <a:pt x="136" y="1"/>
                  </a:lnTo>
                  <a:close/>
                </a:path>
              </a:pathLst>
            </a:custGeom>
            <a:solidFill>
              <a:srgbClr val="F3F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7"/>
            <p:cNvSpPr/>
            <p:nvPr/>
          </p:nvSpPr>
          <p:spPr>
            <a:xfrm>
              <a:off x="1639475" y="2084025"/>
              <a:ext cx="22175" cy="27300"/>
            </a:xfrm>
            <a:custGeom>
              <a:rect b="b" l="l" r="r" t="t"/>
              <a:pathLst>
                <a:path extrusionOk="0" h="1092" w="887">
                  <a:moveTo>
                    <a:pt x="0" y="1"/>
                  </a:moveTo>
                  <a:lnTo>
                    <a:pt x="10" y="319"/>
                  </a:lnTo>
                  <a:cubicBezTo>
                    <a:pt x="44" y="853"/>
                    <a:pt x="449" y="1092"/>
                    <a:pt x="449" y="1092"/>
                  </a:cubicBezTo>
                  <a:cubicBezTo>
                    <a:pt x="885" y="853"/>
                    <a:pt x="887" y="319"/>
                    <a:pt x="887" y="319"/>
                  </a:cubicBezTo>
                  <a:lnTo>
                    <a:pt x="86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7"/>
            <p:cNvSpPr/>
            <p:nvPr/>
          </p:nvSpPr>
          <p:spPr>
            <a:xfrm>
              <a:off x="1659725" y="2320800"/>
              <a:ext cx="44750" cy="14725"/>
            </a:xfrm>
            <a:custGeom>
              <a:rect b="b" l="l" r="r" t="t"/>
              <a:pathLst>
                <a:path extrusionOk="0" h="589" w="1790">
                  <a:moveTo>
                    <a:pt x="1789" y="0"/>
                  </a:moveTo>
                  <a:cubicBezTo>
                    <a:pt x="1610" y="102"/>
                    <a:pt x="1248" y="164"/>
                    <a:pt x="876" y="164"/>
                  </a:cubicBezTo>
                  <a:cubicBezTo>
                    <a:pt x="553" y="164"/>
                    <a:pt x="223" y="117"/>
                    <a:pt x="0" y="8"/>
                  </a:cubicBezTo>
                  <a:lnTo>
                    <a:pt x="0" y="8"/>
                  </a:lnTo>
                  <a:cubicBezTo>
                    <a:pt x="0" y="8"/>
                    <a:pt x="609" y="589"/>
                    <a:pt x="1079" y="589"/>
                  </a:cubicBezTo>
                  <a:cubicBezTo>
                    <a:pt x="1088" y="589"/>
                    <a:pt x="1098" y="588"/>
                    <a:pt x="1107" y="588"/>
                  </a:cubicBezTo>
                  <a:cubicBezTo>
                    <a:pt x="1580" y="561"/>
                    <a:pt x="1789" y="0"/>
                    <a:pt x="1789"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7"/>
            <p:cNvSpPr/>
            <p:nvPr/>
          </p:nvSpPr>
          <p:spPr>
            <a:xfrm>
              <a:off x="1568775" y="1991875"/>
              <a:ext cx="14825" cy="179475"/>
            </a:xfrm>
            <a:custGeom>
              <a:rect b="b" l="l" r="r" t="t"/>
              <a:pathLst>
                <a:path extrusionOk="0" h="7179" w="593">
                  <a:moveTo>
                    <a:pt x="20" y="1"/>
                  </a:moveTo>
                  <a:lnTo>
                    <a:pt x="20" y="1"/>
                  </a:lnTo>
                  <a:cubicBezTo>
                    <a:pt x="1" y="1859"/>
                    <a:pt x="77" y="4476"/>
                    <a:pt x="120" y="7178"/>
                  </a:cubicBezTo>
                  <a:cubicBezTo>
                    <a:pt x="351" y="4933"/>
                    <a:pt x="593" y="1603"/>
                    <a:pt x="20"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27"/>
            <p:cNvSpPr/>
            <p:nvPr/>
          </p:nvSpPr>
          <p:spPr>
            <a:xfrm>
              <a:off x="1600500" y="1846625"/>
              <a:ext cx="145425" cy="137950"/>
            </a:xfrm>
            <a:custGeom>
              <a:rect b="b" l="l" r="r" t="t"/>
              <a:pathLst>
                <a:path extrusionOk="0" h="5518" w="5817">
                  <a:moveTo>
                    <a:pt x="2892" y="1"/>
                  </a:moveTo>
                  <a:lnTo>
                    <a:pt x="1600" y="376"/>
                  </a:lnTo>
                  <a:cubicBezTo>
                    <a:pt x="1394" y="603"/>
                    <a:pt x="1192" y="839"/>
                    <a:pt x="1007" y="1073"/>
                  </a:cubicBezTo>
                  <a:lnTo>
                    <a:pt x="1080" y="1540"/>
                  </a:lnTo>
                  <a:cubicBezTo>
                    <a:pt x="890" y="1596"/>
                    <a:pt x="170" y="1884"/>
                    <a:pt x="1" y="1948"/>
                  </a:cubicBezTo>
                  <a:cubicBezTo>
                    <a:pt x="392" y="3398"/>
                    <a:pt x="1038" y="5518"/>
                    <a:pt x="2422" y="5518"/>
                  </a:cubicBezTo>
                  <a:cubicBezTo>
                    <a:pt x="2459" y="5518"/>
                    <a:pt x="2497" y="5516"/>
                    <a:pt x="2535" y="5513"/>
                  </a:cubicBezTo>
                  <a:cubicBezTo>
                    <a:pt x="3721" y="5417"/>
                    <a:pt x="5295" y="4431"/>
                    <a:pt x="5817" y="3099"/>
                  </a:cubicBezTo>
                  <a:cubicBezTo>
                    <a:pt x="5796" y="3082"/>
                    <a:pt x="5774" y="3061"/>
                    <a:pt x="5753" y="3046"/>
                  </a:cubicBezTo>
                  <a:cubicBezTo>
                    <a:pt x="5559" y="2906"/>
                    <a:pt x="5301" y="2784"/>
                    <a:pt x="5012" y="2680"/>
                  </a:cubicBezTo>
                  <a:cubicBezTo>
                    <a:pt x="5161" y="2516"/>
                    <a:pt x="5238" y="2390"/>
                    <a:pt x="5201" y="2325"/>
                  </a:cubicBezTo>
                  <a:cubicBezTo>
                    <a:pt x="5023" y="2008"/>
                    <a:pt x="3992" y="1462"/>
                    <a:pt x="3191" y="1281"/>
                  </a:cubicBezTo>
                  <a:lnTo>
                    <a:pt x="2892"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7"/>
            <p:cNvSpPr/>
            <p:nvPr/>
          </p:nvSpPr>
          <p:spPr>
            <a:xfrm>
              <a:off x="1558350" y="1733625"/>
              <a:ext cx="112475" cy="176500"/>
            </a:xfrm>
            <a:custGeom>
              <a:rect b="b" l="l" r="r" t="t"/>
              <a:pathLst>
                <a:path extrusionOk="0" h="7060" w="4499">
                  <a:moveTo>
                    <a:pt x="2437" y="1"/>
                  </a:moveTo>
                  <a:cubicBezTo>
                    <a:pt x="1803" y="1"/>
                    <a:pt x="911" y="657"/>
                    <a:pt x="736" y="1065"/>
                  </a:cubicBezTo>
                  <a:cubicBezTo>
                    <a:pt x="1" y="2768"/>
                    <a:pt x="1774" y="7060"/>
                    <a:pt x="1774" y="7060"/>
                  </a:cubicBezTo>
                  <a:cubicBezTo>
                    <a:pt x="2952" y="6818"/>
                    <a:pt x="4498" y="5603"/>
                    <a:pt x="4485" y="5228"/>
                  </a:cubicBezTo>
                  <a:cubicBezTo>
                    <a:pt x="4472" y="4852"/>
                    <a:pt x="3345" y="372"/>
                    <a:pt x="2741" y="66"/>
                  </a:cubicBezTo>
                  <a:cubicBezTo>
                    <a:pt x="2651" y="21"/>
                    <a:pt x="2548" y="1"/>
                    <a:pt x="2437" y="1"/>
                  </a:cubicBez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7"/>
            <p:cNvSpPr/>
            <p:nvPr/>
          </p:nvSpPr>
          <p:spPr>
            <a:xfrm>
              <a:off x="1578800" y="1809350"/>
              <a:ext cx="11275" cy="16100"/>
            </a:xfrm>
            <a:custGeom>
              <a:rect b="b" l="l" r="r" t="t"/>
              <a:pathLst>
                <a:path extrusionOk="0" h="644" w="451">
                  <a:moveTo>
                    <a:pt x="323" y="0"/>
                  </a:moveTo>
                  <a:cubicBezTo>
                    <a:pt x="271" y="22"/>
                    <a:pt x="211" y="41"/>
                    <a:pt x="146" y="56"/>
                  </a:cubicBezTo>
                  <a:cubicBezTo>
                    <a:pt x="102" y="66"/>
                    <a:pt x="60" y="69"/>
                    <a:pt x="19" y="77"/>
                  </a:cubicBezTo>
                  <a:cubicBezTo>
                    <a:pt x="3" y="137"/>
                    <a:pt x="0" y="211"/>
                    <a:pt x="12" y="289"/>
                  </a:cubicBezTo>
                  <a:cubicBezTo>
                    <a:pt x="39" y="486"/>
                    <a:pt x="150" y="644"/>
                    <a:pt x="262" y="644"/>
                  </a:cubicBezTo>
                  <a:cubicBezTo>
                    <a:pt x="265" y="644"/>
                    <a:pt x="267" y="644"/>
                    <a:pt x="270" y="644"/>
                  </a:cubicBezTo>
                  <a:cubicBezTo>
                    <a:pt x="383" y="636"/>
                    <a:pt x="451" y="465"/>
                    <a:pt x="424" y="262"/>
                  </a:cubicBezTo>
                  <a:cubicBezTo>
                    <a:pt x="408" y="158"/>
                    <a:pt x="371" y="63"/>
                    <a:pt x="323" y="0"/>
                  </a:cubicBezTo>
                  <a:close/>
                </a:path>
              </a:pathLst>
            </a:custGeom>
            <a:solidFill>
              <a:srgbClr val="6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7"/>
            <p:cNvSpPr/>
            <p:nvPr/>
          </p:nvSpPr>
          <p:spPr>
            <a:xfrm>
              <a:off x="1585050" y="1801650"/>
              <a:ext cx="91650" cy="112175"/>
            </a:xfrm>
            <a:custGeom>
              <a:rect b="b" l="l" r="r" t="t"/>
              <a:pathLst>
                <a:path extrusionOk="0" h="4487" w="3666">
                  <a:moveTo>
                    <a:pt x="2243" y="0"/>
                  </a:moveTo>
                  <a:cubicBezTo>
                    <a:pt x="2413" y="519"/>
                    <a:pt x="2841" y="1460"/>
                    <a:pt x="2535" y="1796"/>
                  </a:cubicBezTo>
                  <a:cubicBezTo>
                    <a:pt x="2230" y="2131"/>
                    <a:pt x="0" y="2295"/>
                    <a:pt x="0" y="2295"/>
                  </a:cubicBezTo>
                  <a:lnTo>
                    <a:pt x="684" y="4486"/>
                  </a:lnTo>
                  <a:cubicBezTo>
                    <a:pt x="684" y="4486"/>
                    <a:pt x="3666" y="3784"/>
                    <a:pt x="3542" y="2224"/>
                  </a:cubicBezTo>
                  <a:cubicBezTo>
                    <a:pt x="3419" y="665"/>
                    <a:pt x="3298" y="128"/>
                    <a:pt x="3298" y="128"/>
                  </a:cubicBezTo>
                  <a:lnTo>
                    <a:pt x="2243" y="0"/>
                  </a:lnTo>
                  <a:close/>
                </a:path>
              </a:pathLst>
            </a:custGeom>
            <a:solidFill>
              <a:srgbClr val="C6AC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7"/>
            <p:cNvSpPr/>
            <p:nvPr/>
          </p:nvSpPr>
          <p:spPr>
            <a:xfrm>
              <a:off x="1623350" y="1728000"/>
              <a:ext cx="64300" cy="104050"/>
            </a:xfrm>
            <a:custGeom>
              <a:rect b="b" l="l" r="r" t="t"/>
              <a:pathLst>
                <a:path extrusionOk="0" h="4162" w="2572">
                  <a:moveTo>
                    <a:pt x="856" y="1"/>
                  </a:moveTo>
                  <a:cubicBezTo>
                    <a:pt x="297" y="1"/>
                    <a:pt x="1" y="1197"/>
                    <a:pt x="1110" y="4116"/>
                  </a:cubicBezTo>
                  <a:lnTo>
                    <a:pt x="1872" y="4161"/>
                  </a:lnTo>
                  <a:cubicBezTo>
                    <a:pt x="1872" y="4161"/>
                    <a:pt x="2571" y="3353"/>
                    <a:pt x="2225" y="2622"/>
                  </a:cubicBezTo>
                  <a:cubicBezTo>
                    <a:pt x="1879" y="1892"/>
                    <a:pt x="866" y="1"/>
                    <a:pt x="866" y="1"/>
                  </a:cubicBezTo>
                  <a:cubicBezTo>
                    <a:pt x="863" y="1"/>
                    <a:pt x="859" y="1"/>
                    <a:pt x="856" y="1"/>
                  </a:cubicBezTo>
                  <a:close/>
                </a:path>
              </a:pathLst>
            </a:custGeom>
            <a:solidFill>
              <a:srgbClr val="7F3B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7"/>
            <p:cNvSpPr/>
            <p:nvPr/>
          </p:nvSpPr>
          <p:spPr>
            <a:xfrm>
              <a:off x="1657625" y="1802300"/>
              <a:ext cx="35500" cy="43650"/>
            </a:xfrm>
            <a:custGeom>
              <a:rect b="b" l="l" r="r" t="t"/>
              <a:pathLst>
                <a:path extrusionOk="0" h="1746" w="1420">
                  <a:moveTo>
                    <a:pt x="796" y="1"/>
                  </a:moveTo>
                  <a:cubicBezTo>
                    <a:pt x="557" y="1"/>
                    <a:pt x="302" y="132"/>
                    <a:pt x="159" y="515"/>
                  </a:cubicBezTo>
                  <a:cubicBezTo>
                    <a:pt x="0" y="941"/>
                    <a:pt x="124" y="1745"/>
                    <a:pt x="494" y="1745"/>
                  </a:cubicBezTo>
                  <a:cubicBezTo>
                    <a:pt x="532" y="1745"/>
                    <a:pt x="572" y="1737"/>
                    <a:pt x="614" y="1719"/>
                  </a:cubicBezTo>
                  <a:cubicBezTo>
                    <a:pt x="1096" y="1521"/>
                    <a:pt x="1420" y="226"/>
                    <a:pt x="1103" y="73"/>
                  </a:cubicBezTo>
                  <a:cubicBezTo>
                    <a:pt x="1013" y="29"/>
                    <a:pt x="906" y="1"/>
                    <a:pt x="796" y="1"/>
                  </a:cubicBez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7"/>
            <p:cNvSpPr/>
            <p:nvPr/>
          </p:nvSpPr>
          <p:spPr>
            <a:xfrm>
              <a:off x="1641300" y="2086200"/>
              <a:ext cx="18650" cy="22950"/>
            </a:xfrm>
            <a:custGeom>
              <a:rect b="b" l="l" r="r" t="t"/>
              <a:pathLst>
                <a:path extrusionOk="0" h="918" w="746">
                  <a:moveTo>
                    <a:pt x="1" y="1"/>
                  </a:moveTo>
                  <a:lnTo>
                    <a:pt x="10" y="269"/>
                  </a:lnTo>
                  <a:cubicBezTo>
                    <a:pt x="37" y="718"/>
                    <a:pt x="378" y="918"/>
                    <a:pt x="378" y="918"/>
                  </a:cubicBezTo>
                  <a:cubicBezTo>
                    <a:pt x="744" y="718"/>
                    <a:pt x="746" y="269"/>
                    <a:pt x="746" y="269"/>
                  </a:cubicBezTo>
                  <a:lnTo>
                    <a:pt x="72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7"/>
            <p:cNvSpPr/>
            <p:nvPr/>
          </p:nvSpPr>
          <p:spPr>
            <a:xfrm>
              <a:off x="1644100" y="2090650"/>
              <a:ext cx="12175" cy="12800"/>
            </a:xfrm>
            <a:custGeom>
              <a:rect b="b" l="l" r="r" t="t"/>
              <a:pathLst>
                <a:path extrusionOk="0" h="512" w="487">
                  <a:moveTo>
                    <a:pt x="244" y="1"/>
                  </a:moveTo>
                  <a:cubicBezTo>
                    <a:pt x="110" y="1"/>
                    <a:pt x="1" y="114"/>
                    <a:pt x="1" y="257"/>
                  </a:cubicBezTo>
                  <a:cubicBezTo>
                    <a:pt x="1" y="397"/>
                    <a:pt x="110" y="512"/>
                    <a:pt x="244" y="512"/>
                  </a:cubicBezTo>
                  <a:cubicBezTo>
                    <a:pt x="378" y="512"/>
                    <a:pt x="487" y="397"/>
                    <a:pt x="487" y="257"/>
                  </a:cubicBezTo>
                  <a:cubicBezTo>
                    <a:pt x="487" y="114"/>
                    <a:pt x="378" y="1"/>
                    <a:pt x="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7"/>
            <p:cNvSpPr/>
            <p:nvPr/>
          </p:nvSpPr>
          <p:spPr>
            <a:xfrm>
              <a:off x="1664450" y="1811225"/>
              <a:ext cx="20950" cy="25700"/>
            </a:xfrm>
            <a:custGeom>
              <a:rect b="b" l="l" r="r" t="t"/>
              <a:pathLst>
                <a:path extrusionOk="0" h="1028" w="838">
                  <a:moveTo>
                    <a:pt x="470" y="1"/>
                  </a:moveTo>
                  <a:cubicBezTo>
                    <a:pt x="330" y="1"/>
                    <a:pt x="179" y="77"/>
                    <a:pt x="94" y="302"/>
                  </a:cubicBezTo>
                  <a:cubicBezTo>
                    <a:pt x="0" y="552"/>
                    <a:pt x="70" y="1028"/>
                    <a:pt x="288" y="1028"/>
                  </a:cubicBezTo>
                  <a:cubicBezTo>
                    <a:pt x="310" y="1028"/>
                    <a:pt x="334" y="1023"/>
                    <a:pt x="359" y="1012"/>
                  </a:cubicBezTo>
                  <a:cubicBezTo>
                    <a:pt x="645" y="897"/>
                    <a:pt x="837" y="133"/>
                    <a:pt x="652" y="43"/>
                  </a:cubicBezTo>
                  <a:cubicBezTo>
                    <a:pt x="599" y="17"/>
                    <a:pt x="535" y="1"/>
                    <a:pt x="470" y="1"/>
                  </a:cubicBezTo>
                  <a:close/>
                </a:path>
              </a:pathLst>
            </a:custGeom>
            <a:solidFill>
              <a:srgbClr val="EF8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7"/>
            <p:cNvSpPr/>
            <p:nvPr/>
          </p:nvSpPr>
          <p:spPr>
            <a:xfrm>
              <a:off x="1665400" y="1825275"/>
              <a:ext cx="12625" cy="15450"/>
            </a:xfrm>
            <a:custGeom>
              <a:rect b="b" l="l" r="r" t="t"/>
              <a:pathLst>
                <a:path extrusionOk="0" h="618" w="505">
                  <a:moveTo>
                    <a:pt x="282" y="1"/>
                  </a:moveTo>
                  <a:cubicBezTo>
                    <a:pt x="199" y="1"/>
                    <a:pt x="109" y="47"/>
                    <a:pt x="57" y="182"/>
                  </a:cubicBezTo>
                  <a:cubicBezTo>
                    <a:pt x="1" y="332"/>
                    <a:pt x="45" y="618"/>
                    <a:pt x="176" y="618"/>
                  </a:cubicBezTo>
                  <a:cubicBezTo>
                    <a:pt x="189" y="618"/>
                    <a:pt x="203" y="615"/>
                    <a:pt x="218" y="609"/>
                  </a:cubicBezTo>
                  <a:cubicBezTo>
                    <a:pt x="389" y="538"/>
                    <a:pt x="505" y="82"/>
                    <a:pt x="393" y="27"/>
                  </a:cubicBezTo>
                  <a:cubicBezTo>
                    <a:pt x="360" y="11"/>
                    <a:pt x="322" y="1"/>
                    <a:pt x="282" y="1"/>
                  </a:cubicBez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27"/>
            <p:cNvSpPr/>
            <p:nvPr/>
          </p:nvSpPr>
          <p:spPr>
            <a:xfrm>
              <a:off x="1585300" y="1799100"/>
              <a:ext cx="23375" cy="68700"/>
            </a:xfrm>
            <a:custGeom>
              <a:rect b="b" l="l" r="r" t="t"/>
              <a:pathLst>
                <a:path extrusionOk="0" h="2748" w="935">
                  <a:moveTo>
                    <a:pt x="338" y="1"/>
                  </a:moveTo>
                  <a:cubicBezTo>
                    <a:pt x="338" y="1"/>
                    <a:pt x="1" y="2646"/>
                    <a:pt x="63" y="2738"/>
                  </a:cubicBezTo>
                  <a:cubicBezTo>
                    <a:pt x="67" y="2745"/>
                    <a:pt x="74" y="2747"/>
                    <a:pt x="85" y="2747"/>
                  </a:cubicBezTo>
                  <a:cubicBezTo>
                    <a:pt x="229" y="2747"/>
                    <a:pt x="934" y="2202"/>
                    <a:pt x="934" y="2202"/>
                  </a:cubicBezTo>
                  <a:lnTo>
                    <a:pt x="338" y="1"/>
                  </a:ln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27"/>
            <p:cNvSpPr/>
            <p:nvPr/>
          </p:nvSpPr>
          <p:spPr>
            <a:xfrm>
              <a:off x="1584175" y="1801050"/>
              <a:ext cx="23350" cy="68725"/>
            </a:xfrm>
            <a:custGeom>
              <a:rect b="b" l="l" r="r" t="t"/>
              <a:pathLst>
                <a:path extrusionOk="0" h="2749" w="934">
                  <a:moveTo>
                    <a:pt x="337" y="1"/>
                  </a:moveTo>
                  <a:cubicBezTo>
                    <a:pt x="337" y="1"/>
                    <a:pt x="0" y="2646"/>
                    <a:pt x="62" y="2740"/>
                  </a:cubicBezTo>
                  <a:cubicBezTo>
                    <a:pt x="66" y="2746"/>
                    <a:pt x="74" y="2749"/>
                    <a:pt x="84" y="2749"/>
                  </a:cubicBezTo>
                  <a:cubicBezTo>
                    <a:pt x="230" y="2749"/>
                    <a:pt x="934" y="2204"/>
                    <a:pt x="934" y="2204"/>
                  </a:cubicBezTo>
                  <a:lnTo>
                    <a:pt x="916" y="2133"/>
                  </a:lnTo>
                  <a:cubicBezTo>
                    <a:pt x="710" y="2286"/>
                    <a:pt x="285" y="2594"/>
                    <a:pt x="176" y="2594"/>
                  </a:cubicBezTo>
                  <a:cubicBezTo>
                    <a:pt x="165" y="2594"/>
                    <a:pt x="158" y="2591"/>
                    <a:pt x="153" y="2585"/>
                  </a:cubicBezTo>
                  <a:cubicBezTo>
                    <a:pt x="105" y="2513"/>
                    <a:pt x="299" y="901"/>
                    <a:pt x="387" y="185"/>
                  </a:cubicBezTo>
                  <a:lnTo>
                    <a:pt x="337" y="1"/>
                  </a:lnTo>
                  <a:close/>
                </a:path>
              </a:pathLst>
            </a:custGeom>
            <a:solidFill>
              <a:srgbClr val="EF8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7"/>
            <p:cNvSpPr/>
            <p:nvPr/>
          </p:nvSpPr>
          <p:spPr>
            <a:xfrm>
              <a:off x="1630300" y="1724400"/>
              <a:ext cx="23075" cy="32725"/>
            </a:xfrm>
            <a:custGeom>
              <a:rect b="b" l="l" r="r" t="t"/>
              <a:pathLst>
                <a:path extrusionOk="0" h="1309" w="923">
                  <a:moveTo>
                    <a:pt x="485" y="1"/>
                  </a:moveTo>
                  <a:cubicBezTo>
                    <a:pt x="282" y="1"/>
                    <a:pt x="0" y="110"/>
                    <a:pt x="25" y="470"/>
                  </a:cubicBezTo>
                  <a:cubicBezTo>
                    <a:pt x="50" y="831"/>
                    <a:pt x="374" y="1308"/>
                    <a:pt x="576" y="1308"/>
                  </a:cubicBezTo>
                  <a:cubicBezTo>
                    <a:pt x="779" y="1308"/>
                    <a:pt x="922" y="1015"/>
                    <a:pt x="897" y="655"/>
                  </a:cubicBezTo>
                  <a:cubicBezTo>
                    <a:pt x="872" y="294"/>
                    <a:pt x="687" y="1"/>
                    <a:pt x="485" y="1"/>
                  </a:cubicBezTo>
                  <a:close/>
                </a:path>
              </a:pathLst>
            </a:custGeom>
            <a:solidFill>
              <a:srgbClr val="9B5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7"/>
            <p:cNvSpPr/>
            <p:nvPr/>
          </p:nvSpPr>
          <p:spPr>
            <a:xfrm>
              <a:off x="1597025" y="1783775"/>
              <a:ext cx="35825" cy="16100"/>
            </a:xfrm>
            <a:custGeom>
              <a:rect b="b" l="l" r="r" t="t"/>
              <a:pathLst>
                <a:path extrusionOk="0" h="644" w="1433">
                  <a:moveTo>
                    <a:pt x="1219" y="0"/>
                  </a:moveTo>
                  <a:cubicBezTo>
                    <a:pt x="994" y="0"/>
                    <a:pt x="90" y="216"/>
                    <a:pt x="90" y="216"/>
                  </a:cubicBezTo>
                  <a:cubicBezTo>
                    <a:pt x="90" y="216"/>
                    <a:pt x="0" y="525"/>
                    <a:pt x="59" y="568"/>
                  </a:cubicBezTo>
                  <a:cubicBezTo>
                    <a:pt x="106" y="603"/>
                    <a:pt x="468" y="644"/>
                    <a:pt x="798" y="644"/>
                  </a:cubicBezTo>
                  <a:cubicBezTo>
                    <a:pt x="1074" y="644"/>
                    <a:pt x="1328" y="616"/>
                    <a:pt x="1361" y="533"/>
                  </a:cubicBezTo>
                  <a:cubicBezTo>
                    <a:pt x="1433" y="350"/>
                    <a:pt x="1331" y="64"/>
                    <a:pt x="1267" y="8"/>
                  </a:cubicBezTo>
                  <a:cubicBezTo>
                    <a:pt x="1260" y="3"/>
                    <a:pt x="1244" y="0"/>
                    <a:pt x="1219" y="0"/>
                  </a:cubicBezTo>
                  <a:close/>
                </a:path>
              </a:pathLst>
            </a:custGeom>
            <a:solidFill>
              <a:srgbClr val="9B5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27"/>
            <p:cNvSpPr/>
            <p:nvPr/>
          </p:nvSpPr>
          <p:spPr>
            <a:xfrm>
              <a:off x="1564800" y="1792225"/>
              <a:ext cx="24725" cy="17425"/>
            </a:xfrm>
            <a:custGeom>
              <a:rect b="b" l="l" r="r" t="t"/>
              <a:pathLst>
                <a:path extrusionOk="0" h="697" w="989">
                  <a:moveTo>
                    <a:pt x="775" y="0"/>
                  </a:moveTo>
                  <a:cubicBezTo>
                    <a:pt x="775" y="0"/>
                    <a:pt x="0" y="223"/>
                    <a:pt x="2" y="289"/>
                  </a:cubicBezTo>
                  <a:cubicBezTo>
                    <a:pt x="2" y="355"/>
                    <a:pt x="112" y="585"/>
                    <a:pt x="242" y="682"/>
                  </a:cubicBezTo>
                  <a:cubicBezTo>
                    <a:pt x="255" y="692"/>
                    <a:pt x="272" y="696"/>
                    <a:pt x="294" y="696"/>
                  </a:cubicBezTo>
                  <a:cubicBezTo>
                    <a:pt x="481" y="696"/>
                    <a:pt x="953" y="354"/>
                    <a:pt x="974" y="280"/>
                  </a:cubicBezTo>
                  <a:cubicBezTo>
                    <a:pt x="989" y="224"/>
                    <a:pt x="775" y="0"/>
                    <a:pt x="775" y="0"/>
                  </a:cubicBezTo>
                  <a:close/>
                </a:path>
              </a:pathLst>
            </a:custGeom>
            <a:solidFill>
              <a:srgbClr val="9B5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27"/>
            <p:cNvSpPr/>
            <p:nvPr/>
          </p:nvSpPr>
          <p:spPr>
            <a:xfrm>
              <a:off x="1608275" y="1802525"/>
              <a:ext cx="11750" cy="16125"/>
            </a:xfrm>
            <a:custGeom>
              <a:rect b="b" l="l" r="r" t="t"/>
              <a:pathLst>
                <a:path extrusionOk="0" h="645" w="470">
                  <a:moveTo>
                    <a:pt x="329" y="1"/>
                  </a:moveTo>
                  <a:cubicBezTo>
                    <a:pt x="276" y="24"/>
                    <a:pt x="214" y="45"/>
                    <a:pt x="148" y="60"/>
                  </a:cubicBezTo>
                  <a:cubicBezTo>
                    <a:pt x="104" y="70"/>
                    <a:pt x="60" y="74"/>
                    <a:pt x="20" y="77"/>
                  </a:cubicBezTo>
                  <a:cubicBezTo>
                    <a:pt x="5" y="138"/>
                    <a:pt x="1" y="211"/>
                    <a:pt x="14" y="289"/>
                  </a:cubicBezTo>
                  <a:cubicBezTo>
                    <a:pt x="44" y="489"/>
                    <a:pt x="160" y="644"/>
                    <a:pt x="275" y="644"/>
                  </a:cubicBezTo>
                  <a:cubicBezTo>
                    <a:pt x="278" y="644"/>
                    <a:pt x="281" y="644"/>
                    <a:pt x="283" y="644"/>
                  </a:cubicBezTo>
                  <a:cubicBezTo>
                    <a:pt x="401" y="637"/>
                    <a:pt x="469" y="466"/>
                    <a:pt x="438" y="263"/>
                  </a:cubicBezTo>
                  <a:cubicBezTo>
                    <a:pt x="420" y="157"/>
                    <a:pt x="381" y="64"/>
                    <a:pt x="329" y="1"/>
                  </a:cubicBezTo>
                  <a:close/>
                </a:path>
              </a:pathLst>
            </a:custGeom>
            <a:solidFill>
              <a:srgbClr val="6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7"/>
            <p:cNvSpPr/>
            <p:nvPr/>
          </p:nvSpPr>
          <p:spPr>
            <a:xfrm>
              <a:off x="1605400" y="1856150"/>
              <a:ext cx="27400" cy="22725"/>
            </a:xfrm>
            <a:custGeom>
              <a:rect b="b" l="l" r="r" t="t"/>
              <a:pathLst>
                <a:path extrusionOk="0" h="909" w="1096">
                  <a:moveTo>
                    <a:pt x="941" y="1"/>
                  </a:moveTo>
                  <a:cubicBezTo>
                    <a:pt x="828" y="1"/>
                    <a:pt x="52" y="414"/>
                    <a:pt x="38" y="493"/>
                  </a:cubicBezTo>
                  <a:cubicBezTo>
                    <a:pt x="1" y="685"/>
                    <a:pt x="52" y="907"/>
                    <a:pt x="225" y="909"/>
                  </a:cubicBezTo>
                  <a:cubicBezTo>
                    <a:pt x="226" y="909"/>
                    <a:pt x="228" y="909"/>
                    <a:pt x="229" y="909"/>
                  </a:cubicBezTo>
                  <a:cubicBezTo>
                    <a:pt x="411" y="909"/>
                    <a:pt x="1092" y="729"/>
                    <a:pt x="1094" y="607"/>
                  </a:cubicBezTo>
                  <a:cubicBezTo>
                    <a:pt x="1095" y="484"/>
                    <a:pt x="1036" y="18"/>
                    <a:pt x="946" y="1"/>
                  </a:cubicBezTo>
                  <a:cubicBezTo>
                    <a:pt x="945" y="1"/>
                    <a:pt x="943" y="1"/>
                    <a:pt x="941" y="1"/>
                  </a:cubicBezTo>
                  <a:close/>
                </a:path>
              </a:pathLst>
            </a:custGeom>
            <a:solidFill>
              <a:srgbClr val="542B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7"/>
            <p:cNvSpPr/>
            <p:nvPr/>
          </p:nvSpPr>
          <p:spPr>
            <a:xfrm>
              <a:off x="1610575" y="1858050"/>
              <a:ext cx="18975" cy="14925"/>
            </a:xfrm>
            <a:custGeom>
              <a:rect b="b" l="l" r="r" t="t"/>
              <a:pathLst>
                <a:path extrusionOk="0" h="597" w="759">
                  <a:moveTo>
                    <a:pt x="710" y="0"/>
                  </a:moveTo>
                  <a:cubicBezTo>
                    <a:pt x="452" y="76"/>
                    <a:pt x="0" y="360"/>
                    <a:pt x="1" y="413"/>
                  </a:cubicBezTo>
                  <a:cubicBezTo>
                    <a:pt x="1" y="476"/>
                    <a:pt x="15" y="541"/>
                    <a:pt x="38" y="597"/>
                  </a:cubicBezTo>
                  <a:cubicBezTo>
                    <a:pt x="41" y="597"/>
                    <a:pt x="44" y="597"/>
                    <a:pt x="47" y="597"/>
                  </a:cubicBezTo>
                  <a:cubicBezTo>
                    <a:pt x="235" y="597"/>
                    <a:pt x="754" y="510"/>
                    <a:pt x="758" y="402"/>
                  </a:cubicBezTo>
                  <a:cubicBezTo>
                    <a:pt x="758" y="339"/>
                    <a:pt x="751" y="117"/>
                    <a:pt x="710" y="0"/>
                  </a:cubicBezTo>
                  <a:close/>
                </a:path>
              </a:pathLst>
            </a:custGeom>
            <a:solidFill>
              <a:srgbClr val="FFF3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27"/>
            <p:cNvSpPr/>
            <p:nvPr/>
          </p:nvSpPr>
          <p:spPr>
            <a:xfrm>
              <a:off x="1616300" y="1878725"/>
              <a:ext cx="11675" cy="4850"/>
            </a:xfrm>
            <a:custGeom>
              <a:rect b="b" l="l" r="r" t="t"/>
              <a:pathLst>
                <a:path extrusionOk="0" h="194" w="467">
                  <a:moveTo>
                    <a:pt x="419" y="0"/>
                  </a:moveTo>
                  <a:cubicBezTo>
                    <a:pt x="376" y="0"/>
                    <a:pt x="296" y="38"/>
                    <a:pt x="208" y="67"/>
                  </a:cubicBezTo>
                  <a:cubicBezTo>
                    <a:pt x="89" y="104"/>
                    <a:pt x="1" y="109"/>
                    <a:pt x="17" y="156"/>
                  </a:cubicBezTo>
                  <a:cubicBezTo>
                    <a:pt x="26" y="181"/>
                    <a:pt x="63" y="194"/>
                    <a:pt x="116" y="194"/>
                  </a:cubicBezTo>
                  <a:cubicBezTo>
                    <a:pt x="158" y="194"/>
                    <a:pt x="210" y="185"/>
                    <a:pt x="264" y="167"/>
                  </a:cubicBezTo>
                  <a:cubicBezTo>
                    <a:pt x="384" y="131"/>
                    <a:pt x="466" y="63"/>
                    <a:pt x="450" y="17"/>
                  </a:cubicBezTo>
                  <a:cubicBezTo>
                    <a:pt x="446" y="5"/>
                    <a:pt x="435" y="0"/>
                    <a:pt x="419" y="0"/>
                  </a:cubicBezTo>
                  <a:close/>
                </a:path>
              </a:pathLst>
            </a:custGeom>
            <a:solidFill>
              <a:srgbClr val="AF8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27"/>
            <p:cNvSpPr/>
            <p:nvPr/>
          </p:nvSpPr>
          <p:spPr>
            <a:xfrm>
              <a:off x="1854175" y="1924650"/>
              <a:ext cx="162575" cy="187650"/>
            </a:xfrm>
            <a:custGeom>
              <a:rect b="b" l="l" r="r" t="t"/>
              <a:pathLst>
                <a:path extrusionOk="0" h="7506" w="6503">
                  <a:moveTo>
                    <a:pt x="3770" y="1"/>
                  </a:moveTo>
                  <a:cubicBezTo>
                    <a:pt x="3745" y="1"/>
                    <a:pt x="3723" y="5"/>
                    <a:pt x="3704" y="15"/>
                  </a:cubicBezTo>
                  <a:cubicBezTo>
                    <a:pt x="3246" y="255"/>
                    <a:pt x="699" y="5021"/>
                    <a:pt x="465" y="5458"/>
                  </a:cubicBezTo>
                  <a:cubicBezTo>
                    <a:pt x="0" y="6321"/>
                    <a:pt x="671" y="7506"/>
                    <a:pt x="1706" y="7506"/>
                  </a:cubicBezTo>
                  <a:cubicBezTo>
                    <a:pt x="1820" y="7506"/>
                    <a:pt x="1938" y="7492"/>
                    <a:pt x="2059" y="7461"/>
                  </a:cubicBezTo>
                  <a:cubicBezTo>
                    <a:pt x="2672" y="7306"/>
                    <a:pt x="5893" y="3924"/>
                    <a:pt x="6205" y="3227"/>
                  </a:cubicBezTo>
                  <a:cubicBezTo>
                    <a:pt x="6503" y="2561"/>
                    <a:pt x="4350" y="1"/>
                    <a:pt x="37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27"/>
            <p:cNvSpPr/>
            <p:nvPr/>
          </p:nvSpPr>
          <p:spPr>
            <a:xfrm>
              <a:off x="1856200" y="1924450"/>
              <a:ext cx="160500" cy="187875"/>
            </a:xfrm>
            <a:custGeom>
              <a:rect b="b" l="l" r="r" t="t"/>
              <a:pathLst>
                <a:path extrusionOk="0" h="7515" w="6420">
                  <a:moveTo>
                    <a:pt x="3872" y="0"/>
                  </a:moveTo>
                  <a:cubicBezTo>
                    <a:pt x="3843" y="0"/>
                    <a:pt x="3818" y="7"/>
                    <a:pt x="3797" y="22"/>
                  </a:cubicBezTo>
                  <a:cubicBezTo>
                    <a:pt x="3033" y="552"/>
                    <a:pt x="2666" y="2469"/>
                    <a:pt x="1952" y="3762"/>
                  </a:cubicBezTo>
                  <a:cubicBezTo>
                    <a:pt x="1494" y="4588"/>
                    <a:pt x="905" y="5235"/>
                    <a:pt x="317" y="5619"/>
                  </a:cubicBezTo>
                  <a:cubicBezTo>
                    <a:pt x="1" y="6463"/>
                    <a:pt x="651" y="7514"/>
                    <a:pt x="1625" y="7514"/>
                  </a:cubicBezTo>
                  <a:cubicBezTo>
                    <a:pt x="1739" y="7514"/>
                    <a:pt x="1858" y="7500"/>
                    <a:pt x="1980" y="7469"/>
                  </a:cubicBezTo>
                  <a:cubicBezTo>
                    <a:pt x="2593" y="7314"/>
                    <a:pt x="5815" y="3932"/>
                    <a:pt x="6125" y="3235"/>
                  </a:cubicBezTo>
                  <a:cubicBezTo>
                    <a:pt x="6419" y="2573"/>
                    <a:pt x="4431" y="0"/>
                    <a:pt x="3872"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27"/>
            <p:cNvSpPr/>
            <p:nvPr/>
          </p:nvSpPr>
          <p:spPr>
            <a:xfrm>
              <a:off x="1896250" y="2212775"/>
              <a:ext cx="223925" cy="527350"/>
            </a:xfrm>
            <a:custGeom>
              <a:rect b="b" l="l" r="r" t="t"/>
              <a:pathLst>
                <a:path extrusionOk="0" h="21094" w="8957">
                  <a:moveTo>
                    <a:pt x="2909" y="1"/>
                  </a:moveTo>
                  <a:cubicBezTo>
                    <a:pt x="1515" y="1"/>
                    <a:pt x="450" y="80"/>
                    <a:pt x="450" y="80"/>
                  </a:cubicBezTo>
                  <a:cubicBezTo>
                    <a:pt x="672" y="3254"/>
                    <a:pt x="1" y="21093"/>
                    <a:pt x="1" y="21093"/>
                  </a:cubicBezTo>
                  <a:lnTo>
                    <a:pt x="381" y="21093"/>
                  </a:lnTo>
                  <a:cubicBezTo>
                    <a:pt x="381" y="21093"/>
                    <a:pt x="2306" y="16525"/>
                    <a:pt x="2432" y="15583"/>
                  </a:cubicBezTo>
                  <a:cubicBezTo>
                    <a:pt x="2556" y="14661"/>
                    <a:pt x="2395" y="13525"/>
                    <a:pt x="2538" y="12227"/>
                  </a:cubicBezTo>
                  <a:cubicBezTo>
                    <a:pt x="2681" y="10926"/>
                    <a:pt x="3915" y="4717"/>
                    <a:pt x="4230" y="4717"/>
                  </a:cubicBezTo>
                  <a:cubicBezTo>
                    <a:pt x="4547" y="4717"/>
                    <a:pt x="5744" y="10783"/>
                    <a:pt x="5906" y="11941"/>
                  </a:cubicBezTo>
                  <a:cubicBezTo>
                    <a:pt x="6109" y="13409"/>
                    <a:pt x="8280" y="21093"/>
                    <a:pt x="8280" y="21093"/>
                  </a:cubicBezTo>
                  <a:lnTo>
                    <a:pt x="8632" y="21093"/>
                  </a:lnTo>
                  <a:cubicBezTo>
                    <a:pt x="8632" y="21093"/>
                    <a:pt x="8956" y="16783"/>
                    <a:pt x="8890" y="15653"/>
                  </a:cubicBezTo>
                  <a:cubicBezTo>
                    <a:pt x="8818" y="14446"/>
                    <a:pt x="8461" y="13100"/>
                    <a:pt x="8422" y="11582"/>
                  </a:cubicBezTo>
                  <a:cubicBezTo>
                    <a:pt x="8385" y="10065"/>
                    <a:pt x="8333" y="725"/>
                    <a:pt x="8333" y="725"/>
                  </a:cubicBezTo>
                  <a:cubicBezTo>
                    <a:pt x="7022" y="131"/>
                    <a:pt x="4696" y="1"/>
                    <a:pt x="29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27"/>
            <p:cNvSpPr/>
            <p:nvPr/>
          </p:nvSpPr>
          <p:spPr>
            <a:xfrm>
              <a:off x="1896175" y="2476125"/>
              <a:ext cx="67525" cy="264025"/>
            </a:xfrm>
            <a:custGeom>
              <a:rect b="b" l="l" r="r" t="t"/>
              <a:pathLst>
                <a:path extrusionOk="0" h="10561" w="2701">
                  <a:moveTo>
                    <a:pt x="346" y="0"/>
                  </a:moveTo>
                  <a:cubicBezTo>
                    <a:pt x="200" y="5311"/>
                    <a:pt x="1" y="10561"/>
                    <a:pt x="1" y="10561"/>
                  </a:cubicBezTo>
                  <a:lnTo>
                    <a:pt x="382" y="10561"/>
                  </a:lnTo>
                  <a:cubicBezTo>
                    <a:pt x="382" y="10561"/>
                    <a:pt x="2306" y="5994"/>
                    <a:pt x="2434" y="5052"/>
                  </a:cubicBezTo>
                  <a:cubicBezTo>
                    <a:pt x="2559" y="4127"/>
                    <a:pt x="2397" y="2991"/>
                    <a:pt x="2540" y="1694"/>
                  </a:cubicBezTo>
                  <a:cubicBezTo>
                    <a:pt x="2566" y="1473"/>
                    <a:pt x="2621" y="1134"/>
                    <a:pt x="2700" y="725"/>
                  </a:cubicBezTo>
                  <a:cubicBezTo>
                    <a:pt x="1856" y="594"/>
                    <a:pt x="1061" y="347"/>
                    <a:pt x="346"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27"/>
            <p:cNvSpPr/>
            <p:nvPr/>
          </p:nvSpPr>
          <p:spPr>
            <a:xfrm>
              <a:off x="2040700" y="2472150"/>
              <a:ext cx="79425" cy="268050"/>
            </a:xfrm>
            <a:custGeom>
              <a:rect b="b" l="l" r="r" t="t"/>
              <a:pathLst>
                <a:path extrusionOk="0" h="10722" w="3177">
                  <a:moveTo>
                    <a:pt x="2626" y="0"/>
                  </a:moveTo>
                  <a:cubicBezTo>
                    <a:pt x="1844" y="388"/>
                    <a:pt x="977" y="676"/>
                    <a:pt x="49" y="841"/>
                  </a:cubicBezTo>
                  <a:cubicBezTo>
                    <a:pt x="33" y="844"/>
                    <a:pt x="18" y="846"/>
                    <a:pt x="0" y="849"/>
                  </a:cubicBezTo>
                  <a:cubicBezTo>
                    <a:pt x="59" y="1155"/>
                    <a:pt x="103" y="1404"/>
                    <a:pt x="125" y="1569"/>
                  </a:cubicBezTo>
                  <a:cubicBezTo>
                    <a:pt x="331" y="3039"/>
                    <a:pt x="2501" y="10721"/>
                    <a:pt x="2501" y="10721"/>
                  </a:cubicBezTo>
                  <a:lnTo>
                    <a:pt x="2853" y="10721"/>
                  </a:lnTo>
                  <a:cubicBezTo>
                    <a:pt x="2853" y="10721"/>
                    <a:pt x="3177" y="6412"/>
                    <a:pt x="3110" y="5281"/>
                  </a:cubicBezTo>
                  <a:cubicBezTo>
                    <a:pt x="3041" y="4072"/>
                    <a:pt x="2683" y="2725"/>
                    <a:pt x="2644" y="1208"/>
                  </a:cubicBezTo>
                  <a:cubicBezTo>
                    <a:pt x="2639" y="972"/>
                    <a:pt x="2632" y="550"/>
                    <a:pt x="2626"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7"/>
            <p:cNvSpPr/>
            <p:nvPr/>
          </p:nvSpPr>
          <p:spPr>
            <a:xfrm>
              <a:off x="1960350" y="2212800"/>
              <a:ext cx="159825" cy="527325"/>
            </a:xfrm>
            <a:custGeom>
              <a:rect b="b" l="l" r="r" t="t"/>
              <a:pathLst>
                <a:path extrusionOk="0" h="21093" w="6393">
                  <a:moveTo>
                    <a:pt x="387" y="0"/>
                  </a:moveTo>
                  <a:cubicBezTo>
                    <a:pt x="255" y="0"/>
                    <a:pt x="126" y="1"/>
                    <a:pt x="1" y="2"/>
                  </a:cubicBezTo>
                  <a:cubicBezTo>
                    <a:pt x="1733" y="19"/>
                    <a:pt x="3855" y="169"/>
                    <a:pt x="5092" y="733"/>
                  </a:cubicBezTo>
                  <a:cubicBezTo>
                    <a:pt x="5092" y="733"/>
                    <a:pt x="5285" y="10195"/>
                    <a:pt x="5347" y="11731"/>
                  </a:cubicBezTo>
                  <a:cubicBezTo>
                    <a:pt x="5407" y="13271"/>
                    <a:pt x="5787" y="14635"/>
                    <a:pt x="5874" y="15857"/>
                  </a:cubicBezTo>
                  <a:cubicBezTo>
                    <a:pt x="5944" y="16829"/>
                    <a:pt x="5769" y="20116"/>
                    <a:pt x="5715" y="21092"/>
                  </a:cubicBezTo>
                  <a:lnTo>
                    <a:pt x="6067" y="21092"/>
                  </a:lnTo>
                  <a:cubicBezTo>
                    <a:pt x="6067" y="21092"/>
                    <a:pt x="6067" y="21092"/>
                    <a:pt x="6067" y="21092"/>
                  </a:cubicBezTo>
                  <a:cubicBezTo>
                    <a:pt x="6068" y="21092"/>
                    <a:pt x="6392" y="16785"/>
                    <a:pt x="6326" y="15652"/>
                  </a:cubicBezTo>
                  <a:cubicBezTo>
                    <a:pt x="6255" y="14446"/>
                    <a:pt x="5897" y="13099"/>
                    <a:pt x="5858" y="11581"/>
                  </a:cubicBezTo>
                  <a:cubicBezTo>
                    <a:pt x="5821" y="10062"/>
                    <a:pt x="5769" y="723"/>
                    <a:pt x="5769" y="723"/>
                  </a:cubicBezTo>
                  <a:cubicBezTo>
                    <a:pt x="4469" y="133"/>
                    <a:pt x="2168" y="0"/>
                    <a:pt x="387"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7"/>
            <p:cNvSpPr/>
            <p:nvPr/>
          </p:nvSpPr>
          <p:spPr>
            <a:xfrm>
              <a:off x="1899275" y="2321300"/>
              <a:ext cx="102575" cy="418825"/>
            </a:xfrm>
            <a:custGeom>
              <a:rect b="b" l="l" r="r" t="t"/>
              <a:pathLst>
                <a:path extrusionOk="0" h="16753" w="4103">
                  <a:moveTo>
                    <a:pt x="3805" y="1"/>
                  </a:moveTo>
                  <a:cubicBezTo>
                    <a:pt x="3489" y="1"/>
                    <a:pt x="2039" y="6730"/>
                    <a:pt x="1915" y="8045"/>
                  </a:cubicBezTo>
                  <a:cubicBezTo>
                    <a:pt x="1791" y="9361"/>
                    <a:pt x="1968" y="10511"/>
                    <a:pt x="1858" y="11446"/>
                  </a:cubicBezTo>
                  <a:cubicBezTo>
                    <a:pt x="1762" y="12262"/>
                    <a:pt x="398" y="15745"/>
                    <a:pt x="1" y="16752"/>
                  </a:cubicBezTo>
                  <a:lnTo>
                    <a:pt x="258" y="16752"/>
                  </a:lnTo>
                  <a:cubicBezTo>
                    <a:pt x="258" y="16752"/>
                    <a:pt x="2182" y="12186"/>
                    <a:pt x="2310" y="11243"/>
                  </a:cubicBezTo>
                  <a:cubicBezTo>
                    <a:pt x="2435" y="10318"/>
                    <a:pt x="2273" y="9183"/>
                    <a:pt x="2416" y="7886"/>
                  </a:cubicBezTo>
                  <a:cubicBezTo>
                    <a:pt x="2531" y="6865"/>
                    <a:pt x="3613" y="1882"/>
                    <a:pt x="4102" y="391"/>
                  </a:cubicBezTo>
                  <a:cubicBezTo>
                    <a:pt x="3977" y="26"/>
                    <a:pt x="3868" y="1"/>
                    <a:pt x="3805"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7"/>
            <p:cNvSpPr/>
            <p:nvPr/>
          </p:nvSpPr>
          <p:spPr>
            <a:xfrm>
              <a:off x="1972000" y="2311000"/>
              <a:ext cx="55650" cy="21250"/>
            </a:xfrm>
            <a:custGeom>
              <a:rect b="b" l="l" r="r" t="t"/>
              <a:pathLst>
                <a:path extrusionOk="0" h="850" w="2226">
                  <a:moveTo>
                    <a:pt x="2225" y="1"/>
                  </a:moveTo>
                  <a:lnTo>
                    <a:pt x="2225" y="1"/>
                  </a:lnTo>
                  <a:cubicBezTo>
                    <a:pt x="2017" y="209"/>
                    <a:pt x="1203" y="304"/>
                    <a:pt x="599" y="304"/>
                  </a:cubicBezTo>
                  <a:cubicBezTo>
                    <a:pt x="339" y="304"/>
                    <a:pt x="118" y="287"/>
                    <a:pt x="0" y="252"/>
                  </a:cubicBezTo>
                  <a:lnTo>
                    <a:pt x="0" y="252"/>
                  </a:lnTo>
                  <a:cubicBezTo>
                    <a:pt x="0" y="252"/>
                    <a:pt x="713" y="827"/>
                    <a:pt x="1193" y="849"/>
                  </a:cubicBezTo>
                  <a:cubicBezTo>
                    <a:pt x="1199" y="849"/>
                    <a:pt x="1205" y="849"/>
                    <a:pt x="1211" y="849"/>
                  </a:cubicBezTo>
                  <a:cubicBezTo>
                    <a:pt x="1690" y="849"/>
                    <a:pt x="2225" y="1"/>
                    <a:pt x="2225"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7"/>
            <p:cNvSpPr/>
            <p:nvPr/>
          </p:nvSpPr>
          <p:spPr>
            <a:xfrm>
              <a:off x="1908775" y="2235300"/>
              <a:ext cx="197250" cy="60400"/>
            </a:xfrm>
            <a:custGeom>
              <a:rect b="b" l="l" r="r" t="t"/>
              <a:pathLst>
                <a:path extrusionOk="0" h="2416" w="7890">
                  <a:moveTo>
                    <a:pt x="7890" y="1"/>
                  </a:moveTo>
                  <a:lnTo>
                    <a:pt x="1" y="764"/>
                  </a:lnTo>
                  <a:lnTo>
                    <a:pt x="8" y="2248"/>
                  </a:lnTo>
                  <a:cubicBezTo>
                    <a:pt x="8" y="2248"/>
                    <a:pt x="1719" y="2415"/>
                    <a:pt x="3688" y="2415"/>
                  </a:cubicBezTo>
                  <a:cubicBezTo>
                    <a:pt x="5125" y="2415"/>
                    <a:pt x="6698" y="2326"/>
                    <a:pt x="7845" y="2018"/>
                  </a:cubicBezTo>
                  <a:lnTo>
                    <a:pt x="7890"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27"/>
            <p:cNvSpPr/>
            <p:nvPr/>
          </p:nvSpPr>
          <p:spPr>
            <a:xfrm>
              <a:off x="1893675" y="1900200"/>
              <a:ext cx="236875" cy="377825"/>
            </a:xfrm>
            <a:custGeom>
              <a:rect b="b" l="l" r="r" t="t"/>
              <a:pathLst>
                <a:path extrusionOk="0" h="15113" w="9475">
                  <a:moveTo>
                    <a:pt x="5754" y="1"/>
                  </a:moveTo>
                  <a:cubicBezTo>
                    <a:pt x="5358" y="1"/>
                    <a:pt x="3089" y="254"/>
                    <a:pt x="2189" y="902"/>
                  </a:cubicBezTo>
                  <a:cubicBezTo>
                    <a:pt x="1289" y="1550"/>
                    <a:pt x="1" y="8000"/>
                    <a:pt x="359" y="15103"/>
                  </a:cubicBezTo>
                  <a:cubicBezTo>
                    <a:pt x="359" y="15103"/>
                    <a:pt x="1077" y="15112"/>
                    <a:pt x="1903" y="15112"/>
                  </a:cubicBezTo>
                  <a:cubicBezTo>
                    <a:pt x="2253" y="15112"/>
                    <a:pt x="2622" y="15111"/>
                    <a:pt x="2964" y="15106"/>
                  </a:cubicBezTo>
                  <a:lnTo>
                    <a:pt x="3222" y="14334"/>
                  </a:lnTo>
                  <a:lnTo>
                    <a:pt x="3501" y="15095"/>
                  </a:lnTo>
                  <a:cubicBezTo>
                    <a:pt x="5517" y="15054"/>
                    <a:pt x="7572" y="14901"/>
                    <a:pt x="8753" y="14415"/>
                  </a:cubicBezTo>
                  <a:cubicBezTo>
                    <a:pt x="9474" y="8554"/>
                    <a:pt x="8963" y="1510"/>
                    <a:pt x="8675" y="1115"/>
                  </a:cubicBezTo>
                  <a:cubicBezTo>
                    <a:pt x="8385" y="719"/>
                    <a:pt x="6151" y="1"/>
                    <a:pt x="575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27"/>
            <p:cNvSpPr/>
            <p:nvPr/>
          </p:nvSpPr>
          <p:spPr>
            <a:xfrm>
              <a:off x="1900500" y="2030050"/>
              <a:ext cx="222475" cy="247925"/>
            </a:xfrm>
            <a:custGeom>
              <a:rect b="b" l="l" r="r" t="t"/>
              <a:pathLst>
                <a:path extrusionOk="0" h="9917" w="8899">
                  <a:moveTo>
                    <a:pt x="8802" y="1"/>
                  </a:moveTo>
                  <a:cubicBezTo>
                    <a:pt x="8034" y="1666"/>
                    <a:pt x="6602" y="3223"/>
                    <a:pt x="4769" y="4193"/>
                  </a:cubicBezTo>
                  <a:cubicBezTo>
                    <a:pt x="3589" y="4817"/>
                    <a:pt x="2404" y="5116"/>
                    <a:pt x="1329" y="5116"/>
                  </a:cubicBezTo>
                  <a:cubicBezTo>
                    <a:pt x="893" y="5116"/>
                    <a:pt x="476" y="5067"/>
                    <a:pt x="84" y="4971"/>
                  </a:cubicBezTo>
                  <a:lnTo>
                    <a:pt x="84" y="4971"/>
                  </a:lnTo>
                  <a:cubicBezTo>
                    <a:pt x="9" y="6532"/>
                    <a:pt x="0" y="8199"/>
                    <a:pt x="86" y="9907"/>
                  </a:cubicBezTo>
                  <a:cubicBezTo>
                    <a:pt x="86" y="9907"/>
                    <a:pt x="767" y="9916"/>
                    <a:pt x="1565" y="9916"/>
                  </a:cubicBezTo>
                  <a:cubicBezTo>
                    <a:pt x="1934" y="9916"/>
                    <a:pt x="2328" y="9914"/>
                    <a:pt x="2691" y="9909"/>
                  </a:cubicBezTo>
                  <a:lnTo>
                    <a:pt x="2949" y="9139"/>
                  </a:lnTo>
                  <a:lnTo>
                    <a:pt x="3228" y="9900"/>
                  </a:lnTo>
                  <a:cubicBezTo>
                    <a:pt x="5244" y="9857"/>
                    <a:pt x="7299" y="9706"/>
                    <a:pt x="8480" y="9220"/>
                  </a:cubicBezTo>
                  <a:cubicBezTo>
                    <a:pt x="8866" y="6086"/>
                    <a:pt x="8898" y="2615"/>
                    <a:pt x="8802"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7"/>
            <p:cNvSpPr/>
            <p:nvPr/>
          </p:nvSpPr>
          <p:spPr>
            <a:xfrm>
              <a:off x="1903375" y="2054325"/>
              <a:ext cx="216450" cy="99475"/>
            </a:xfrm>
            <a:custGeom>
              <a:rect b="b" l="l" r="r" t="t"/>
              <a:pathLst>
                <a:path extrusionOk="0" h="3979" w="8658">
                  <a:moveTo>
                    <a:pt x="2798" y="0"/>
                  </a:moveTo>
                  <a:cubicBezTo>
                    <a:pt x="2074" y="0"/>
                    <a:pt x="1124" y="77"/>
                    <a:pt x="295" y="264"/>
                  </a:cubicBezTo>
                  <a:cubicBezTo>
                    <a:pt x="169" y="1243"/>
                    <a:pt x="69" y="2318"/>
                    <a:pt x="0" y="3458"/>
                  </a:cubicBezTo>
                  <a:cubicBezTo>
                    <a:pt x="196" y="3418"/>
                    <a:pt x="1965" y="2227"/>
                    <a:pt x="3149" y="1574"/>
                  </a:cubicBezTo>
                  <a:cubicBezTo>
                    <a:pt x="3608" y="2088"/>
                    <a:pt x="7430" y="3963"/>
                    <a:pt x="7668" y="3978"/>
                  </a:cubicBezTo>
                  <a:cubicBezTo>
                    <a:pt x="7672" y="3978"/>
                    <a:pt x="7677" y="3978"/>
                    <a:pt x="7682" y="3978"/>
                  </a:cubicBezTo>
                  <a:cubicBezTo>
                    <a:pt x="7809" y="3978"/>
                    <a:pt x="8255" y="3925"/>
                    <a:pt x="8628" y="3723"/>
                  </a:cubicBezTo>
                  <a:cubicBezTo>
                    <a:pt x="8649" y="3052"/>
                    <a:pt x="8658" y="2392"/>
                    <a:pt x="8658" y="1754"/>
                  </a:cubicBezTo>
                  <a:cubicBezTo>
                    <a:pt x="7967" y="1152"/>
                    <a:pt x="5309" y="754"/>
                    <a:pt x="4127" y="673"/>
                  </a:cubicBezTo>
                  <a:cubicBezTo>
                    <a:pt x="4041" y="388"/>
                    <a:pt x="3909" y="106"/>
                    <a:pt x="3785" y="77"/>
                  </a:cubicBezTo>
                  <a:cubicBezTo>
                    <a:pt x="3588" y="28"/>
                    <a:pt x="3234" y="0"/>
                    <a:pt x="2798"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7"/>
            <p:cNvSpPr/>
            <p:nvPr/>
          </p:nvSpPr>
          <p:spPr>
            <a:xfrm>
              <a:off x="2059275" y="1938150"/>
              <a:ext cx="71275" cy="333200"/>
            </a:xfrm>
            <a:custGeom>
              <a:rect b="b" l="l" r="r" t="t"/>
              <a:pathLst>
                <a:path extrusionOk="0" h="13328" w="2851">
                  <a:moveTo>
                    <a:pt x="2141" y="1"/>
                  </a:moveTo>
                  <a:cubicBezTo>
                    <a:pt x="1740" y="1"/>
                    <a:pt x="403" y="2704"/>
                    <a:pt x="295" y="3264"/>
                  </a:cubicBezTo>
                  <a:cubicBezTo>
                    <a:pt x="1" y="4797"/>
                    <a:pt x="993" y="7008"/>
                    <a:pt x="179" y="13327"/>
                  </a:cubicBezTo>
                  <a:cubicBezTo>
                    <a:pt x="973" y="13227"/>
                    <a:pt x="1668" y="13088"/>
                    <a:pt x="2130" y="12897"/>
                  </a:cubicBezTo>
                  <a:cubicBezTo>
                    <a:pt x="2850" y="7036"/>
                    <a:pt x="2494" y="432"/>
                    <a:pt x="2207" y="36"/>
                  </a:cubicBezTo>
                  <a:cubicBezTo>
                    <a:pt x="2189" y="12"/>
                    <a:pt x="2167" y="1"/>
                    <a:pt x="2141"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7"/>
            <p:cNvSpPr/>
            <p:nvPr/>
          </p:nvSpPr>
          <p:spPr>
            <a:xfrm>
              <a:off x="1979250" y="1913925"/>
              <a:ext cx="94350" cy="216525"/>
            </a:xfrm>
            <a:custGeom>
              <a:rect b="b" l="l" r="r" t="t"/>
              <a:pathLst>
                <a:path extrusionOk="0" h="8661" w="3774">
                  <a:moveTo>
                    <a:pt x="71" y="1"/>
                  </a:moveTo>
                  <a:lnTo>
                    <a:pt x="0" y="11"/>
                  </a:lnTo>
                  <a:cubicBezTo>
                    <a:pt x="529" y="2765"/>
                    <a:pt x="1189" y="8448"/>
                    <a:pt x="1198" y="8504"/>
                  </a:cubicBezTo>
                  <a:lnTo>
                    <a:pt x="1221" y="8660"/>
                  </a:lnTo>
                  <a:lnTo>
                    <a:pt x="3773" y="393"/>
                  </a:lnTo>
                  <a:lnTo>
                    <a:pt x="3704" y="371"/>
                  </a:lnTo>
                  <a:lnTo>
                    <a:pt x="1243" y="8339"/>
                  </a:lnTo>
                  <a:cubicBezTo>
                    <a:pt x="1102" y="7423"/>
                    <a:pt x="550" y="2496"/>
                    <a:pt x="71"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7"/>
            <p:cNvSpPr/>
            <p:nvPr/>
          </p:nvSpPr>
          <p:spPr>
            <a:xfrm>
              <a:off x="1978650" y="1914200"/>
              <a:ext cx="93850" cy="216250"/>
            </a:xfrm>
            <a:custGeom>
              <a:rect b="b" l="l" r="r" t="t"/>
              <a:pathLst>
                <a:path extrusionOk="0" h="8650" w="3754">
                  <a:moveTo>
                    <a:pt x="73" y="0"/>
                  </a:moveTo>
                  <a:lnTo>
                    <a:pt x="1" y="12"/>
                  </a:lnTo>
                  <a:cubicBezTo>
                    <a:pt x="507" y="2766"/>
                    <a:pt x="1102" y="8439"/>
                    <a:pt x="1110" y="8495"/>
                  </a:cubicBezTo>
                  <a:lnTo>
                    <a:pt x="1132" y="8649"/>
                  </a:lnTo>
                  <a:lnTo>
                    <a:pt x="3753" y="389"/>
                  </a:lnTo>
                  <a:lnTo>
                    <a:pt x="3685" y="367"/>
                  </a:lnTo>
                  <a:lnTo>
                    <a:pt x="1160" y="8331"/>
                  </a:lnTo>
                  <a:cubicBezTo>
                    <a:pt x="1024" y="7415"/>
                    <a:pt x="531" y="2493"/>
                    <a:pt x="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7"/>
            <p:cNvSpPr/>
            <p:nvPr/>
          </p:nvSpPr>
          <p:spPr>
            <a:xfrm>
              <a:off x="1967250" y="2004350"/>
              <a:ext cx="40375" cy="258525"/>
            </a:xfrm>
            <a:custGeom>
              <a:rect b="b" l="l" r="r" t="t"/>
              <a:pathLst>
                <a:path extrusionOk="0" h="10341" w="1615">
                  <a:moveTo>
                    <a:pt x="1433" y="1"/>
                  </a:moveTo>
                  <a:cubicBezTo>
                    <a:pt x="0" y="4453"/>
                    <a:pt x="212" y="10299"/>
                    <a:pt x="211" y="10340"/>
                  </a:cubicBezTo>
                  <a:lnTo>
                    <a:pt x="293" y="10161"/>
                  </a:lnTo>
                  <a:lnTo>
                    <a:pt x="343" y="10330"/>
                  </a:lnTo>
                  <a:cubicBezTo>
                    <a:pt x="345" y="10289"/>
                    <a:pt x="137" y="4332"/>
                    <a:pt x="1614" y="7"/>
                  </a:cubicBezTo>
                  <a:lnTo>
                    <a:pt x="143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27"/>
            <p:cNvSpPr/>
            <p:nvPr/>
          </p:nvSpPr>
          <p:spPr>
            <a:xfrm>
              <a:off x="2043450" y="2186525"/>
              <a:ext cx="49800" cy="24825"/>
            </a:xfrm>
            <a:custGeom>
              <a:rect b="b" l="l" r="r" t="t"/>
              <a:pathLst>
                <a:path extrusionOk="0" h="993" w="1992">
                  <a:moveTo>
                    <a:pt x="67" y="1"/>
                  </a:moveTo>
                  <a:cubicBezTo>
                    <a:pt x="67" y="1"/>
                    <a:pt x="1" y="813"/>
                    <a:pt x="79" y="915"/>
                  </a:cubicBezTo>
                  <a:cubicBezTo>
                    <a:pt x="121" y="971"/>
                    <a:pt x="648" y="992"/>
                    <a:pt x="1126" y="992"/>
                  </a:cubicBezTo>
                  <a:cubicBezTo>
                    <a:pt x="1522" y="992"/>
                    <a:pt x="1884" y="977"/>
                    <a:pt x="1912" y="955"/>
                  </a:cubicBezTo>
                  <a:cubicBezTo>
                    <a:pt x="1971" y="906"/>
                    <a:pt x="1992" y="3"/>
                    <a:pt x="1992" y="3"/>
                  </a:cubicBezTo>
                  <a:lnTo>
                    <a:pt x="67"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27"/>
            <p:cNvSpPr/>
            <p:nvPr/>
          </p:nvSpPr>
          <p:spPr>
            <a:xfrm>
              <a:off x="2044200" y="2183475"/>
              <a:ext cx="49600" cy="24825"/>
            </a:xfrm>
            <a:custGeom>
              <a:rect b="b" l="l" r="r" t="t"/>
              <a:pathLst>
                <a:path extrusionOk="0" h="993" w="1984">
                  <a:moveTo>
                    <a:pt x="21" y="0"/>
                  </a:moveTo>
                  <a:cubicBezTo>
                    <a:pt x="21" y="0"/>
                    <a:pt x="0" y="812"/>
                    <a:pt x="84" y="915"/>
                  </a:cubicBezTo>
                  <a:cubicBezTo>
                    <a:pt x="130" y="971"/>
                    <a:pt x="666" y="992"/>
                    <a:pt x="1148" y="992"/>
                  </a:cubicBezTo>
                  <a:cubicBezTo>
                    <a:pt x="1542" y="992"/>
                    <a:pt x="1900" y="978"/>
                    <a:pt x="1926" y="956"/>
                  </a:cubicBezTo>
                  <a:cubicBezTo>
                    <a:pt x="1984" y="906"/>
                    <a:pt x="1951" y="5"/>
                    <a:pt x="1951" y="5"/>
                  </a:cubicBezTo>
                  <a:lnTo>
                    <a:pt x="2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7"/>
            <p:cNvSpPr/>
            <p:nvPr/>
          </p:nvSpPr>
          <p:spPr>
            <a:xfrm>
              <a:off x="1899875" y="2183075"/>
              <a:ext cx="19850" cy="25225"/>
            </a:xfrm>
            <a:custGeom>
              <a:rect b="b" l="l" r="r" t="t"/>
              <a:pathLst>
                <a:path extrusionOk="0" h="1009" w="794">
                  <a:moveTo>
                    <a:pt x="765" y="0"/>
                  </a:moveTo>
                  <a:lnTo>
                    <a:pt x="0" y="30"/>
                  </a:lnTo>
                  <a:cubicBezTo>
                    <a:pt x="0" y="30"/>
                    <a:pt x="8" y="845"/>
                    <a:pt x="43" y="946"/>
                  </a:cubicBezTo>
                  <a:cubicBezTo>
                    <a:pt x="59" y="992"/>
                    <a:pt x="206" y="1009"/>
                    <a:pt x="364" y="1009"/>
                  </a:cubicBezTo>
                  <a:cubicBezTo>
                    <a:pt x="554" y="1009"/>
                    <a:pt x="760" y="984"/>
                    <a:pt x="772" y="956"/>
                  </a:cubicBezTo>
                  <a:cubicBezTo>
                    <a:pt x="794" y="904"/>
                    <a:pt x="765" y="0"/>
                    <a:pt x="765"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7"/>
            <p:cNvSpPr/>
            <p:nvPr/>
          </p:nvSpPr>
          <p:spPr>
            <a:xfrm>
              <a:off x="1897450" y="2180000"/>
              <a:ext cx="21300" cy="25275"/>
            </a:xfrm>
            <a:custGeom>
              <a:rect b="b" l="l" r="r" t="t"/>
              <a:pathLst>
                <a:path extrusionOk="0" h="1011" w="852">
                  <a:moveTo>
                    <a:pt x="851" y="1"/>
                  </a:moveTo>
                  <a:lnTo>
                    <a:pt x="87" y="30"/>
                  </a:lnTo>
                  <a:cubicBezTo>
                    <a:pt x="87" y="30"/>
                    <a:pt x="0" y="846"/>
                    <a:pt x="24" y="949"/>
                  </a:cubicBezTo>
                  <a:cubicBezTo>
                    <a:pt x="35" y="994"/>
                    <a:pt x="175" y="1011"/>
                    <a:pt x="330" y="1011"/>
                  </a:cubicBezTo>
                  <a:cubicBezTo>
                    <a:pt x="521" y="1011"/>
                    <a:pt x="734" y="985"/>
                    <a:pt x="750" y="957"/>
                  </a:cubicBezTo>
                  <a:cubicBezTo>
                    <a:pt x="778" y="905"/>
                    <a:pt x="851" y="1"/>
                    <a:pt x="8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7"/>
            <p:cNvSpPr/>
            <p:nvPr/>
          </p:nvSpPr>
          <p:spPr>
            <a:xfrm>
              <a:off x="1968150" y="1863400"/>
              <a:ext cx="134600" cy="99600"/>
            </a:xfrm>
            <a:custGeom>
              <a:rect b="b" l="l" r="r" t="t"/>
              <a:pathLst>
                <a:path extrusionOk="0" h="3984" w="5384">
                  <a:moveTo>
                    <a:pt x="3118" y="1"/>
                  </a:moveTo>
                  <a:cubicBezTo>
                    <a:pt x="2259" y="1"/>
                    <a:pt x="386" y="583"/>
                    <a:pt x="206" y="938"/>
                  </a:cubicBezTo>
                  <a:cubicBezTo>
                    <a:pt x="1" y="1350"/>
                    <a:pt x="1067" y="3562"/>
                    <a:pt x="1494" y="3905"/>
                  </a:cubicBezTo>
                  <a:cubicBezTo>
                    <a:pt x="1494" y="3905"/>
                    <a:pt x="1667" y="3984"/>
                    <a:pt x="1907" y="3984"/>
                  </a:cubicBezTo>
                  <a:cubicBezTo>
                    <a:pt x="2068" y="3984"/>
                    <a:pt x="2259" y="3949"/>
                    <a:pt x="2450" y="3832"/>
                  </a:cubicBezTo>
                  <a:cubicBezTo>
                    <a:pt x="3593" y="3129"/>
                    <a:pt x="5384" y="1480"/>
                    <a:pt x="5278" y="1200"/>
                  </a:cubicBezTo>
                  <a:cubicBezTo>
                    <a:pt x="5126" y="807"/>
                    <a:pt x="4026" y="62"/>
                    <a:pt x="3229" y="4"/>
                  </a:cubicBezTo>
                  <a:cubicBezTo>
                    <a:pt x="3194" y="2"/>
                    <a:pt x="3157" y="1"/>
                    <a:pt x="31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7"/>
            <p:cNvSpPr/>
            <p:nvPr/>
          </p:nvSpPr>
          <p:spPr>
            <a:xfrm>
              <a:off x="1978975" y="1865850"/>
              <a:ext cx="110825" cy="146825"/>
            </a:xfrm>
            <a:custGeom>
              <a:rect b="b" l="l" r="r" t="t"/>
              <a:pathLst>
                <a:path extrusionOk="0" h="5873" w="4433">
                  <a:moveTo>
                    <a:pt x="2646" y="0"/>
                  </a:moveTo>
                  <a:cubicBezTo>
                    <a:pt x="1880" y="0"/>
                    <a:pt x="200" y="542"/>
                    <a:pt x="38" y="871"/>
                  </a:cubicBezTo>
                  <a:cubicBezTo>
                    <a:pt x="1" y="948"/>
                    <a:pt x="8" y="1092"/>
                    <a:pt x="50" y="1276"/>
                  </a:cubicBezTo>
                  <a:cubicBezTo>
                    <a:pt x="57" y="2403"/>
                    <a:pt x="980" y="5872"/>
                    <a:pt x="980" y="5872"/>
                  </a:cubicBezTo>
                  <a:cubicBezTo>
                    <a:pt x="2216" y="4223"/>
                    <a:pt x="4432" y="1447"/>
                    <a:pt x="4323" y="1086"/>
                  </a:cubicBezTo>
                  <a:cubicBezTo>
                    <a:pt x="4213" y="716"/>
                    <a:pt x="3453" y="55"/>
                    <a:pt x="2742" y="4"/>
                  </a:cubicBezTo>
                  <a:cubicBezTo>
                    <a:pt x="2712" y="1"/>
                    <a:pt x="2680" y="0"/>
                    <a:pt x="26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7"/>
            <p:cNvSpPr/>
            <p:nvPr/>
          </p:nvSpPr>
          <p:spPr>
            <a:xfrm>
              <a:off x="1984300" y="1913075"/>
              <a:ext cx="85500" cy="87800"/>
            </a:xfrm>
            <a:custGeom>
              <a:rect b="b" l="l" r="r" t="t"/>
              <a:pathLst>
                <a:path extrusionOk="0" h="3512" w="3420">
                  <a:moveTo>
                    <a:pt x="1279" y="1"/>
                  </a:moveTo>
                  <a:cubicBezTo>
                    <a:pt x="773" y="1"/>
                    <a:pt x="349" y="28"/>
                    <a:pt x="274" y="97"/>
                  </a:cubicBezTo>
                  <a:cubicBezTo>
                    <a:pt x="0" y="346"/>
                    <a:pt x="891" y="3512"/>
                    <a:pt x="891" y="3512"/>
                  </a:cubicBezTo>
                  <a:cubicBezTo>
                    <a:pt x="891" y="3512"/>
                    <a:pt x="3420" y="303"/>
                    <a:pt x="3238" y="160"/>
                  </a:cubicBezTo>
                  <a:cubicBezTo>
                    <a:pt x="3126" y="73"/>
                    <a:pt x="2096" y="1"/>
                    <a:pt x="12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7"/>
            <p:cNvSpPr/>
            <p:nvPr/>
          </p:nvSpPr>
          <p:spPr>
            <a:xfrm>
              <a:off x="1993575" y="1910000"/>
              <a:ext cx="69925" cy="18750"/>
            </a:xfrm>
            <a:custGeom>
              <a:rect b="b" l="l" r="r" t="t"/>
              <a:pathLst>
                <a:path extrusionOk="0" h="750" w="2797">
                  <a:moveTo>
                    <a:pt x="1582" y="0"/>
                  </a:moveTo>
                  <a:cubicBezTo>
                    <a:pt x="1523" y="0"/>
                    <a:pt x="1461" y="2"/>
                    <a:pt x="1398" y="6"/>
                  </a:cubicBezTo>
                  <a:cubicBezTo>
                    <a:pt x="519" y="70"/>
                    <a:pt x="0" y="264"/>
                    <a:pt x="0" y="264"/>
                  </a:cubicBezTo>
                  <a:cubicBezTo>
                    <a:pt x="0" y="264"/>
                    <a:pt x="323" y="750"/>
                    <a:pt x="1056" y="750"/>
                  </a:cubicBezTo>
                  <a:cubicBezTo>
                    <a:pt x="2281" y="750"/>
                    <a:pt x="2797" y="327"/>
                    <a:pt x="2797" y="327"/>
                  </a:cubicBezTo>
                  <a:cubicBezTo>
                    <a:pt x="2797" y="327"/>
                    <a:pt x="2350" y="0"/>
                    <a:pt x="1582"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7"/>
            <p:cNvSpPr/>
            <p:nvPr/>
          </p:nvSpPr>
          <p:spPr>
            <a:xfrm>
              <a:off x="2021800" y="1996550"/>
              <a:ext cx="16625" cy="26100"/>
            </a:xfrm>
            <a:custGeom>
              <a:rect b="b" l="l" r="r" t="t"/>
              <a:pathLst>
                <a:path extrusionOk="0" h="1044" w="665">
                  <a:moveTo>
                    <a:pt x="83" y="1"/>
                  </a:moveTo>
                  <a:lnTo>
                    <a:pt x="1" y="1027"/>
                  </a:lnTo>
                  <a:lnTo>
                    <a:pt x="273" y="1043"/>
                  </a:lnTo>
                  <a:lnTo>
                    <a:pt x="300" y="693"/>
                  </a:lnTo>
                  <a:lnTo>
                    <a:pt x="568" y="709"/>
                  </a:lnTo>
                  <a:lnTo>
                    <a:pt x="587" y="453"/>
                  </a:lnTo>
                  <a:lnTo>
                    <a:pt x="320" y="438"/>
                  </a:lnTo>
                  <a:lnTo>
                    <a:pt x="333" y="273"/>
                  </a:lnTo>
                  <a:lnTo>
                    <a:pt x="600" y="289"/>
                  </a:lnTo>
                  <a:lnTo>
                    <a:pt x="653" y="160"/>
                  </a:lnTo>
                  <a:lnTo>
                    <a:pt x="665" y="33"/>
                  </a:lnTo>
                  <a:lnTo>
                    <a:pt x="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7"/>
            <p:cNvSpPr/>
            <p:nvPr/>
          </p:nvSpPr>
          <p:spPr>
            <a:xfrm>
              <a:off x="2037850" y="1997475"/>
              <a:ext cx="18300" cy="26425"/>
            </a:xfrm>
            <a:custGeom>
              <a:rect b="b" l="l" r="r" t="t"/>
              <a:pathLst>
                <a:path extrusionOk="0" h="1057" w="732">
                  <a:moveTo>
                    <a:pt x="335" y="276"/>
                  </a:moveTo>
                  <a:lnTo>
                    <a:pt x="444" y="282"/>
                  </a:lnTo>
                  <a:lnTo>
                    <a:pt x="435" y="395"/>
                  </a:lnTo>
                  <a:lnTo>
                    <a:pt x="326" y="389"/>
                  </a:lnTo>
                  <a:lnTo>
                    <a:pt x="335" y="276"/>
                  </a:lnTo>
                  <a:close/>
                  <a:moveTo>
                    <a:pt x="306" y="648"/>
                  </a:moveTo>
                  <a:lnTo>
                    <a:pt x="415" y="653"/>
                  </a:lnTo>
                  <a:lnTo>
                    <a:pt x="404" y="793"/>
                  </a:lnTo>
                  <a:lnTo>
                    <a:pt x="295" y="788"/>
                  </a:lnTo>
                  <a:lnTo>
                    <a:pt x="306" y="648"/>
                  </a:lnTo>
                  <a:close/>
                  <a:moveTo>
                    <a:pt x="83" y="0"/>
                  </a:moveTo>
                  <a:lnTo>
                    <a:pt x="1" y="1027"/>
                  </a:lnTo>
                  <a:lnTo>
                    <a:pt x="546" y="1056"/>
                  </a:lnTo>
                  <a:cubicBezTo>
                    <a:pt x="548" y="1056"/>
                    <a:pt x="551" y="1057"/>
                    <a:pt x="554" y="1057"/>
                  </a:cubicBezTo>
                  <a:cubicBezTo>
                    <a:pt x="614" y="1057"/>
                    <a:pt x="659" y="1008"/>
                    <a:pt x="665" y="936"/>
                  </a:cubicBezTo>
                  <a:lnTo>
                    <a:pt x="686" y="675"/>
                  </a:lnTo>
                  <a:cubicBezTo>
                    <a:pt x="693" y="600"/>
                    <a:pt x="643" y="548"/>
                    <a:pt x="584" y="545"/>
                  </a:cubicBezTo>
                  <a:lnTo>
                    <a:pt x="585" y="517"/>
                  </a:lnTo>
                  <a:cubicBezTo>
                    <a:pt x="587" y="517"/>
                    <a:pt x="589" y="517"/>
                    <a:pt x="591" y="517"/>
                  </a:cubicBezTo>
                  <a:cubicBezTo>
                    <a:pt x="648" y="517"/>
                    <a:pt x="702" y="474"/>
                    <a:pt x="708" y="401"/>
                  </a:cubicBezTo>
                  <a:lnTo>
                    <a:pt x="725" y="165"/>
                  </a:lnTo>
                  <a:cubicBezTo>
                    <a:pt x="731" y="90"/>
                    <a:pt x="691" y="34"/>
                    <a:pt x="627" y="31"/>
                  </a:cubicBezTo>
                  <a:lnTo>
                    <a:pt x="8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7"/>
            <p:cNvSpPr/>
            <p:nvPr/>
          </p:nvSpPr>
          <p:spPr>
            <a:xfrm>
              <a:off x="2056350" y="1998575"/>
              <a:ext cx="8850" cy="26100"/>
            </a:xfrm>
            <a:custGeom>
              <a:rect b="b" l="l" r="r" t="t"/>
              <a:pathLst>
                <a:path extrusionOk="0" h="1044" w="354">
                  <a:moveTo>
                    <a:pt x="84" y="1"/>
                  </a:moveTo>
                  <a:lnTo>
                    <a:pt x="0" y="1027"/>
                  </a:lnTo>
                  <a:lnTo>
                    <a:pt x="271" y="1043"/>
                  </a:lnTo>
                  <a:lnTo>
                    <a:pt x="353" y="17"/>
                  </a:lnTo>
                  <a:lnTo>
                    <a:pt x="8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7"/>
            <p:cNvSpPr/>
            <p:nvPr/>
          </p:nvSpPr>
          <p:spPr>
            <a:xfrm>
              <a:off x="2083400" y="2729600"/>
              <a:ext cx="37875" cy="16275"/>
            </a:xfrm>
            <a:custGeom>
              <a:rect b="b" l="l" r="r" t="t"/>
              <a:pathLst>
                <a:path extrusionOk="0" h="651" w="1515">
                  <a:moveTo>
                    <a:pt x="862" y="1"/>
                  </a:moveTo>
                  <a:cubicBezTo>
                    <a:pt x="493" y="1"/>
                    <a:pt x="0" y="650"/>
                    <a:pt x="0" y="650"/>
                  </a:cubicBezTo>
                  <a:lnTo>
                    <a:pt x="1514" y="650"/>
                  </a:lnTo>
                  <a:cubicBezTo>
                    <a:pt x="1514" y="650"/>
                    <a:pt x="1265" y="38"/>
                    <a:pt x="891" y="2"/>
                  </a:cubicBezTo>
                  <a:cubicBezTo>
                    <a:pt x="882" y="1"/>
                    <a:pt x="872" y="1"/>
                    <a:pt x="8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27"/>
            <p:cNvSpPr/>
            <p:nvPr/>
          </p:nvSpPr>
          <p:spPr>
            <a:xfrm>
              <a:off x="1861900" y="2729600"/>
              <a:ext cx="48925" cy="16275"/>
            </a:xfrm>
            <a:custGeom>
              <a:rect b="b" l="l" r="r" t="t"/>
              <a:pathLst>
                <a:path extrusionOk="0" h="651" w="1957">
                  <a:moveTo>
                    <a:pt x="1546" y="1"/>
                  </a:moveTo>
                  <a:cubicBezTo>
                    <a:pt x="1143" y="1"/>
                    <a:pt x="1" y="650"/>
                    <a:pt x="1" y="650"/>
                  </a:cubicBezTo>
                  <a:lnTo>
                    <a:pt x="1957" y="650"/>
                  </a:lnTo>
                  <a:cubicBezTo>
                    <a:pt x="1957" y="650"/>
                    <a:pt x="1949" y="38"/>
                    <a:pt x="1577" y="2"/>
                  </a:cubicBezTo>
                  <a:cubicBezTo>
                    <a:pt x="1567" y="1"/>
                    <a:pt x="1557" y="1"/>
                    <a:pt x="15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7"/>
            <p:cNvSpPr/>
            <p:nvPr/>
          </p:nvSpPr>
          <p:spPr>
            <a:xfrm>
              <a:off x="2008250" y="1754350"/>
              <a:ext cx="84150" cy="126525"/>
            </a:xfrm>
            <a:custGeom>
              <a:rect b="b" l="l" r="r" t="t"/>
              <a:pathLst>
                <a:path extrusionOk="0" h="5061" w="3366">
                  <a:moveTo>
                    <a:pt x="2065" y="1"/>
                  </a:moveTo>
                  <a:cubicBezTo>
                    <a:pt x="1130" y="1"/>
                    <a:pt x="1" y="551"/>
                    <a:pt x="1" y="551"/>
                  </a:cubicBezTo>
                  <a:lnTo>
                    <a:pt x="1591" y="5060"/>
                  </a:lnTo>
                  <a:cubicBezTo>
                    <a:pt x="2280" y="4138"/>
                    <a:pt x="3366" y="3651"/>
                    <a:pt x="3286" y="1140"/>
                  </a:cubicBezTo>
                  <a:cubicBezTo>
                    <a:pt x="3259" y="261"/>
                    <a:pt x="2708" y="1"/>
                    <a:pt x="2065" y="1"/>
                  </a:cubicBezTo>
                  <a:close/>
                </a:path>
              </a:pathLst>
            </a:custGeom>
            <a:solidFill>
              <a:srgbClr val="7C33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7"/>
            <p:cNvSpPr/>
            <p:nvPr/>
          </p:nvSpPr>
          <p:spPr>
            <a:xfrm>
              <a:off x="1999800" y="1853950"/>
              <a:ext cx="55650" cy="69250"/>
            </a:xfrm>
            <a:custGeom>
              <a:rect b="b" l="l" r="r" t="t"/>
              <a:pathLst>
                <a:path extrusionOk="0" h="2770" w="2226">
                  <a:moveTo>
                    <a:pt x="191" y="1"/>
                  </a:moveTo>
                  <a:lnTo>
                    <a:pt x="0" y="2621"/>
                  </a:lnTo>
                  <a:cubicBezTo>
                    <a:pt x="170" y="2731"/>
                    <a:pt x="453" y="2769"/>
                    <a:pt x="760" y="2769"/>
                  </a:cubicBezTo>
                  <a:cubicBezTo>
                    <a:pt x="1429" y="2769"/>
                    <a:pt x="2216" y="2590"/>
                    <a:pt x="2225" y="2590"/>
                  </a:cubicBezTo>
                  <a:cubicBezTo>
                    <a:pt x="2225" y="2590"/>
                    <a:pt x="2225" y="2590"/>
                    <a:pt x="2225" y="2590"/>
                  </a:cubicBezTo>
                  <a:lnTo>
                    <a:pt x="2221" y="256"/>
                  </a:lnTo>
                  <a:lnTo>
                    <a:pt x="191" y="1"/>
                  </a:ln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7"/>
            <p:cNvSpPr/>
            <p:nvPr/>
          </p:nvSpPr>
          <p:spPr>
            <a:xfrm>
              <a:off x="2070300" y="2290750"/>
              <a:ext cx="26750" cy="65775"/>
            </a:xfrm>
            <a:custGeom>
              <a:rect b="b" l="l" r="r" t="t"/>
              <a:pathLst>
                <a:path extrusionOk="0" h="2631" w="1070">
                  <a:moveTo>
                    <a:pt x="190" y="1"/>
                  </a:moveTo>
                  <a:cubicBezTo>
                    <a:pt x="190" y="1"/>
                    <a:pt x="0" y="2341"/>
                    <a:pt x="168" y="2500"/>
                  </a:cubicBezTo>
                  <a:cubicBezTo>
                    <a:pt x="277" y="2604"/>
                    <a:pt x="449" y="2630"/>
                    <a:pt x="669" y="2630"/>
                  </a:cubicBezTo>
                  <a:cubicBezTo>
                    <a:pt x="790" y="2630"/>
                    <a:pt x="924" y="2622"/>
                    <a:pt x="1069" y="2615"/>
                  </a:cubicBezTo>
                  <a:lnTo>
                    <a:pt x="954" y="376"/>
                  </a:lnTo>
                  <a:lnTo>
                    <a:pt x="190"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7"/>
            <p:cNvSpPr/>
            <p:nvPr/>
          </p:nvSpPr>
          <p:spPr>
            <a:xfrm>
              <a:off x="2072875" y="2278625"/>
              <a:ext cx="51050" cy="71050"/>
            </a:xfrm>
            <a:custGeom>
              <a:rect b="b" l="l" r="r" t="t"/>
              <a:pathLst>
                <a:path extrusionOk="0" h="2842" w="2042">
                  <a:moveTo>
                    <a:pt x="1672" y="0"/>
                  </a:moveTo>
                  <a:cubicBezTo>
                    <a:pt x="1246" y="0"/>
                    <a:pt x="168" y="117"/>
                    <a:pt x="105" y="244"/>
                  </a:cubicBezTo>
                  <a:cubicBezTo>
                    <a:pt x="0" y="456"/>
                    <a:pt x="324" y="2687"/>
                    <a:pt x="392" y="2786"/>
                  </a:cubicBezTo>
                  <a:cubicBezTo>
                    <a:pt x="417" y="2822"/>
                    <a:pt x="610" y="2841"/>
                    <a:pt x="852" y="2841"/>
                  </a:cubicBezTo>
                  <a:cubicBezTo>
                    <a:pt x="1284" y="2841"/>
                    <a:pt x="1872" y="2780"/>
                    <a:pt x="1938" y="2643"/>
                  </a:cubicBezTo>
                  <a:cubicBezTo>
                    <a:pt x="2041" y="2431"/>
                    <a:pt x="1890" y="94"/>
                    <a:pt x="1843" y="20"/>
                  </a:cubicBezTo>
                  <a:cubicBezTo>
                    <a:pt x="1834" y="6"/>
                    <a:pt x="1771" y="0"/>
                    <a:pt x="16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27"/>
            <p:cNvSpPr/>
            <p:nvPr/>
          </p:nvSpPr>
          <p:spPr>
            <a:xfrm>
              <a:off x="1847000" y="2027225"/>
              <a:ext cx="164625" cy="89675"/>
            </a:xfrm>
            <a:custGeom>
              <a:rect b="b" l="l" r="r" t="t"/>
              <a:pathLst>
                <a:path extrusionOk="0" h="3587" w="6585">
                  <a:moveTo>
                    <a:pt x="5279" y="0"/>
                  </a:moveTo>
                  <a:cubicBezTo>
                    <a:pt x="3824" y="0"/>
                    <a:pt x="1176" y="360"/>
                    <a:pt x="768" y="1321"/>
                  </a:cubicBezTo>
                  <a:cubicBezTo>
                    <a:pt x="1" y="3129"/>
                    <a:pt x="1996" y="3586"/>
                    <a:pt x="2380" y="3586"/>
                  </a:cubicBezTo>
                  <a:cubicBezTo>
                    <a:pt x="2398" y="3586"/>
                    <a:pt x="2413" y="3585"/>
                    <a:pt x="2423" y="3583"/>
                  </a:cubicBezTo>
                  <a:cubicBezTo>
                    <a:pt x="2659" y="3542"/>
                    <a:pt x="6221" y="1788"/>
                    <a:pt x="6496" y="1248"/>
                  </a:cubicBezTo>
                  <a:cubicBezTo>
                    <a:pt x="6585" y="1074"/>
                    <a:pt x="6301" y="108"/>
                    <a:pt x="6060" y="56"/>
                  </a:cubicBezTo>
                  <a:cubicBezTo>
                    <a:pt x="5894" y="20"/>
                    <a:pt x="5619" y="0"/>
                    <a:pt x="52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27"/>
            <p:cNvSpPr/>
            <p:nvPr/>
          </p:nvSpPr>
          <p:spPr>
            <a:xfrm>
              <a:off x="1851225" y="2026425"/>
              <a:ext cx="147625" cy="87075"/>
            </a:xfrm>
            <a:custGeom>
              <a:rect b="b" l="l" r="r" t="t"/>
              <a:pathLst>
                <a:path extrusionOk="0" h="3483" w="5905">
                  <a:moveTo>
                    <a:pt x="5034" y="0"/>
                  </a:moveTo>
                  <a:cubicBezTo>
                    <a:pt x="3586" y="0"/>
                    <a:pt x="994" y="352"/>
                    <a:pt x="588" y="1306"/>
                  </a:cubicBezTo>
                  <a:cubicBezTo>
                    <a:pt x="1" y="2689"/>
                    <a:pt x="1030" y="3280"/>
                    <a:pt x="1718" y="3483"/>
                  </a:cubicBezTo>
                  <a:cubicBezTo>
                    <a:pt x="1048" y="3234"/>
                    <a:pt x="235" y="2632"/>
                    <a:pt x="772" y="1369"/>
                  </a:cubicBezTo>
                  <a:cubicBezTo>
                    <a:pt x="1178" y="413"/>
                    <a:pt x="3770" y="61"/>
                    <a:pt x="5217" y="61"/>
                  </a:cubicBezTo>
                  <a:cubicBezTo>
                    <a:pt x="5497" y="61"/>
                    <a:pt x="5734" y="74"/>
                    <a:pt x="5905" y="99"/>
                  </a:cubicBezTo>
                  <a:cubicBezTo>
                    <a:pt x="5878" y="79"/>
                    <a:pt x="5855" y="62"/>
                    <a:pt x="5831" y="57"/>
                  </a:cubicBezTo>
                  <a:cubicBezTo>
                    <a:pt x="5662" y="20"/>
                    <a:pt x="5381" y="0"/>
                    <a:pt x="5034"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7"/>
            <p:cNvSpPr/>
            <p:nvPr/>
          </p:nvSpPr>
          <p:spPr>
            <a:xfrm>
              <a:off x="1898650" y="2031450"/>
              <a:ext cx="31150" cy="28500"/>
            </a:xfrm>
            <a:custGeom>
              <a:rect b="b" l="l" r="r" t="t"/>
              <a:pathLst>
                <a:path extrusionOk="0" h="1140" w="1246">
                  <a:moveTo>
                    <a:pt x="173" y="1"/>
                  </a:moveTo>
                  <a:cubicBezTo>
                    <a:pt x="166" y="1"/>
                    <a:pt x="160" y="2"/>
                    <a:pt x="155" y="4"/>
                  </a:cubicBezTo>
                  <a:cubicBezTo>
                    <a:pt x="1" y="55"/>
                    <a:pt x="127" y="758"/>
                    <a:pt x="273" y="765"/>
                  </a:cubicBezTo>
                  <a:cubicBezTo>
                    <a:pt x="417" y="772"/>
                    <a:pt x="928" y="971"/>
                    <a:pt x="1068" y="1139"/>
                  </a:cubicBezTo>
                  <a:cubicBezTo>
                    <a:pt x="1245" y="1021"/>
                    <a:pt x="1235" y="889"/>
                    <a:pt x="1164" y="719"/>
                  </a:cubicBezTo>
                  <a:cubicBezTo>
                    <a:pt x="1164" y="719"/>
                    <a:pt x="366" y="1"/>
                    <a:pt x="173"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7"/>
            <p:cNvSpPr/>
            <p:nvPr/>
          </p:nvSpPr>
          <p:spPr>
            <a:xfrm>
              <a:off x="1886900" y="2025125"/>
              <a:ext cx="21100" cy="12550"/>
            </a:xfrm>
            <a:custGeom>
              <a:rect b="b" l="l" r="r" t="t"/>
              <a:pathLst>
                <a:path extrusionOk="0" h="502" w="844">
                  <a:moveTo>
                    <a:pt x="116" y="1"/>
                  </a:moveTo>
                  <a:cubicBezTo>
                    <a:pt x="74" y="1"/>
                    <a:pt x="45" y="12"/>
                    <a:pt x="38" y="36"/>
                  </a:cubicBezTo>
                  <a:cubicBezTo>
                    <a:pt x="1" y="156"/>
                    <a:pt x="291" y="209"/>
                    <a:pt x="338" y="242"/>
                  </a:cubicBezTo>
                  <a:cubicBezTo>
                    <a:pt x="384" y="273"/>
                    <a:pt x="538" y="385"/>
                    <a:pt x="666" y="501"/>
                  </a:cubicBezTo>
                  <a:lnTo>
                    <a:pt x="843" y="369"/>
                  </a:lnTo>
                  <a:cubicBezTo>
                    <a:pt x="686" y="175"/>
                    <a:pt x="288" y="1"/>
                    <a:pt x="116"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27"/>
            <p:cNvSpPr/>
            <p:nvPr/>
          </p:nvSpPr>
          <p:spPr>
            <a:xfrm>
              <a:off x="1885300" y="2035375"/>
              <a:ext cx="22075" cy="7850"/>
            </a:xfrm>
            <a:custGeom>
              <a:rect b="b" l="l" r="r" t="t"/>
              <a:pathLst>
                <a:path extrusionOk="0" h="314" w="883">
                  <a:moveTo>
                    <a:pt x="292" y="0"/>
                  </a:moveTo>
                  <a:cubicBezTo>
                    <a:pt x="131" y="0"/>
                    <a:pt x="6" y="29"/>
                    <a:pt x="4" y="85"/>
                  </a:cubicBezTo>
                  <a:cubicBezTo>
                    <a:pt x="0" y="169"/>
                    <a:pt x="135" y="176"/>
                    <a:pt x="239" y="176"/>
                  </a:cubicBezTo>
                  <a:cubicBezTo>
                    <a:pt x="260" y="176"/>
                    <a:pt x="280" y="176"/>
                    <a:pt x="297" y="176"/>
                  </a:cubicBezTo>
                  <a:cubicBezTo>
                    <a:pt x="322" y="176"/>
                    <a:pt x="342" y="177"/>
                    <a:pt x="352" y="179"/>
                  </a:cubicBezTo>
                  <a:cubicBezTo>
                    <a:pt x="404" y="194"/>
                    <a:pt x="586" y="247"/>
                    <a:pt x="742" y="313"/>
                  </a:cubicBezTo>
                  <a:lnTo>
                    <a:pt x="882" y="131"/>
                  </a:lnTo>
                  <a:cubicBezTo>
                    <a:pt x="740" y="43"/>
                    <a:pt x="489" y="0"/>
                    <a:pt x="292"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27"/>
            <p:cNvSpPr/>
            <p:nvPr/>
          </p:nvSpPr>
          <p:spPr>
            <a:xfrm>
              <a:off x="1888125" y="2044350"/>
              <a:ext cx="22325" cy="6450"/>
            </a:xfrm>
            <a:custGeom>
              <a:rect b="b" l="l" r="r" t="t"/>
              <a:pathLst>
                <a:path extrusionOk="0" h="258" w="893">
                  <a:moveTo>
                    <a:pt x="516" y="1"/>
                  </a:moveTo>
                  <a:cubicBezTo>
                    <a:pt x="258" y="1"/>
                    <a:pt x="1" y="61"/>
                    <a:pt x="6" y="140"/>
                  </a:cubicBezTo>
                  <a:cubicBezTo>
                    <a:pt x="11" y="192"/>
                    <a:pt x="65" y="206"/>
                    <a:pt x="130" y="206"/>
                  </a:cubicBezTo>
                  <a:cubicBezTo>
                    <a:pt x="215" y="206"/>
                    <a:pt x="318" y="182"/>
                    <a:pt x="358" y="182"/>
                  </a:cubicBezTo>
                  <a:cubicBezTo>
                    <a:pt x="361" y="182"/>
                    <a:pt x="363" y="182"/>
                    <a:pt x="366" y="183"/>
                  </a:cubicBezTo>
                  <a:cubicBezTo>
                    <a:pt x="422" y="189"/>
                    <a:pt x="609" y="217"/>
                    <a:pt x="772" y="258"/>
                  </a:cubicBezTo>
                  <a:lnTo>
                    <a:pt x="893" y="60"/>
                  </a:lnTo>
                  <a:cubicBezTo>
                    <a:pt x="795" y="18"/>
                    <a:pt x="656" y="1"/>
                    <a:pt x="516"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7"/>
            <p:cNvSpPr/>
            <p:nvPr/>
          </p:nvSpPr>
          <p:spPr>
            <a:xfrm>
              <a:off x="1903700" y="2019950"/>
              <a:ext cx="23625" cy="30125"/>
            </a:xfrm>
            <a:custGeom>
              <a:rect b="b" l="l" r="r" t="t"/>
              <a:pathLst>
                <a:path extrusionOk="0" h="1205" w="945">
                  <a:moveTo>
                    <a:pt x="108" y="0"/>
                  </a:moveTo>
                  <a:cubicBezTo>
                    <a:pt x="102" y="0"/>
                    <a:pt x="97" y="2"/>
                    <a:pt x="93" y="6"/>
                  </a:cubicBezTo>
                  <a:cubicBezTo>
                    <a:pt x="0" y="88"/>
                    <a:pt x="201" y="316"/>
                    <a:pt x="221" y="371"/>
                  </a:cubicBezTo>
                  <a:cubicBezTo>
                    <a:pt x="242" y="427"/>
                    <a:pt x="196" y="657"/>
                    <a:pt x="346" y="802"/>
                  </a:cubicBezTo>
                  <a:cubicBezTo>
                    <a:pt x="497" y="946"/>
                    <a:pt x="939" y="1199"/>
                    <a:pt x="944" y="1204"/>
                  </a:cubicBezTo>
                  <a:lnTo>
                    <a:pt x="944" y="1204"/>
                  </a:lnTo>
                  <a:cubicBezTo>
                    <a:pt x="712" y="804"/>
                    <a:pt x="229" y="0"/>
                    <a:pt x="108" y="0"/>
                  </a:cubicBezTo>
                  <a:close/>
                  <a:moveTo>
                    <a:pt x="944" y="1204"/>
                  </a:moveTo>
                  <a:cubicBezTo>
                    <a:pt x="944" y="1204"/>
                    <a:pt x="944" y="1204"/>
                    <a:pt x="944" y="1204"/>
                  </a:cubicBezTo>
                  <a:cubicBezTo>
                    <a:pt x="944" y="1204"/>
                    <a:pt x="944" y="1204"/>
                    <a:pt x="944" y="1204"/>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7"/>
            <p:cNvSpPr/>
            <p:nvPr/>
          </p:nvSpPr>
          <p:spPr>
            <a:xfrm>
              <a:off x="1898550" y="2026875"/>
              <a:ext cx="37300" cy="31475"/>
            </a:xfrm>
            <a:custGeom>
              <a:rect b="b" l="l" r="r" t="t"/>
              <a:pathLst>
                <a:path extrusionOk="0" h="1259" w="1492">
                  <a:moveTo>
                    <a:pt x="218" y="0"/>
                  </a:moveTo>
                  <a:cubicBezTo>
                    <a:pt x="210" y="0"/>
                    <a:pt x="204" y="1"/>
                    <a:pt x="198" y="3"/>
                  </a:cubicBezTo>
                  <a:cubicBezTo>
                    <a:pt x="0" y="56"/>
                    <a:pt x="177" y="823"/>
                    <a:pt x="361" y="835"/>
                  </a:cubicBezTo>
                  <a:cubicBezTo>
                    <a:pt x="544" y="845"/>
                    <a:pt x="1195" y="1073"/>
                    <a:pt x="1376" y="1259"/>
                  </a:cubicBezTo>
                  <a:lnTo>
                    <a:pt x="1492" y="805"/>
                  </a:lnTo>
                  <a:cubicBezTo>
                    <a:pt x="1492" y="805"/>
                    <a:pt x="459" y="0"/>
                    <a:pt x="218" y="0"/>
                  </a:cubicBez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27"/>
            <p:cNvSpPr/>
            <p:nvPr/>
          </p:nvSpPr>
          <p:spPr>
            <a:xfrm>
              <a:off x="1883625" y="2019600"/>
              <a:ext cx="26875" cy="13975"/>
            </a:xfrm>
            <a:custGeom>
              <a:rect b="b" l="l" r="r" t="t"/>
              <a:pathLst>
                <a:path extrusionOk="0" h="559" w="1075">
                  <a:moveTo>
                    <a:pt x="138" y="1"/>
                  </a:moveTo>
                  <a:cubicBezTo>
                    <a:pt x="88" y="1"/>
                    <a:pt x="54" y="12"/>
                    <a:pt x="45" y="37"/>
                  </a:cubicBezTo>
                  <a:cubicBezTo>
                    <a:pt x="1" y="167"/>
                    <a:pt x="370" y="232"/>
                    <a:pt x="429" y="267"/>
                  </a:cubicBezTo>
                  <a:cubicBezTo>
                    <a:pt x="487" y="304"/>
                    <a:pt x="686" y="429"/>
                    <a:pt x="852" y="559"/>
                  </a:cubicBezTo>
                  <a:lnTo>
                    <a:pt x="1074" y="417"/>
                  </a:lnTo>
                  <a:cubicBezTo>
                    <a:pt x="868" y="202"/>
                    <a:pt x="353" y="1"/>
                    <a:pt x="138" y="1"/>
                  </a:cubicBez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27"/>
            <p:cNvSpPr/>
            <p:nvPr/>
          </p:nvSpPr>
          <p:spPr>
            <a:xfrm>
              <a:off x="1881725" y="2030875"/>
              <a:ext cx="27925" cy="8825"/>
            </a:xfrm>
            <a:custGeom>
              <a:rect b="b" l="l" r="r" t="t"/>
              <a:pathLst>
                <a:path extrusionOk="0" h="353" w="1117">
                  <a:moveTo>
                    <a:pt x="334" y="0"/>
                  </a:moveTo>
                  <a:cubicBezTo>
                    <a:pt x="147" y="0"/>
                    <a:pt x="5" y="29"/>
                    <a:pt x="3" y="87"/>
                  </a:cubicBezTo>
                  <a:cubicBezTo>
                    <a:pt x="0" y="222"/>
                    <a:pt x="379" y="181"/>
                    <a:pt x="446" y="197"/>
                  </a:cubicBezTo>
                  <a:cubicBezTo>
                    <a:pt x="516" y="214"/>
                    <a:pt x="745" y="277"/>
                    <a:pt x="946" y="352"/>
                  </a:cubicBezTo>
                  <a:lnTo>
                    <a:pt x="1116" y="156"/>
                  </a:lnTo>
                  <a:cubicBezTo>
                    <a:pt x="927" y="53"/>
                    <a:pt x="589" y="0"/>
                    <a:pt x="334" y="0"/>
                  </a:cubicBez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27"/>
            <p:cNvSpPr/>
            <p:nvPr/>
          </p:nvSpPr>
          <p:spPr>
            <a:xfrm>
              <a:off x="1885475" y="2040775"/>
              <a:ext cx="28225" cy="7225"/>
            </a:xfrm>
            <a:custGeom>
              <a:rect b="b" l="l" r="r" t="t"/>
              <a:pathLst>
                <a:path extrusionOk="0" h="289" w="1129">
                  <a:moveTo>
                    <a:pt x="606" y="0"/>
                  </a:moveTo>
                  <a:cubicBezTo>
                    <a:pt x="296" y="0"/>
                    <a:pt x="0" y="59"/>
                    <a:pt x="9" y="142"/>
                  </a:cubicBezTo>
                  <a:cubicBezTo>
                    <a:pt x="16" y="202"/>
                    <a:pt x="91" y="218"/>
                    <a:pt x="180" y="218"/>
                  </a:cubicBezTo>
                  <a:cubicBezTo>
                    <a:pt x="282" y="218"/>
                    <a:pt x="401" y="197"/>
                    <a:pt x="451" y="197"/>
                  </a:cubicBezTo>
                  <a:cubicBezTo>
                    <a:pt x="457" y="197"/>
                    <a:pt x="462" y="197"/>
                    <a:pt x="466" y="198"/>
                  </a:cubicBezTo>
                  <a:cubicBezTo>
                    <a:pt x="535" y="206"/>
                    <a:pt x="774" y="239"/>
                    <a:pt x="984" y="289"/>
                  </a:cubicBezTo>
                  <a:lnTo>
                    <a:pt x="1128" y="75"/>
                  </a:lnTo>
                  <a:cubicBezTo>
                    <a:pt x="995" y="23"/>
                    <a:pt x="798" y="0"/>
                    <a:pt x="606" y="0"/>
                  </a:cubicBez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7"/>
            <p:cNvSpPr/>
            <p:nvPr/>
          </p:nvSpPr>
          <p:spPr>
            <a:xfrm>
              <a:off x="1904800" y="2014300"/>
              <a:ext cx="30500" cy="33300"/>
            </a:xfrm>
            <a:custGeom>
              <a:rect b="b" l="l" r="r" t="t"/>
              <a:pathLst>
                <a:path extrusionOk="0" h="1332" w="1220">
                  <a:moveTo>
                    <a:pt x="133" y="1"/>
                  </a:moveTo>
                  <a:cubicBezTo>
                    <a:pt x="126" y="1"/>
                    <a:pt x="120" y="3"/>
                    <a:pt x="115" y="6"/>
                  </a:cubicBezTo>
                  <a:cubicBezTo>
                    <a:pt x="1" y="93"/>
                    <a:pt x="260" y="346"/>
                    <a:pt x="286" y="407"/>
                  </a:cubicBezTo>
                  <a:cubicBezTo>
                    <a:pt x="311" y="470"/>
                    <a:pt x="257" y="719"/>
                    <a:pt x="451" y="881"/>
                  </a:cubicBezTo>
                  <a:cubicBezTo>
                    <a:pt x="647" y="1045"/>
                    <a:pt x="1217" y="1332"/>
                    <a:pt x="1220" y="1332"/>
                  </a:cubicBezTo>
                  <a:cubicBezTo>
                    <a:pt x="917" y="888"/>
                    <a:pt x="287" y="1"/>
                    <a:pt x="133" y="1"/>
                  </a:cubicBez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7"/>
            <p:cNvSpPr/>
            <p:nvPr/>
          </p:nvSpPr>
          <p:spPr>
            <a:xfrm>
              <a:off x="1918275" y="2036400"/>
              <a:ext cx="26900" cy="36250"/>
            </a:xfrm>
            <a:custGeom>
              <a:rect b="b" l="l" r="r" t="t"/>
              <a:pathLst>
                <a:path extrusionOk="0" h="1450" w="1076">
                  <a:moveTo>
                    <a:pt x="619" y="0"/>
                  </a:moveTo>
                  <a:lnTo>
                    <a:pt x="1" y="801"/>
                  </a:lnTo>
                  <a:lnTo>
                    <a:pt x="905" y="1449"/>
                  </a:lnTo>
                  <a:lnTo>
                    <a:pt x="1076" y="218"/>
                  </a:lnTo>
                  <a:lnTo>
                    <a:pt x="619" y="0"/>
                  </a:lnTo>
                  <a:close/>
                </a:path>
              </a:pathLst>
            </a:custGeom>
            <a:solidFill>
              <a:srgbClr val="E5BB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7"/>
            <p:cNvSpPr/>
            <p:nvPr/>
          </p:nvSpPr>
          <p:spPr>
            <a:xfrm>
              <a:off x="1860450" y="2044525"/>
              <a:ext cx="150000" cy="71150"/>
            </a:xfrm>
            <a:custGeom>
              <a:rect b="b" l="l" r="r" t="t"/>
              <a:pathLst>
                <a:path extrusionOk="0" h="2846" w="6000">
                  <a:moveTo>
                    <a:pt x="5869" y="0"/>
                  </a:moveTo>
                  <a:lnTo>
                    <a:pt x="5869" y="5"/>
                  </a:lnTo>
                  <a:cubicBezTo>
                    <a:pt x="5593" y="545"/>
                    <a:pt x="2019" y="2251"/>
                    <a:pt x="1783" y="2293"/>
                  </a:cubicBezTo>
                  <a:cubicBezTo>
                    <a:pt x="1772" y="2295"/>
                    <a:pt x="1757" y="2296"/>
                    <a:pt x="1738" y="2296"/>
                  </a:cubicBezTo>
                  <a:cubicBezTo>
                    <a:pt x="1461" y="2296"/>
                    <a:pt x="387" y="2087"/>
                    <a:pt x="59" y="1321"/>
                  </a:cubicBezTo>
                  <a:lnTo>
                    <a:pt x="59" y="1321"/>
                  </a:lnTo>
                  <a:cubicBezTo>
                    <a:pt x="1" y="2540"/>
                    <a:pt x="1488" y="2846"/>
                    <a:pt x="1827" y="2846"/>
                  </a:cubicBezTo>
                  <a:cubicBezTo>
                    <a:pt x="1847" y="2846"/>
                    <a:pt x="1863" y="2845"/>
                    <a:pt x="1875" y="2843"/>
                  </a:cubicBezTo>
                  <a:cubicBezTo>
                    <a:pt x="2110" y="2800"/>
                    <a:pt x="5683" y="1096"/>
                    <a:pt x="5958" y="554"/>
                  </a:cubicBezTo>
                  <a:cubicBezTo>
                    <a:pt x="6000" y="478"/>
                    <a:pt x="5954" y="242"/>
                    <a:pt x="5869"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7"/>
            <p:cNvSpPr/>
            <p:nvPr/>
          </p:nvSpPr>
          <p:spPr>
            <a:xfrm>
              <a:off x="2034450" y="1920175"/>
              <a:ext cx="114125" cy="195200"/>
            </a:xfrm>
            <a:custGeom>
              <a:rect b="b" l="l" r="r" t="t"/>
              <a:pathLst>
                <a:path extrusionOk="0" h="7808" w="4565">
                  <a:moveTo>
                    <a:pt x="2534" y="1"/>
                  </a:moveTo>
                  <a:cubicBezTo>
                    <a:pt x="2495" y="1"/>
                    <a:pt x="2461" y="11"/>
                    <a:pt x="2433" y="34"/>
                  </a:cubicBezTo>
                  <a:cubicBezTo>
                    <a:pt x="2182" y="235"/>
                    <a:pt x="1436" y="1907"/>
                    <a:pt x="1580" y="3449"/>
                  </a:cubicBezTo>
                  <a:cubicBezTo>
                    <a:pt x="1679" y="4518"/>
                    <a:pt x="814" y="5449"/>
                    <a:pt x="356" y="5730"/>
                  </a:cubicBezTo>
                  <a:cubicBezTo>
                    <a:pt x="1" y="5945"/>
                    <a:pt x="868" y="7808"/>
                    <a:pt x="1964" y="7808"/>
                  </a:cubicBezTo>
                  <a:cubicBezTo>
                    <a:pt x="2043" y="7808"/>
                    <a:pt x="2124" y="7798"/>
                    <a:pt x="2206" y="7777"/>
                  </a:cubicBezTo>
                  <a:cubicBezTo>
                    <a:pt x="3151" y="7531"/>
                    <a:pt x="4366" y="4802"/>
                    <a:pt x="4422" y="4008"/>
                  </a:cubicBezTo>
                  <a:cubicBezTo>
                    <a:pt x="4565" y="1985"/>
                    <a:pt x="3069" y="1"/>
                    <a:pt x="25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7"/>
            <p:cNvSpPr/>
            <p:nvPr/>
          </p:nvSpPr>
          <p:spPr>
            <a:xfrm>
              <a:off x="2044200" y="1931600"/>
              <a:ext cx="103350" cy="183775"/>
            </a:xfrm>
            <a:custGeom>
              <a:rect b="b" l="l" r="r" t="t"/>
              <a:pathLst>
                <a:path extrusionOk="0" h="7351" w="4134">
                  <a:moveTo>
                    <a:pt x="2789" y="1"/>
                  </a:moveTo>
                  <a:lnTo>
                    <a:pt x="2789" y="1"/>
                  </a:lnTo>
                  <a:cubicBezTo>
                    <a:pt x="3169" y="728"/>
                    <a:pt x="3456" y="1658"/>
                    <a:pt x="3390" y="2596"/>
                  </a:cubicBezTo>
                  <a:cubicBezTo>
                    <a:pt x="3334" y="3389"/>
                    <a:pt x="2119" y="6120"/>
                    <a:pt x="1174" y="6364"/>
                  </a:cubicBezTo>
                  <a:cubicBezTo>
                    <a:pt x="1092" y="6385"/>
                    <a:pt x="1011" y="6395"/>
                    <a:pt x="931" y="6395"/>
                  </a:cubicBezTo>
                  <a:cubicBezTo>
                    <a:pt x="589" y="6395"/>
                    <a:pt x="268" y="6213"/>
                    <a:pt x="0" y="5953"/>
                  </a:cubicBezTo>
                  <a:lnTo>
                    <a:pt x="0" y="5953"/>
                  </a:lnTo>
                  <a:cubicBezTo>
                    <a:pt x="248" y="6564"/>
                    <a:pt x="862" y="7351"/>
                    <a:pt x="1574" y="7351"/>
                  </a:cubicBezTo>
                  <a:cubicBezTo>
                    <a:pt x="1653" y="7351"/>
                    <a:pt x="1734" y="7341"/>
                    <a:pt x="1816" y="7320"/>
                  </a:cubicBezTo>
                  <a:cubicBezTo>
                    <a:pt x="2761" y="7075"/>
                    <a:pt x="3976" y="4345"/>
                    <a:pt x="4032" y="3551"/>
                  </a:cubicBezTo>
                  <a:cubicBezTo>
                    <a:pt x="4134" y="2117"/>
                    <a:pt x="3409" y="702"/>
                    <a:pt x="2789"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7"/>
            <p:cNvSpPr/>
            <p:nvPr/>
          </p:nvSpPr>
          <p:spPr>
            <a:xfrm>
              <a:off x="1993200" y="2028525"/>
              <a:ext cx="28850" cy="17575"/>
            </a:xfrm>
            <a:custGeom>
              <a:rect b="b" l="l" r="r" t="t"/>
              <a:pathLst>
                <a:path extrusionOk="0" h="703" w="1154">
                  <a:moveTo>
                    <a:pt x="716" y="0"/>
                  </a:moveTo>
                  <a:cubicBezTo>
                    <a:pt x="462" y="0"/>
                    <a:pt x="128" y="147"/>
                    <a:pt x="0" y="599"/>
                  </a:cubicBezTo>
                  <a:lnTo>
                    <a:pt x="666" y="702"/>
                  </a:lnTo>
                  <a:cubicBezTo>
                    <a:pt x="666" y="702"/>
                    <a:pt x="1154" y="349"/>
                    <a:pt x="1021" y="116"/>
                  </a:cubicBezTo>
                  <a:cubicBezTo>
                    <a:pt x="983" y="49"/>
                    <a:pt x="863" y="0"/>
                    <a:pt x="716" y="0"/>
                  </a:cubicBezTo>
                  <a:close/>
                </a:path>
              </a:pathLst>
            </a:custGeom>
            <a:solidFill>
              <a:srgbClr val="E5BB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27"/>
            <p:cNvSpPr/>
            <p:nvPr/>
          </p:nvSpPr>
          <p:spPr>
            <a:xfrm>
              <a:off x="1925425" y="2035975"/>
              <a:ext cx="201800" cy="85500"/>
            </a:xfrm>
            <a:custGeom>
              <a:rect b="b" l="l" r="r" t="t"/>
              <a:pathLst>
                <a:path extrusionOk="0" h="3420" w="8072">
                  <a:moveTo>
                    <a:pt x="993" y="1"/>
                  </a:moveTo>
                  <a:cubicBezTo>
                    <a:pt x="955" y="1"/>
                    <a:pt x="922" y="2"/>
                    <a:pt x="896" y="4"/>
                  </a:cubicBezTo>
                  <a:cubicBezTo>
                    <a:pt x="495" y="33"/>
                    <a:pt x="0" y="1127"/>
                    <a:pt x="148" y="1291"/>
                  </a:cubicBezTo>
                  <a:cubicBezTo>
                    <a:pt x="597" y="1806"/>
                    <a:pt x="4910" y="3398"/>
                    <a:pt x="5188" y="3419"/>
                  </a:cubicBezTo>
                  <a:cubicBezTo>
                    <a:pt x="5198" y="3420"/>
                    <a:pt x="5210" y="3420"/>
                    <a:pt x="5225" y="3420"/>
                  </a:cubicBezTo>
                  <a:cubicBezTo>
                    <a:pt x="5644" y="3420"/>
                    <a:pt x="8071" y="3121"/>
                    <a:pt x="6816" y="1328"/>
                  </a:cubicBezTo>
                  <a:cubicBezTo>
                    <a:pt x="6281" y="565"/>
                    <a:pt x="1929" y="1"/>
                    <a:pt x="9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7"/>
            <p:cNvSpPr/>
            <p:nvPr/>
          </p:nvSpPr>
          <p:spPr>
            <a:xfrm>
              <a:off x="2104675" y="2091175"/>
              <a:ext cx="25" cy="450"/>
            </a:xfrm>
            <a:custGeom>
              <a:rect b="b" l="l" r="r" t="t"/>
              <a:pathLst>
                <a:path extrusionOk="0" h="18" w="1">
                  <a:moveTo>
                    <a:pt x="1" y="18"/>
                  </a:moveTo>
                  <a:lnTo>
                    <a:pt x="1" y="0"/>
                  </a:lnTo>
                  <a:close/>
                </a:path>
              </a:pathLst>
            </a:custGeom>
            <a:solidFill>
              <a:srgbClr val="3035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7"/>
            <p:cNvSpPr/>
            <p:nvPr/>
          </p:nvSpPr>
          <p:spPr>
            <a:xfrm>
              <a:off x="1928500" y="2036000"/>
              <a:ext cx="136250" cy="28325"/>
            </a:xfrm>
            <a:custGeom>
              <a:rect b="b" l="l" r="r" t="t"/>
              <a:pathLst>
                <a:path extrusionOk="0" h="1133" w="5450">
                  <a:moveTo>
                    <a:pt x="864" y="0"/>
                  </a:moveTo>
                  <a:cubicBezTo>
                    <a:pt x="827" y="0"/>
                    <a:pt x="795" y="1"/>
                    <a:pt x="770" y="3"/>
                  </a:cubicBezTo>
                  <a:cubicBezTo>
                    <a:pt x="441" y="28"/>
                    <a:pt x="47" y="779"/>
                    <a:pt x="1" y="1132"/>
                  </a:cubicBezTo>
                  <a:cubicBezTo>
                    <a:pt x="105" y="746"/>
                    <a:pt x="419" y="177"/>
                    <a:pt x="702" y="146"/>
                  </a:cubicBezTo>
                  <a:cubicBezTo>
                    <a:pt x="752" y="140"/>
                    <a:pt x="825" y="137"/>
                    <a:pt x="918" y="137"/>
                  </a:cubicBezTo>
                  <a:cubicBezTo>
                    <a:pt x="1724" y="137"/>
                    <a:pt x="3999" y="348"/>
                    <a:pt x="5450" y="727"/>
                  </a:cubicBezTo>
                  <a:cubicBezTo>
                    <a:pt x="3929" y="285"/>
                    <a:pt x="1528" y="0"/>
                    <a:pt x="864"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7"/>
            <p:cNvSpPr/>
            <p:nvPr/>
          </p:nvSpPr>
          <p:spPr>
            <a:xfrm>
              <a:off x="2045725" y="2092875"/>
              <a:ext cx="58950" cy="28575"/>
            </a:xfrm>
            <a:custGeom>
              <a:rect b="b" l="l" r="r" t="t"/>
              <a:pathLst>
                <a:path extrusionOk="0" h="1143" w="2358">
                  <a:moveTo>
                    <a:pt x="2357" y="0"/>
                  </a:moveTo>
                  <a:lnTo>
                    <a:pt x="2357" y="0"/>
                  </a:lnTo>
                  <a:cubicBezTo>
                    <a:pt x="2279" y="926"/>
                    <a:pt x="697" y="1142"/>
                    <a:pt x="430" y="1142"/>
                  </a:cubicBezTo>
                  <a:cubicBezTo>
                    <a:pt x="424" y="1142"/>
                    <a:pt x="419" y="1142"/>
                    <a:pt x="415" y="1141"/>
                  </a:cubicBezTo>
                  <a:cubicBezTo>
                    <a:pt x="371" y="1140"/>
                    <a:pt x="222" y="1100"/>
                    <a:pt x="1" y="1034"/>
                  </a:cubicBezTo>
                  <a:lnTo>
                    <a:pt x="1" y="1034"/>
                  </a:lnTo>
                  <a:cubicBezTo>
                    <a:pt x="197" y="1099"/>
                    <a:pt x="332" y="1138"/>
                    <a:pt x="373" y="1141"/>
                  </a:cubicBezTo>
                  <a:cubicBezTo>
                    <a:pt x="383" y="1142"/>
                    <a:pt x="395" y="1142"/>
                    <a:pt x="410" y="1142"/>
                  </a:cubicBezTo>
                  <a:cubicBezTo>
                    <a:pt x="739" y="1142"/>
                    <a:pt x="2318" y="957"/>
                    <a:pt x="2357" y="0"/>
                  </a:cubicBezTo>
                  <a:close/>
                </a:path>
              </a:pathLst>
            </a:custGeom>
            <a:solidFill>
              <a:srgbClr val="3035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27"/>
            <p:cNvSpPr/>
            <p:nvPr/>
          </p:nvSpPr>
          <p:spPr>
            <a:xfrm>
              <a:off x="1928400" y="2065250"/>
              <a:ext cx="204150" cy="55350"/>
            </a:xfrm>
            <a:custGeom>
              <a:rect b="b" l="l" r="r" t="t"/>
              <a:pathLst>
                <a:path extrusionOk="0" h="2214" w="8166">
                  <a:moveTo>
                    <a:pt x="3" y="1"/>
                  </a:moveTo>
                  <a:lnTo>
                    <a:pt x="3" y="1"/>
                  </a:lnTo>
                  <a:cubicBezTo>
                    <a:pt x="1" y="55"/>
                    <a:pt x="6" y="98"/>
                    <a:pt x="27" y="121"/>
                  </a:cubicBezTo>
                  <a:cubicBezTo>
                    <a:pt x="478" y="637"/>
                    <a:pt x="4826" y="2190"/>
                    <a:pt x="5103" y="2213"/>
                  </a:cubicBezTo>
                  <a:cubicBezTo>
                    <a:pt x="5111" y="2213"/>
                    <a:pt x="5121" y="2213"/>
                    <a:pt x="5132" y="2213"/>
                  </a:cubicBezTo>
                  <a:cubicBezTo>
                    <a:pt x="5535" y="2213"/>
                    <a:pt x="8166" y="1871"/>
                    <a:pt x="6900" y="65"/>
                  </a:cubicBezTo>
                  <a:cubicBezTo>
                    <a:pt x="6900" y="65"/>
                    <a:pt x="6900" y="65"/>
                    <a:pt x="6899" y="65"/>
                  </a:cubicBezTo>
                  <a:cubicBezTo>
                    <a:pt x="6884" y="65"/>
                    <a:pt x="6697" y="141"/>
                    <a:pt x="6680" y="141"/>
                  </a:cubicBezTo>
                  <a:cubicBezTo>
                    <a:pt x="6680" y="141"/>
                    <a:pt x="6679" y="141"/>
                    <a:pt x="6679" y="140"/>
                  </a:cubicBezTo>
                  <a:cubicBezTo>
                    <a:pt x="6352" y="743"/>
                    <a:pt x="5246" y="1003"/>
                    <a:pt x="5065" y="1020"/>
                  </a:cubicBezTo>
                  <a:cubicBezTo>
                    <a:pt x="5061" y="1020"/>
                    <a:pt x="5056" y="1020"/>
                    <a:pt x="5050" y="1020"/>
                  </a:cubicBezTo>
                  <a:cubicBezTo>
                    <a:pt x="4707" y="1020"/>
                    <a:pt x="1321" y="435"/>
                    <a:pt x="3"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27"/>
            <p:cNvSpPr/>
            <p:nvPr/>
          </p:nvSpPr>
          <p:spPr>
            <a:xfrm>
              <a:off x="2072875" y="2281775"/>
              <a:ext cx="48475" cy="68075"/>
            </a:xfrm>
            <a:custGeom>
              <a:rect b="b" l="l" r="r" t="t"/>
              <a:pathLst>
                <a:path extrusionOk="0" h="2723" w="1939">
                  <a:moveTo>
                    <a:pt x="435" y="0"/>
                  </a:moveTo>
                  <a:lnTo>
                    <a:pt x="435" y="0"/>
                  </a:lnTo>
                  <a:cubicBezTo>
                    <a:pt x="257" y="36"/>
                    <a:pt x="125" y="75"/>
                    <a:pt x="105" y="117"/>
                  </a:cubicBezTo>
                  <a:cubicBezTo>
                    <a:pt x="0" y="329"/>
                    <a:pt x="230" y="2572"/>
                    <a:pt x="299" y="2672"/>
                  </a:cubicBezTo>
                  <a:cubicBezTo>
                    <a:pt x="322" y="2705"/>
                    <a:pt x="507" y="2723"/>
                    <a:pt x="745" y="2723"/>
                  </a:cubicBezTo>
                  <a:cubicBezTo>
                    <a:pt x="1207" y="2723"/>
                    <a:pt x="1869" y="2657"/>
                    <a:pt x="1938" y="2517"/>
                  </a:cubicBezTo>
                  <a:lnTo>
                    <a:pt x="1938" y="2516"/>
                  </a:lnTo>
                  <a:cubicBezTo>
                    <a:pt x="1688" y="2562"/>
                    <a:pt x="1345" y="2585"/>
                    <a:pt x="1074" y="2585"/>
                  </a:cubicBezTo>
                  <a:cubicBezTo>
                    <a:pt x="839" y="2585"/>
                    <a:pt x="658" y="2568"/>
                    <a:pt x="635" y="2535"/>
                  </a:cubicBezTo>
                  <a:cubicBezTo>
                    <a:pt x="569" y="2439"/>
                    <a:pt x="351" y="304"/>
                    <a:pt x="435"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7"/>
            <p:cNvSpPr/>
            <p:nvPr/>
          </p:nvSpPr>
          <p:spPr>
            <a:xfrm>
              <a:off x="2082800" y="2292375"/>
              <a:ext cx="38650" cy="16625"/>
            </a:xfrm>
            <a:custGeom>
              <a:rect b="b" l="l" r="r" t="t"/>
              <a:pathLst>
                <a:path extrusionOk="0" h="665" w="1546">
                  <a:moveTo>
                    <a:pt x="13" y="0"/>
                  </a:moveTo>
                  <a:cubicBezTo>
                    <a:pt x="13" y="1"/>
                    <a:pt x="1" y="607"/>
                    <a:pt x="113" y="654"/>
                  </a:cubicBezTo>
                  <a:cubicBezTo>
                    <a:pt x="130" y="661"/>
                    <a:pt x="172" y="664"/>
                    <a:pt x="232" y="664"/>
                  </a:cubicBezTo>
                  <a:cubicBezTo>
                    <a:pt x="583" y="664"/>
                    <a:pt x="1546" y="563"/>
                    <a:pt x="1546" y="563"/>
                  </a:cubicBezTo>
                  <a:lnTo>
                    <a:pt x="1534" y="425"/>
                  </a:lnTo>
                  <a:cubicBezTo>
                    <a:pt x="1534" y="425"/>
                    <a:pt x="561" y="486"/>
                    <a:pt x="255" y="486"/>
                  </a:cubicBezTo>
                  <a:cubicBezTo>
                    <a:pt x="212" y="486"/>
                    <a:pt x="183" y="485"/>
                    <a:pt x="170" y="482"/>
                  </a:cubicBezTo>
                  <a:cubicBezTo>
                    <a:pt x="69" y="458"/>
                    <a:pt x="13" y="1"/>
                    <a:pt x="13"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7"/>
            <p:cNvSpPr/>
            <p:nvPr/>
          </p:nvSpPr>
          <p:spPr>
            <a:xfrm>
              <a:off x="2102800" y="2291500"/>
              <a:ext cx="7950" cy="9775"/>
            </a:xfrm>
            <a:custGeom>
              <a:rect b="b" l="l" r="r" t="t"/>
              <a:pathLst>
                <a:path extrusionOk="0" h="391" w="318">
                  <a:moveTo>
                    <a:pt x="158" y="0"/>
                  </a:moveTo>
                  <a:cubicBezTo>
                    <a:pt x="71" y="0"/>
                    <a:pt x="1" y="85"/>
                    <a:pt x="1" y="194"/>
                  </a:cubicBezTo>
                  <a:cubicBezTo>
                    <a:pt x="1" y="303"/>
                    <a:pt x="70" y="390"/>
                    <a:pt x="157" y="390"/>
                  </a:cubicBezTo>
                  <a:cubicBezTo>
                    <a:pt x="244" y="390"/>
                    <a:pt x="314" y="303"/>
                    <a:pt x="314" y="194"/>
                  </a:cubicBezTo>
                  <a:cubicBezTo>
                    <a:pt x="317" y="87"/>
                    <a:pt x="245" y="0"/>
                    <a:pt x="158"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7"/>
            <p:cNvSpPr/>
            <p:nvPr/>
          </p:nvSpPr>
          <p:spPr>
            <a:xfrm>
              <a:off x="1998975" y="2125450"/>
              <a:ext cx="23325" cy="28000"/>
            </a:xfrm>
            <a:custGeom>
              <a:rect b="b" l="l" r="r" t="t"/>
              <a:pathLst>
                <a:path extrusionOk="0" h="1120" w="933">
                  <a:moveTo>
                    <a:pt x="1" y="0"/>
                  </a:moveTo>
                  <a:lnTo>
                    <a:pt x="2" y="324"/>
                  </a:lnTo>
                  <a:cubicBezTo>
                    <a:pt x="20" y="865"/>
                    <a:pt x="442" y="1120"/>
                    <a:pt x="442" y="1120"/>
                  </a:cubicBezTo>
                  <a:cubicBezTo>
                    <a:pt x="915" y="891"/>
                    <a:pt x="933" y="349"/>
                    <a:pt x="933" y="349"/>
                  </a:cubicBezTo>
                  <a:lnTo>
                    <a:pt x="917" y="25"/>
                  </a:lnTo>
                  <a:lnTo>
                    <a:pt x="1"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27"/>
            <p:cNvSpPr/>
            <p:nvPr/>
          </p:nvSpPr>
          <p:spPr>
            <a:xfrm>
              <a:off x="1997875" y="2122350"/>
              <a:ext cx="21825" cy="27650"/>
            </a:xfrm>
            <a:custGeom>
              <a:rect b="b" l="l" r="r" t="t"/>
              <a:pathLst>
                <a:path extrusionOk="0" h="1106" w="873">
                  <a:moveTo>
                    <a:pt x="0" y="1"/>
                  </a:moveTo>
                  <a:lnTo>
                    <a:pt x="2" y="319"/>
                  </a:lnTo>
                  <a:cubicBezTo>
                    <a:pt x="18" y="855"/>
                    <a:pt x="414" y="1105"/>
                    <a:pt x="414" y="1105"/>
                  </a:cubicBezTo>
                  <a:cubicBezTo>
                    <a:pt x="856" y="881"/>
                    <a:pt x="872" y="347"/>
                    <a:pt x="872" y="347"/>
                  </a:cubicBezTo>
                  <a:lnTo>
                    <a:pt x="856" y="27"/>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27"/>
            <p:cNvSpPr/>
            <p:nvPr/>
          </p:nvSpPr>
          <p:spPr>
            <a:xfrm>
              <a:off x="1999650" y="2124575"/>
              <a:ext cx="18350" cy="23250"/>
            </a:xfrm>
            <a:custGeom>
              <a:rect b="b" l="l" r="r" t="t"/>
              <a:pathLst>
                <a:path extrusionOk="0" h="930" w="734">
                  <a:moveTo>
                    <a:pt x="0" y="0"/>
                  </a:moveTo>
                  <a:lnTo>
                    <a:pt x="3" y="268"/>
                  </a:lnTo>
                  <a:cubicBezTo>
                    <a:pt x="18" y="720"/>
                    <a:pt x="349" y="929"/>
                    <a:pt x="349" y="929"/>
                  </a:cubicBezTo>
                  <a:cubicBezTo>
                    <a:pt x="719" y="741"/>
                    <a:pt x="734" y="292"/>
                    <a:pt x="734" y="292"/>
                  </a:cubicBezTo>
                  <a:lnTo>
                    <a:pt x="719" y="22"/>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7"/>
            <p:cNvSpPr/>
            <p:nvPr/>
          </p:nvSpPr>
          <p:spPr>
            <a:xfrm>
              <a:off x="2002000" y="2129300"/>
              <a:ext cx="12350" cy="12775"/>
            </a:xfrm>
            <a:custGeom>
              <a:rect b="b" l="l" r="r" t="t"/>
              <a:pathLst>
                <a:path extrusionOk="0" h="511" w="494">
                  <a:moveTo>
                    <a:pt x="247" y="1"/>
                  </a:moveTo>
                  <a:cubicBezTo>
                    <a:pt x="115" y="1"/>
                    <a:pt x="8" y="110"/>
                    <a:pt x="5" y="250"/>
                  </a:cubicBezTo>
                  <a:cubicBezTo>
                    <a:pt x="0" y="391"/>
                    <a:pt x="105" y="508"/>
                    <a:pt x="237" y="511"/>
                  </a:cubicBezTo>
                  <a:cubicBezTo>
                    <a:pt x="239" y="511"/>
                    <a:pt x="241" y="511"/>
                    <a:pt x="243" y="511"/>
                  </a:cubicBezTo>
                  <a:cubicBezTo>
                    <a:pt x="374" y="511"/>
                    <a:pt x="485" y="401"/>
                    <a:pt x="488" y="262"/>
                  </a:cubicBezTo>
                  <a:cubicBezTo>
                    <a:pt x="494" y="122"/>
                    <a:pt x="389" y="4"/>
                    <a:pt x="255" y="1"/>
                  </a:cubicBezTo>
                  <a:cubicBezTo>
                    <a:pt x="253" y="1"/>
                    <a:pt x="250" y="1"/>
                    <a:pt x="2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7"/>
            <p:cNvSpPr/>
            <p:nvPr/>
          </p:nvSpPr>
          <p:spPr>
            <a:xfrm>
              <a:off x="1970150" y="1854850"/>
              <a:ext cx="144200" cy="108900"/>
            </a:xfrm>
            <a:custGeom>
              <a:rect b="b" l="l" r="r" t="t"/>
              <a:pathLst>
                <a:path extrusionOk="0" h="4356" w="5768">
                  <a:moveTo>
                    <a:pt x="1656" y="0"/>
                  </a:moveTo>
                  <a:cubicBezTo>
                    <a:pt x="1548" y="96"/>
                    <a:pt x="1447" y="196"/>
                    <a:pt x="1351" y="305"/>
                  </a:cubicBezTo>
                  <a:lnTo>
                    <a:pt x="1324" y="681"/>
                  </a:lnTo>
                  <a:cubicBezTo>
                    <a:pt x="1211" y="716"/>
                    <a:pt x="1105" y="754"/>
                    <a:pt x="1000" y="791"/>
                  </a:cubicBezTo>
                  <a:cubicBezTo>
                    <a:pt x="1" y="2502"/>
                    <a:pt x="993" y="4181"/>
                    <a:pt x="2193" y="4331"/>
                  </a:cubicBezTo>
                  <a:cubicBezTo>
                    <a:pt x="2320" y="4347"/>
                    <a:pt x="2451" y="4355"/>
                    <a:pt x="2587" y="4355"/>
                  </a:cubicBezTo>
                  <a:cubicBezTo>
                    <a:pt x="3555" y="4355"/>
                    <a:pt x="4738" y="3947"/>
                    <a:pt x="5767" y="3087"/>
                  </a:cubicBezTo>
                  <a:cubicBezTo>
                    <a:pt x="5765" y="3081"/>
                    <a:pt x="5759" y="3077"/>
                    <a:pt x="5753" y="3071"/>
                  </a:cubicBezTo>
                  <a:lnTo>
                    <a:pt x="5751" y="3069"/>
                  </a:lnTo>
                  <a:cubicBezTo>
                    <a:pt x="5698" y="3007"/>
                    <a:pt x="5647" y="2953"/>
                    <a:pt x="5595" y="2904"/>
                  </a:cubicBezTo>
                  <a:cubicBezTo>
                    <a:pt x="5575" y="2881"/>
                    <a:pt x="5547" y="2857"/>
                    <a:pt x="5516" y="2834"/>
                  </a:cubicBezTo>
                  <a:cubicBezTo>
                    <a:pt x="5382" y="2716"/>
                    <a:pt x="5259" y="2642"/>
                    <a:pt x="5161" y="2622"/>
                  </a:cubicBezTo>
                  <a:cubicBezTo>
                    <a:pt x="4996" y="2539"/>
                    <a:pt x="4801" y="2454"/>
                    <a:pt x="4594" y="2373"/>
                  </a:cubicBezTo>
                  <a:cubicBezTo>
                    <a:pt x="4985" y="1980"/>
                    <a:pt x="5239" y="1656"/>
                    <a:pt x="5198" y="1545"/>
                  </a:cubicBezTo>
                  <a:cubicBezTo>
                    <a:pt x="5061" y="1192"/>
                    <a:pt x="4164" y="558"/>
                    <a:pt x="3405" y="388"/>
                  </a:cubicBezTo>
                  <a:lnTo>
                    <a:pt x="3405" y="220"/>
                  </a:lnTo>
                  <a:lnTo>
                    <a:pt x="1656"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7"/>
            <p:cNvSpPr/>
            <p:nvPr/>
          </p:nvSpPr>
          <p:spPr>
            <a:xfrm>
              <a:off x="1966475" y="1762225"/>
              <a:ext cx="53375" cy="94850"/>
            </a:xfrm>
            <a:custGeom>
              <a:rect b="b" l="l" r="r" t="t"/>
              <a:pathLst>
                <a:path extrusionOk="0" h="3794" w="2135">
                  <a:moveTo>
                    <a:pt x="775" y="0"/>
                  </a:moveTo>
                  <a:cubicBezTo>
                    <a:pt x="440" y="0"/>
                    <a:pt x="164" y="184"/>
                    <a:pt x="125" y="763"/>
                  </a:cubicBezTo>
                  <a:cubicBezTo>
                    <a:pt x="0" y="2619"/>
                    <a:pt x="642" y="3059"/>
                    <a:pt x="1033" y="3794"/>
                  </a:cubicBezTo>
                  <a:lnTo>
                    <a:pt x="2134" y="567"/>
                  </a:lnTo>
                  <a:cubicBezTo>
                    <a:pt x="2134" y="567"/>
                    <a:pt x="1363" y="0"/>
                    <a:pt x="775" y="0"/>
                  </a:cubicBezTo>
                  <a:close/>
                </a:path>
              </a:pathLst>
            </a:custGeom>
            <a:solidFill>
              <a:srgbClr val="994D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7"/>
            <p:cNvSpPr/>
            <p:nvPr/>
          </p:nvSpPr>
          <p:spPr>
            <a:xfrm>
              <a:off x="1962775" y="1756850"/>
              <a:ext cx="93000" cy="147800"/>
            </a:xfrm>
            <a:custGeom>
              <a:rect b="b" l="l" r="r" t="t"/>
              <a:pathLst>
                <a:path extrusionOk="0" h="5912" w="3720">
                  <a:moveTo>
                    <a:pt x="1788" y="0"/>
                  </a:moveTo>
                  <a:cubicBezTo>
                    <a:pt x="1392" y="0"/>
                    <a:pt x="1045" y="83"/>
                    <a:pt x="926" y="275"/>
                  </a:cubicBezTo>
                  <a:cubicBezTo>
                    <a:pt x="1" y="1772"/>
                    <a:pt x="714" y="5911"/>
                    <a:pt x="714" y="5911"/>
                  </a:cubicBezTo>
                  <a:cubicBezTo>
                    <a:pt x="1914" y="5822"/>
                    <a:pt x="3659" y="5149"/>
                    <a:pt x="3689" y="4798"/>
                  </a:cubicBezTo>
                  <a:cubicBezTo>
                    <a:pt x="3719" y="4449"/>
                    <a:pt x="3672" y="660"/>
                    <a:pt x="3107" y="308"/>
                  </a:cubicBezTo>
                  <a:cubicBezTo>
                    <a:pt x="2800" y="117"/>
                    <a:pt x="2260" y="0"/>
                    <a:pt x="1788" y="0"/>
                  </a:cubicBez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7"/>
            <p:cNvSpPr/>
            <p:nvPr/>
          </p:nvSpPr>
          <p:spPr>
            <a:xfrm>
              <a:off x="1974175" y="1759675"/>
              <a:ext cx="83725" cy="147650"/>
            </a:xfrm>
            <a:custGeom>
              <a:rect b="b" l="l" r="r" t="t"/>
              <a:pathLst>
                <a:path extrusionOk="0" h="5906" w="3349">
                  <a:moveTo>
                    <a:pt x="2174" y="1"/>
                  </a:moveTo>
                  <a:cubicBezTo>
                    <a:pt x="2356" y="1255"/>
                    <a:pt x="2297" y="3329"/>
                    <a:pt x="2264" y="3581"/>
                  </a:cubicBezTo>
                  <a:cubicBezTo>
                    <a:pt x="2239" y="3781"/>
                    <a:pt x="1794" y="4026"/>
                    <a:pt x="1012" y="4026"/>
                  </a:cubicBezTo>
                  <a:cubicBezTo>
                    <a:pt x="731" y="4026"/>
                    <a:pt x="407" y="3994"/>
                    <a:pt x="43" y="3918"/>
                  </a:cubicBezTo>
                  <a:lnTo>
                    <a:pt x="43" y="3918"/>
                  </a:lnTo>
                  <a:cubicBezTo>
                    <a:pt x="0" y="4742"/>
                    <a:pt x="214" y="5906"/>
                    <a:pt x="214" y="5906"/>
                  </a:cubicBezTo>
                  <a:cubicBezTo>
                    <a:pt x="1414" y="5818"/>
                    <a:pt x="3286" y="5170"/>
                    <a:pt x="3316" y="4819"/>
                  </a:cubicBezTo>
                  <a:cubicBezTo>
                    <a:pt x="3349" y="4471"/>
                    <a:pt x="3218" y="547"/>
                    <a:pt x="2652" y="195"/>
                  </a:cubicBezTo>
                  <a:cubicBezTo>
                    <a:pt x="2526" y="117"/>
                    <a:pt x="2358" y="52"/>
                    <a:pt x="2174" y="1"/>
                  </a:cubicBezTo>
                  <a:close/>
                </a:path>
              </a:pathLst>
            </a:custGeom>
            <a:solidFill>
              <a:srgbClr val="AA4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27"/>
            <p:cNvSpPr/>
            <p:nvPr/>
          </p:nvSpPr>
          <p:spPr>
            <a:xfrm>
              <a:off x="2021950" y="1765450"/>
              <a:ext cx="49650" cy="91775"/>
            </a:xfrm>
            <a:custGeom>
              <a:rect b="b" l="l" r="r" t="t"/>
              <a:pathLst>
                <a:path extrusionOk="0" h="3671" w="1986">
                  <a:moveTo>
                    <a:pt x="986" y="1"/>
                  </a:moveTo>
                  <a:cubicBezTo>
                    <a:pt x="0" y="1"/>
                    <a:pt x="639" y="3671"/>
                    <a:pt x="640" y="3671"/>
                  </a:cubicBezTo>
                  <a:cubicBezTo>
                    <a:pt x="640" y="3671"/>
                    <a:pt x="640" y="3671"/>
                    <a:pt x="640" y="3671"/>
                  </a:cubicBezTo>
                  <a:lnTo>
                    <a:pt x="1176" y="3656"/>
                  </a:lnTo>
                  <a:lnTo>
                    <a:pt x="1542" y="2998"/>
                  </a:lnTo>
                  <a:cubicBezTo>
                    <a:pt x="1542" y="2998"/>
                    <a:pt x="1986" y="15"/>
                    <a:pt x="992" y="1"/>
                  </a:cubicBezTo>
                  <a:cubicBezTo>
                    <a:pt x="990" y="1"/>
                    <a:pt x="988" y="1"/>
                    <a:pt x="986" y="1"/>
                  </a:cubicBezTo>
                  <a:close/>
                </a:path>
              </a:pathLst>
            </a:custGeom>
            <a:solidFill>
              <a:srgbClr val="AA4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27"/>
            <p:cNvSpPr/>
            <p:nvPr/>
          </p:nvSpPr>
          <p:spPr>
            <a:xfrm>
              <a:off x="2045675" y="1835700"/>
              <a:ext cx="33225" cy="36550"/>
            </a:xfrm>
            <a:custGeom>
              <a:rect b="b" l="l" r="r" t="t"/>
              <a:pathLst>
                <a:path extrusionOk="0" h="1462" w="1329">
                  <a:moveTo>
                    <a:pt x="843" y="0"/>
                  </a:moveTo>
                  <a:cubicBezTo>
                    <a:pt x="559" y="0"/>
                    <a:pt x="186" y="277"/>
                    <a:pt x="88" y="634"/>
                  </a:cubicBezTo>
                  <a:cubicBezTo>
                    <a:pt x="1" y="955"/>
                    <a:pt x="180" y="1461"/>
                    <a:pt x="332" y="1461"/>
                  </a:cubicBezTo>
                  <a:cubicBezTo>
                    <a:pt x="338" y="1461"/>
                    <a:pt x="344" y="1460"/>
                    <a:pt x="350" y="1458"/>
                  </a:cubicBezTo>
                  <a:cubicBezTo>
                    <a:pt x="504" y="1413"/>
                    <a:pt x="1328" y="495"/>
                    <a:pt x="1115" y="143"/>
                  </a:cubicBezTo>
                  <a:cubicBezTo>
                    <a:pt x="1053" y="44"/>
                    <a:pt x="955" y="0"/>
                    <a:pt x="843" y="0"/>
                  </a:cubicBez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7"/>
            <p:cNvSpPr/>
            <p:nvPr/>
          </p:nvSpPr>
          <p:spPr>
            <a:xfrm>
              <a:off x="2051600" y="1842800"/>
              <a:ext cx="20225" cy="22275"/>
            </a:xfrm>
            <a:custGeom>
              <a:rect b="b" l="l" r="r" t="t"/>
              <a:pathLst>
                <a:path extrusionOk="0" h="891" w="809">
                  <a:moveTo>
                    <a:pt x="515" y="1"/>
                  </a:moveTo>
                  <a:cubicBezTo>
                    <a:pt x="343" y="1"/>
                    <a:pt x="115" y="170"/>
                    <a:pt x="56" y="387"/>
                  </a:cubicBezTo>
                  <a:cubicBezTo>
                    <a:pt x="1" y="583"/>
                    <a:pt x="111" y="890"/>
                    <a:pt x="201" y="890"/>
                  </a:cubicBezTo>
                  <a:cubicBezTo>
                    <a:pt x="205" y="890"/>
                    <a:pt x="208" y="890"/>
                    <a:pt x="212" y="889"/>
                  </a:cubicBezTo>
                  <a:cubicBezTo>
                    <a:pt x="306" y="859"/>
                    <a:pt x="809" y="301"/>
                    <a:pt x="679" y="88"/>
                  </a:cubicBezTo>
                  <a:cubicBezTo>
                    <a:pt x="642" y="27"/>
                    <a:pt x="583" y="1"/>
                    <a:pt x="515" y="1"/>
                  </a:cubicBezTo>
                  <a:close/>
                </a:path>
              </a:pathLst>
            </a:custGeom>
            <a:solidFill>
              <a:srgbClr val="EF8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7"/>
            <p:cNvSpPr/>
            <p:nvPr/>
          </p:nvSpPr>
          <p:spPr>
            <a:xfrm>
              <a:off x="2051000" y="1853050"/>
              <a:ext cx="12650" cy="13950"/>
            </a:xfrm>
            <a:custGeom>
              <a:rect b="b" l="l" r="r" t="t"/>
              <a:pathLst>
                <a:path extrusionOk="0" h="558" w="506">
                  <a:moveTo>
                    <a:pt x="321" y="0"/>
                  </a:moveTo>
                  <a:cubicBezTo>
                    <a:pt x="213" y="0"/>
                    <a:pt x="71" y="106"/>
                    <a:pt x="34" y="242"/>
                  </a:cubicBezTo>
                  <a:cubicBezTo>
                    <a:pt x="0" y="365"/>
                    <a:pt x="68" y="558"/>
                    <a:pt x="124" y="558"/>
                  </a:cubicBezTo>
                  <a:cubicBezTo>
                    <a:pt x="127" y="558"/>
                    <a:pt x="129" y="558"/>
                    <a:pt x="132" y="557"/>
                  </a:cubicBezTo>
                  <a:cubicBezTo>
                    <a:pt x="190" y="539"/>
                    <a:pt x="506" y="190"/>
                    <a:pt x="425" y="56"/>
                  </a:cubicBezTo>
                  <a:cubicBezTo>
                    <a:pt x="401" y="17"/>
                    <a:pt x="364" y="0"/>
                    <a:pt x="321" y="0"/>
                  </a:cubicBez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27"/>
            <p:cNvSpPr/>
            <p:nvPr/>
          </p:nvSpPr>
          <p:spPr>
            <a:xfrm>
              <a:off x="1973675" y="1806400"/>
              <a:ext cx="23350" cy="62825"/>
            </a:xfrm>
            <a:custGeom>
              <a:rect b="b" l="l" r="r" t="t"/>
              <a:pathLst>
                <a:path extrusionOk="0" h="2513" w="934">
                  <a:moveTo>
                    <a:pt x="815" y="0"/>
                  </a:moveTo>
                  <a:cubicBezTo>
                    <a:pt x="815" y="0"/>
                    <a:pt x="1" y="2401"/>
                    <a:pt x="41" y="2498"/>
                  </a:cubicBezTo>
                  <a:cubicBezTo>
                    <a:pt x="44" y="2508"/>
                    <a:pt x="56" y="2512"/>
                    <a:pt x="75" y="2512"/>
                  </a:cubicBezTo>
                  <a:cubicBezTo>
                    <a:pt x="241" y="2512"/>
                    <a:pt x="933" y="2162"/>
                    <a:pt x="933" y="2162"/>
                  </a:cubicBezTo>
                  <a:lnTo>
                    <a:pt x="815" y="0"/>
                  </a:ln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27"/>
            <p:cNvSpPr/>
            <p:nvPr/>
          </p:nvSpPr>
          <p:spPr>
            <a:xfrm>
              <a:off x="1972325" y="1807950"/>
              <a:ext cx="23250" cy="62825"/>
            </a:xfrm>
            <a:custGeom>
              <a:rect b="b" l="l" r="r" t="t"/>
              <a:pathLst>
                <a:path extrusionOk="0" h="2513" w="930">
                  <a:moveTo>
                    <a:pt x="812" y="0"/>
                  </a:moveTo>
                  <a:cubicBezTo>
                    <a:pt x="812" y="0"/>
                    <a:pt x="0" y="2401"/>
                    <a:pt x="37" y="2498"/>
                  </a:cubicBezTo>
                  <a:cubicBezTo>
                    <a:pt x="41" y="2508"/>
                    <a:pt x="53" y="2512"/>
                    <a:pt x="72" y="2512"/>
                  </a:cubicBezTo>
                  <a:cubicBezTo>
                    <a:pt x="240" y="2512"/>
                    <a:pt x="930" y="2163"/>
                    <a:pt x="930" y="2163"/>
                  </a:cubicBezTo>
                  <a:lnTo>
                    <a:pt x="927" y="2096"/>
                  </a:lnTo>
                  <a:cubicBezTo>
                    <a:pt x="724" y="2194"/>
                    <a:pt x="311" y="2387"/>
                    <a:pt x="185" y="2387"/>
                  </a:cubicBezTo>
                  <a:cubicBezTo>
                    <a:pt x="166" y="2387"/>
                    <a:pt x="153" y="2383"/>
                    <a:pt x="149" y="2373"/>
                  </a:cubicBezTo>
                  <a:cubicBezTo>
                    <a:pt x="120" y="2298"/>
                    <a:pt x="604" y="831"/>
                    <a:pt x="821" y="181"/>
                  </a:cubicBezTo>
                  <a:lnTo>
                    <a:pt x="812" y="0"/>
                  </a:lnTo>
                  <a:close/>
                </a:path>
              </a:pathLst>
            </a:custGeom>
            <a:solidFill>
              <a:srgbClr val="EF8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27"/>
            <p:cNvSpPr/>
            <p:nvPr/>
          </p:nvSpPr>
          <p:spPr>
            <a:xfrm>
              <a:off x="1994200" y="1794700"/>
              <a:ext cx="33375" cy="16000"/>
            </a:xfrm>
            <a:custGeom>
              <a:rect b="b" l="l" r="r" t="t"/>
              <a:pathLst>
                <a:path extrusionOk="0" h="640" w="1335">
                  <a:moveTo>
                    <a:pt x="1105" y="1"/>
                  </a:moveTo>
                  <a:cubicBezTo>
                    <a:pt x="908" y="1"/>
                    <a:pt x="49" y="244"/>
                    <a:pt x="49" y="244"/>
                  </a:cubicBezTo>
                  <a:cubicBezTo>
                    <a:pt x="49" y="244"/>
                    <a:pt x="0" y="546"/>
                    <a:pt x="59" y="588"/>
                  </a:cubicBezTo>
                  <a:cubicBezTo>
                    <a:pt x="101" y="615"/>
                    <a:pt x="364" y="640"/>
                    <a:pt x="636" y="640"/>
                  </a:cubicBezTo>
                  <a:cubicBezTo>
                    <a:pt x="943" y="640"/>
                    <a:pt x="1261" y="608"/>
                    <a:pt x="1286" y="514"/>
                  </a:cubicBezTo>
                  <a:cubicBezTo>
                    <a:pt x="1334" y="336"/>
                    <a:pt x="1209" y="60"/>
                    <a:pt x="1141" y="7"/>
                  </a:cubicBezTo>
                  <a:cubicBezTo>
                    <a:pt x="1136" y="3"/>
                    <a:pt x="1123" y="1"/>
                    <a:pt x="1105" y="1"/>
                  </a:cubicBezTo>
                  <a:close/>
                </a:path>
              </a:pathLst>
            </a:custGeom>
            <a:solidFill>
              <a:srgbClr val="994D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7"/>
            <p:cNvSpPr/>
            <p:nvPr/>
          </p:nvSpPr>
          <p:spPr>
            <a:xfrm>
              <a:off x="1972025" y="1796300"/>
              <a:ext cx="21350" cy="14375"/>
            </a:xfrm>
            <a:custGeom>
              <a:rect b="b" l="l" r="r" t="t"/>
              <a:pathLst>
                <a:path extrusionOk="0" h="575" w="854">
                  <a:moveTo>
                    <a:pt x="88" y="1"/>
                  </a:moveTo>
                  <a:cubicBezTo>
                    <a:pt x="71" y="1"/>
                    <a:pt x="60" y="3"/>
                    <a:pt x="57" y="10"/>
                  </a:cubicBezTo>
                  <a:cubicBezTo>
                    <a:pt x="27" y="66"/>
                    <a:pt x="1" y="316"/>
                    <a:pt x="52" y="466"/>
                  </a:cubicBezTo>
                  <a:cubicBezTo>
                    <a:pt x="80" y="547"/>
                    <a:pt x="289" y="575"/>
                    <a:pt x="481" y="575"/>
                  </a:cubicBezTo>
                  <a:cubicBezTo>
                    <a:pt x="640" y="575"/>
                    <a:pt x="788" y="556"/>
                    <a:pt x="815" y="531"/>
                  </a:cubicBezTo>
                  <a:cubicBezTo>
                    <a:pt x="853" y="493"/>
                    <a:pt x="794" y="191"/>
                    <a:pt x="794" y="191"/>
                  </a:cubicBezTo>
                  <a:cubicBezTo>
                    <a:pt x="794" y="191"/>
                    <a:pt x="231" y="1"/>
                    <a:pt x="88" y="1"/>
                  </a:cubicBezTo>
                  <a:close/>
                </a:path>
              </a:pathLst>
            </a:custGeom>
            <a:solidFill>
              <a:srgbClr val="994D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27"/>
            <p:cNvSpPr/>
            <p:nvPr/>
          </p:nvSpPr>
          <p:spPr>
            <a:xfrm>
              <a:off x="1969050" y="1760625"/>
              <a:ext cx="121550" cy="48600"/>
            </a:xfrm>
            <a:custGeom>
              <a:rect b="b" l="l" r="r" t="t"/>
              <a:pathLst>
                <a:path extrusionOk="0" h="1944" w="4862">
                  <a:moveTo>
                    <a:pt x="810" y="1"/>
                  </a:moveTo>
                  <a:cubicBezTo>
                    <a:pt x="779" y="21"/>
                    <a:pt x="748" y="42"/>
                    <a:pt x="723" y="67"/>
                  </a:cubicBezTo>
                  <a:cubicBezTo>
                    <a:pt x="705" y="66"/>
                    <a:pt x="686" y="65"/>
                    <a:pt x="668" y="65"/>
                  </a:cubicBezTo>
                  <a:cubicBezTo>
                    <a:pt x="335" y="65"/>
                    <a:pt x="59" y="249"/>
                    <a:pt x="21" y="830"/>
                  </a:cubicBezTo>
                  <a:cubicBezTo>
                    <a:pt x="5" y="1082"/>
                    <a:pt x="0" y="1309"/>
                    <a:pt x="9" y="1512"/>
                  </a:cubicBezTo>
                  <a:cubicBezTo>
                    <a:pt x="135" y="1835"/>
                    <a:pt x="747" y="1943"/>
                    <a:pt x="1505" y="1943"/>
                  </a:cubicBezTo>
                  <a:cubicBezTo>
                    <a:pt x="2697" y="1943"/>
                    <a:pt x="4250" y="1675"/>
                    <a:pt x="4845" y="1553"/>
                  </a:cubicBezTo>
                  <a:cubicBezTo>
                    <a:pt x="4859" y="1348"/>
                    <a:pt x="4862" y="1129"/>
                    <a:pt x="4854" y="890"/>
                  </a:cubicBezTo>
                  <a:cubicBezTo>
                    <a:pt x="4851" y="752"/>
                    <a:pt x="4829" y="633"/>
                    <a:pt x="4801" y="524"/>
                  </a:cubicBezTo>
                  <a:lnTo>
                    <a:pt x="810" y="1"/>
                  </a:lnTo>
                  <a:close/>
                </a:path>
              </a:pathLst>
            </a:custGeom>
            <a:solidFill>
              <a:srgbClr val="964B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7"/>
            <p:cNvSpPr/>
            <p:nvPr/>
          </p:nvSpPr>
          <p:spPr>
            <a:xfrm>
              <a:off x="1976900" y="1708900"/>
              <a:ext cx="117175" cy="79100"/>
            </a:xfrm>
            <a:custGeom>
              <a:rect b="b" l="l" r="r" t="t"/>
              <a:pathLst>
                <a:path extrusionOk="0" h="3164" w="4687">
                  <a:moveTo>
                    <a:pt x="1467" y="0"/>
                  </a:moveTo>
                  <a:cubicBezTo>
                    <a:pt x="1154" y="0"/>
                    <a:pt x="924" y="34"/>
                    <a:pt x="857" y="113"/>
                  </a:cubicBezTo>
                  <a:cubicBezTo>
                    <a:pt x="586" y="432"/>
                    <a:pt x="0" y="2082"/>
                    <a:pt x="0" y="2082"/>
                  </a:cubicBezTo>
                  <a:lnTo>
                    <a:pt x="4545" y="3164"/>
                  </a:lnTo>
                  <a:cubicBezTo>
                    <a:pt x="4545" y="3164"/>
                    <a:pt x="4686" y="937"/>
                    <a:pt x="4355" y="575"/>
                  </a:cubicBezTo>
                  <a:cubicBezTo>
                    <a:pt x="4106" y="303"/>
                    <a:pt x="2410" y="0"/>
                    <a:pt x="14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7"/>
            <p:cNvSpPr/>
            <p:nvPr/>
          </p:nvSpPr>
          <p:spPr>
            <a:xfrm>
              <a:off x="2039950" y="1710925"/>
              <a:ext cx="54125" cy="77075"/>
            </a:xfrm>
            <a:custGeom>
              <a:rect b="b" l="l" r="r" t="t"/>
              <a:pathLst>
                <a:path extrusionOk="0" h="3083" w="2165">
                  <a:moveTo>
                    <a:pt x="1" y="1"/>
                  </a:moveTo>
                  <a:cubicBezTo>
                    <a:pt x="248" y="451"/>
                    <a:pt x="395" y="1007"/>
                    <a:pt x="395" y="1610"/>
                  </a:cubicBezTo>
                  <a:cubicBezTo>
                    <a:pt x="395" y="1981"/>
                    <a:pt x="339" y="2335"/>
                    <a:pt x="239" y="2657"/>
                  </a:cubicBezTo>
                  <a:lnTo>
                    <a:pt x="2023" y="3083"/>
                  </a:lnTo>
                  <a:cubicBezTo>
                    <a:pt x="2023" y="3083"/>
                    <a:pt x="2164" y="856"/>
                    <a:pt x="1833" y="494"/>
                  </a:cubicBezTo>
                  <a:cubicBezTo>
                    <a:pt x="1663" y="308"/>
                    <a:pt x="818" y="108"/>
                    <a:pt x="1"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7"/>
            <p:cNvSpPr/>
            <p:nvPr/>
          </p:nvSpPr>
          <p:spPr>
            <a:xfrm>
              <a:off x="1896575" y="1748175"/>
              <a:ext cx="173675" cy="32025"/>
            </a:xfrm>
            <a:custGeom>
              <a:rect b="b" l="l" r="r" t="t"/>
              <a:pathLst>
                <a:path extrusionOk="0" h="1281" w="6947">
                  <a:moveTo>
                    <a:pt x="197" y="0"/>
                  </a:moveTo>
                  <a:cubicBezTo>
                    <a:pt x="69" y="0"/>
                    <a:pt x="0" y="5"/>
                    <a:pt x="17" y="17"/>
                  </a:cubicBezTo>
                  <a:cubicBezTo>
                    <a:pt x="1244" y="861"/>
                    <a:pt x="6946" y="1281"/>
                    <a:pt x="6946" y="1281"/>
                  </a:cubicBezTo>
                  <a:lnTo>
                    <a:pt x="3295" y="147"/>
                  </a:lnTo>
                  <a:cubicBezTo>
                    <a:pt x="3295" y="147"/>
                    <a:pt x="886" y="0"/>
                    <a:pt x="1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7"/>
            <p:cNvSpPr/>
            <p:nvPr/>
          </p:nvSpPr>
          <p:spPr>
            <a:xfrm>
              <a:off x="1896700" y="1748225"/>
              <a:ext cx="181450" cy="34375"/>
            </a:xfrm>
            <a:custGeom>
              <a:rect b="b" l="l" r="r" t="t"/>
              <a:pathLst>
                <a:path extrusionOk="0" h="1375" w="7258">
                  <a:moveTo>
                    <a:pt x="87" y="1"/>
                  </a:moveTo>
                  <a:cubicBezTo>
                    <a:pt x="30" y="2"/>
                    <a:pt x="1" y="8"/>
                    <a:pt x="12" y="15"/>
                  </a:cubicBezTo>
                  <a:cubicBezTo>
                    <a:pt x="1239" y="859"/>
                    <a:pt x="7258" y="1374"/>
                    <a:pt x="7258" y="1374"/>
                  </a:cubicBezTo>
                  <a:lnTo>
                    <a:pt x="6111" y="952"/>
                  </a:lnTo>
                  <a:cubicBezTo>
                    <a:pt x="4828" y="837"/>
                    <a:pt x="1495" y="557"/>
                    <a:pt x="87"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7"/>
            <p:cNvSpPr/>
            <p:nvPr/>
          </p:nvSpPr>
          <p:spPr>
            <a:xfrm>
              <a:off x="1994425" y="1724700"/>
              <a:ext cx="15500" cy="20350"/>
            </a:xfrm>
            <a:custGeom>
              <a:rect b="b" l="l" r="r" t="t"/>
              <a:pathLst>
                <a:path extrusionOk="0" h="814" w="620">
                  <a:moveTo>
                    <a:pt x="168" y="0"/>
                  </a:moveTo>
                  <a:lnTo>
                    <a:pt x="0" y="774"/>
                  </a:lnTo>
                  <a:lnTo>
                    <a:pt x="212" y="813"/>
                  </a:lnTo>
                  <a:lnTo>
                    <a:pt x="268" y="553"/>
                  </a:lnTo>
                  <a:lnTo>
                    <a:pt x="477" y="592"/>
                  </a:lnTo>
                  <a:lnTo>
                    <a:pt x="518" y="400"/>
                  </a:lnTo>
                  <a:lnTo>
                    <a:pt x="311" y="360"/>
                  </a:lnTo>
                  <a:lnTo>
                    <a:pt x="339" y="235"/>
                  </a:lnTo>
                  <a:lnTo>
                    <a:pt x="546" y="274"/>
                  </a:lnTo>
                  <a:lnTo>
                    <a:pt x="599" y="182"/>
                  </a:lnTo>
                  <a:lnTo>
                    <a:pt x="620" y="87"/>
                  </a:lnTo>
                  <a:lnTo>
                    <a:pt x="168" y="0"/>
                  </a:lnTo>
                  <a:close/>
                </a:path>
              </a:pathLst>
            </a:custGeom>
            <a:solidFill>
              <a:srgbClr val="FFCD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27"/>
            <p:cNvSpPr/>
            <p:nvPr/>
          </p:nvSpPr>
          <p:spPr>
            <a:xfrm>
              <a:off x="2006975" y="1727100"/>
              <a:ext cx="16725" cy="21350"/>
            </a:xfrm>
            <a:custGeom>
              <a:rect b="b" l="l" r="r" t="t"/>
              <a:pathLst>
                <a:path extrusionOk="0" h="854" w="669">
                  <a:moveTo>
                    <a:pt x="337" y="234"/>
                  </a:moveTo>
                  <a:lnTo>
                    <a:pt x="421" y="251"/>
                  </a:lnTo>
                  <a:lnTo>
                    <a:pt x="404" y="337"/>
                  </a:lnTo>
                  <a:lnTo>
                    <a:pt x="318" y="320"/>
                  </a:lnTo>
                  <a:lnTo>
                    <a:pt x="337" y="234"/>
                  </a:lnTo>
                  <a:close/>
                  <a:moveTo>
                    <a:pt x="277" y="514"/>
                  </a:moveTo>
                  <a:lnTo>
                    <a:pt x="361" y="530"/>
                  </a:lnTo>
                  <a:lnTo>
                    <a:pt x="339" y="636"/>
                  </a:lnTo>
                  <a:lnTo>
                    <a:pt x="255" y="620"/>
                  </a:lnTo>
                  <a:lnTo>
                    <a:pt x="277" y="514"/>
                  </a:lnTo>
                  <a:close/>
                  <a:moveTo>
                    <a:pt x="168" y="0"/>
                  </a:moveTo>
                  <a:lnTo>
                    <a:pt x="0" y="773"/>
                  </a:lnTo>
                  <a:lnTo>
                    <a:pt x="423" y="851"/>
                  </a:lnTo>
                  <a:cubicBezTo>
                    <a:pt x="430" y="853"/>
                    <a:pt x="436" y="854"/>
                    <a:pt x="443" y="854"/>
                  </a:cubicBezTo>
                  <a:cubicBezTo>
                    <a:pt x="485" y="854"/>
                    <a:pt x="519" y="822"/>
                    <a:pt x="530" y="773"/>
                  </a:cubicBezTo>
                  <a:lnTo>
                    <a:pt x="573" y="577"/>
                  </a:lnTo>
                  <a:cubicBezTo>
                    <a:pt x="586" y="520"/>
                    <a:pt x="552" y="476"/>
                    <a:pt x="507" y="467"/>
                  </a:cubicBezTo>
                  <a:lnTo>
                    <a:pt x="510" y="446"/>
                  </a:lnTo>
                  <a:cubicBezTo>
                    <a:pt x="516" y="448"/>
                    <a:pt x="523" y="449"/>
                    <a:pt x="529" y="449"/>
                  </a:cubicBezTo>
                  <a:cubicBezTo>
                    <a:pt x="569" y="449"/>
                    <a:pt x="606" y="421"/>
                    <a:pt x="617" y="371"/>
                  </a:cubicBezTo>
                  <a:lnTo>
                    <a:pt x="656" y="193"/>
                  </a:lnTo>
                  <a:cubicBezTo>
                    <a:pt x="669" y="136"/>
                    <a:pt x="641" y="90"/>
                    <a:pt x="591" y="81"/>
                  </a:cubicBezTo>
                  <a:lnTo>
                    <a:pt x="168" y="0"/>
                  </a:lnTo>
                  <a:close/>
                </a:path>
              </a:pathLst>
            </a:custGeom>
            <a:solidFill>
              <a:srgbClr val="FFCD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27"/>
            <p:cNvSpPr/>
            <p:nvPr/>
          </p:nvSpPr>
          <p:spPr>
            <a:xfrm>
              <a:off x="2021350" y="1729850"/>
              <a:ext cx="9525" cy="20350"/>
            </a:xfrm>
            <a:custGeom>
              <a:rect b="b" l="l" r="r" t="t"/>
              <a:pathLst>
                <a:path extrusionOk="0" h="814" w="381">
                  <a:moveTo>
                    <a:pt x="169" y="1"/>
                  </a:moveTo>
                  <a:lnTo>
                    <a:pt x="1" y="774"/>
                  </a:lnTo>
                  <a:lnTo>
                    <a:pt x="213" y="814"/>
                  </a:lnTo>
                  <a:lnTo>
                    <a:pt x="381" y="40"/>
                  </a:lnTo>
                  <a:lnTo>
                    <a:pt x="169" y="1"/>
                  </a:lnTo>
                  <a:close/>
                </a:path>
              </a:pathLst>
            </a:custGeom>
            <a:solidFill>
              <a:srgbClr val="FFCD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7"/>
            <p:cNvSpPr/>
            <p:nvPr/>
          </p:nvSpPr>
          <p:spPr>
            <a:xfrm>
              <a:off x="2004125" y="1815600"/>
              <a:ext cx="10300" cy="11525"/>
            </a:xfrm>
            <a:custGeom>
              <a:rect b="b" l="l" r="r" t="t"/>
              <a:pathLst>
                <a:path extrusionOk="0" h="461" w="412">
                  <a:moveTo>
                    <a:pt x="24" y="0"/>
                  </a:moveTo>
                  <a:cubicBezTo>
                    <a:pt x="24" y="0"/>
                    <a:pt x="1" y="423"/>
                    <a:pt x="207" y="458"/>
                  </a:cubicBezTo>
                  <a:cubicBezTo>
                    <a:pt x="214" y="460"/>
                    <a:pt x="221" y="460"/>
                    <a:pt x="228" y="460"/>
                  </a:cubicBezTo>
                  <a:cubicBezTo>
                    <a:pt x="412" y="460"/>
                    <a:pt x="391" y="11"/>
                    <a:pt x="391" y="11"/>
                  </a:cubicBezTo>
                  <a:lnTo>
                    <a:pt x="24" y="0"/>
                  </a:lnTo>
                  <a:close/>
                </a:path>
              </a:pathLst>
            </a:custGeom>
            <a:solidFill>
              <a:srgbClr val="5E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7"/>
            <p:cNvSpPr/>
            <p:nvPr/>
          </p:nvSpPr>
          <p:spPr>
            <a:xfrm>
              <a:off x="1976950" y="1815975"/>
              <a:ext cx="10300" cy="11525"/>
            </a:xfrm>
            <a:custGeom>
              <a:rect b="b" l="l" r="r" t="t"/>
              <a:pathLst>
                <a:path extrusionOk="0" h="461" w="412">
                  <a:moveTo>
                    <a:pt x="25" y="0"/>
                  </a:moveTo>
                  <a:cubicBezTo>
                    <a:pt x="25" y="0"/>
                    <a:pt x="1" y="423"/>
                    <a:pt x="207" y="458"/>
                  </a:cubicBezTo>
                  <a:cubicBezTo>
                    <a:pt x="214" y="459"/>
                    <a:pt x="221" y="460"/>
                    <a:pt x="228" y="460"/>
                  </a:cubicBezTo>
                  <a:cubicBezTo>
                    <a:pt x="412" y="460"/>
                    <a:pt x="391" y="11"/>
                    <a:pt x="391" y="11"/>
                  </a:cubicBezTo>
                  <a:lnTo>
                    <a:pt x="25" y="0"/>
                  </a:lnTo>
                  <a:close/>
                </a:path>
              </a:pathLst>
            </a:custGeom>
            <a:solidFill>
              <a:srgbClr val="5E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7"/>
            <p:cNvSpPr/>
            <p:nvPr/>
          </p:nvSpPr>
          <p:spPr>
            <a:xfrm>
              <a:off x="1990425" y="1867375"/>
              <a:ext cx="36125" cy="7975"/>
            </a:xfrm>
            <a:custGeom>
              <a:rect b="b" l="l" r="r" t="t"/>
              <a:pathLst>
                <a:path extrusionOk="0" h="319" w="1445">
                  <a:moveTo>
                    <a:pt x="1444" y="0"/>
                  </a:moveTo>
                  <a:lnTo>
                    <a:pt x="1204" y="47"/>
                  </a:lnTo>
                  <a:cubicBezTo>
                    <a:pt x="918" y="231"/>
                    <a:pt x="544" y="272"/>
                    <a:pt x="266" y="272"/>
                  </a:cubicBezTo>
                  <a:cubicBezTo>
                    <a:pt x="212" y="272"/>
                    <a:pt x="161" y="270"/>
                    <a:pt x="116" y="268"/>
                  </a:cubicBezTo>
                  <a:lnTo>
                    <a:pt x="1" y="293"/>
                  </a:lnTo>
                  <a:cubicBezTo>
                    <a:pt x="1" y="293"/>
                    <a:pt x="160" y="319"/>
                    <a:pt x="381" y="319"/>
                  </a:cubicBezTo>
                  <a:cubicBezTo>
                    <a:pt x="701" y="319"/>
                    <a:pt x="1152" y="265"/>
                    <a:pt x="1444" y="0"/>
                  </a:cubicBezTo>
                  <a:close/>
                </a:path>
              </a:pathLst>
            </a:custGeom>
            <a:solidFill>
              <a:srgbClr val="5E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27"/>
            <p:cNvSpPr/>
            <p:nvPr/>
          </p:nvSpPr>
          <p:spPr>
            <a:xfrm>
              <a:off x="2001750" y="1876925"/>
              <a:ext cx="13425" cy="4000"/>
            </a:xfrm>
            <a:custGeom>
              <a:rect b="b" l="l" r="r" t="t"/>
              <a:pathLst>
                <a:path extrusionOk="0" h="160" w="537">
                  <a:moveTo>
                    <a:pt x="536" y="1"/>
                  </a:moveTo>
                  <a:lnTo>
                    <a:pt x="536" y="1"/>
                  </a:lnTo>
                  <a:cubicBezTo>
                    <a:pt x="516" y="7"/>
                    <a:pt x="118" y="100"/>
                    <a:pt x="5" y="100"/>
                  </a:cubicBezTo>
                  <a:cubicBezTo>
                    <a:pt x="3" y="100"/>
                    <a:pt x="2" y="100"/>
                    <a:pt x="0" y="100"/>
                  </a:cubicBezTo>
                  <a:lnTo>
                    <a:pt x="0" y="100"/>
                  </a:lnTo>
                  <a:cubicBezTo>
                    <a:pt x="0" y="100"/>
                    <a:pt x="109" y="159"/>
                    <a:pt x="222" y="159"/>
                  </a:cubicBezTo>
                  <a:cubicBezTo>
                    <a:pt x="240" y="159"/>
                    <a:pt x="259" y="158"/>
                    <a:pt x="277" y="154"/>
                  </a:cubicBezTo>
                  <a:cubicBezTo>
                    <a:pt x="409" y="128"/>
                    <a:pt x="536" y="1"/>
                    <a:pt x="536" y="1"/>
                  </a:cubicBezTo>
                  <a:close/>
                </a:path>
              </a:pathLst>
            </a:custGeom>
            <a:solidFill>
              <a:srgbClr val="5E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27"/>
            <p:cNvSpPr/>
            <p:nvPr/>
          </p:nvSpPr>
          <p:spPr>
            <a:xfrm>
              <a:off x="2006050" y="2035700"/>
              <a:ext cx="38275" cy="22125"/>
            </a:xfrm>
            <a:custGeom>
              <a:rect b="b" l="l" r="r" t="t"/>
              <a:pathLst>
                <a:path extrusionOk="0" h="885" w="1531">
                  <a:moveTo>
                    <a:pt x="391" y="0"/>
                  </a:moveTo>
                  <a:cubicBezTo>
                    <a:pt x="190" y="18"/>
                    <a:pt x="50" y="74"/>
                    <a:pt x="0" y="293"/>
                  </a:cubicBezTo>
                  <a:cubicBezTo>
                    <a:pt x="227" y="342"/>
                    <a:pt x="632" y="714"/>
                    <a:pt x="697" y="845"/>
                  </a:cubicBezTo>
                  <a:cubicBezTo>
                    <a:pt x="711" y="873"/>
                    <a:pt x="756" y="885"/>
                    <a:pt x="819" y="885"/>
                  </a:cubicBezTo>
                  <a:cubicBezTo>
                    <a:pt x="1053" y="885"/>
                    <a:pt x="1530" y="718"/>
                    <a:pt x="1523" y="585"/>
                  </a:cubicBezTo>
                  <a:cubicBezTo>
                    <a:pt x="1516" y="415"/>
                    <a:pt x="391" y="0"/>
                    <a:pt x="391"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7"/>
            <p:cNvSpPr/>
            <p:nvPr/>
          </p:nvSpPr>
          <p:spPr>
            <a:xfrm>
              <a:off x="2037450" y="2046550"/>
              <a:ext cx="20875" cy="15100"/>
            </a:xfrm>
            <a:custGeom>
              <a:rect b="b" l="l" r="r" t="t"/>
              <a:pathLst>
                <a:path extrusionOk="0" h="604" w="835">
                  <a:moveTo>
                    <a:pt x="67" y="0"/>
                  </a:moveTo>
                  <a:lnTo>
                    <a:pt x="1" y="229"/>
                  </a:lnTo>
                  <a:cubicBezTo>
                    <a:pt x="170" y="292"/>
                    <a:pt x="347" y="380"/>
                    <a:pt x="395" y="405"/>
                  </a:cubicBezTo>
                  <a:cubicBezTo>
                    <a:pt x="437" y="428"/>
                    <a:pt x="563" y="604"/>
                    <a:pt x="668" y="604"/>
                  </a:cubicBezTo>
                  <a:cubicBezTo>
                    <a:pt x="688" y="604"/>
                    <a:pt x="707" y="597"/>
                    <a:pt x="725" y="582"/>
                  </a:cubicBezTo>
                  <a:cubicBezTo>
                    <a:pt x="834" y="489"/>
                    <a:pt x="391" y="65"/>
                    <a:pt x="67"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7"/>
            <p:cNvSpPr/>
            <p:nvPr/>
          </p:nvSpPr>
          <p:spPr>
            <a:xfrm>
              <a:off x="2031600" y="2049350"/>
              <a:ext cx="16300" cy="19975"/>
            </a:xfrm>
            <a:custGeom>
              <a:rect b="b" l="l" r="r" t="t"/>
              <a:pathLst>
                <a:path extrusionOk="0" h="799" w="652">
                  <a:moveTo>
                    <a:pt x="131" y="0"/>
                  </a:moveTo>
                  <a:lnTo>
                    <a:pt x="0" y="217"/>
                  </a:lnTo>
                  <a:cubicBezTo>
                    <a:pt x="129" y="329"/>
                    <a:pt x="257" y="470"/>
                    <a:pt x="291" y="513"/>
                  </a:cubicBezTo>
                  <a:cubicBezTo>
                    <a:pt x="322" y="552"/>
                    <a:pt x="385" y="799"/>
                    <a:pt x="490" y="799"/>
                  </a:cubicBezTo>
                  <a:cubicBezTo>
                    <a:pt x="501" y="799"/>
                    <a:pt x="513" y="796"/>
                    <a:pt x="525" y="790"/>
                  </a:cubicBezTo>
                  <a:cubicBezTo>
                    <a:pt x="651" y="725"/>
                    <a:pt x="397" y="161"/>
                    <a:pt x="131"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7"/>
            <p:cNvSpPr/>
            <p:nvPr/>
          </p:nvSpPr>
          <p:spPr>
            <a:xfrm>
              <a:off x="2022425" y="2050000"/>
              <a:ext cx="13875" cy="21525"/>
            </a:xfrm>
            <a:custGeom>
              <a:rect b="b" l="l" r="r" t="t"/>
              <a:pathLst>
                <a:path extrusionOk="0" h="861" w="555">
                  <a:moveTo>
                    <a:pt x="155" y="1"/>
                  </a:moveTo>
                  <a:lnTo>
                    <a:pt x="1" y="206"/>
                  </a:lnTo>
                  <a:cubicBezTo>
                    <a:pt x="110" y="337"/>
                    <a:pt x="211" y="496"/>
                    <a:pt x="238" y="544"/>
                  </a:cubicBezTo>
                  <a:cubicBezTo>
                    <a:pt x="265" y="588"/>
                    <a:pt x="290" y="861"/>
                    <a:pt x="397" y="861"/>
                  </a:cubicBezTo>
                  <a:cubicBezTo>
                    <a:pt x="406" y="861"/>
                    <a:pt x="415" y="859"/>
                    <a:pt x="425" y="855"/>
                  </a:cubicBezTo>
                  <a:cubicBezTo>
                    <a:pt x="554" y="805"/>
                    <a:pt x="388" y="197"/>
                    <a:pt x="155"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27"/>
            <p:cNvSpPr/>
            <p:nvPr/>
          </p:nvSpPr>
          <p:spPr>
            <a:xfrm>
              <a:off x="2015400" y="2036400"/>
              <a:ext cx="40325" cy="9400"/>
            </a:xfrm>
            <a:custGeom>
              <a:rect b="b" l="l" r="r" t="t"/>
              <a:pathLst>
                <a:path extrusionOk="0" h="376" w="1613">
                  <a:moveTo>
                    <a:pt x="0" y="0"/>
                  </a:moveTo>
                  <a:cubicBezTo>
                    <a:pt x="0" y="0"/>
                    <a:pt x="0" y="0"/>
                    <a:pt x="0" y="0"/>
                  </a:cubicBezTo>
                  <a:cubicBezTo>
                    <a:pt x="0" y="0"/>
                    <a:pt x="0" y="0"/>
                    <a:pt x="0" y="0"/>
                  </a:cubicBezTo>
                  <a:lnTo>
                    <a:pt x="0" y="0"/>
                  </a:lnTo>
                  <a:cubicBezTo>
                    <a:pt x="0" y="0"/>
                    <a:pt x="0" y="0"/>
                    <a:pt x="0" y="0"/>
                  </a:cubicBezTo>
                  <a:close/>
                  <a:moveTo>
                    <a:pt x="0" y="0"/>
                  </a:moveTo>
                  <a:lnTo>
                    <a:pt x="0" y="0"/>
                  </a:lnTo>
                  <a:cubicBezTo>
                    <a:pt x="7" y="2"/>
                    <a:pt x="439" y="289"/>
                    <a:pt x="648" y="358"/>
                  </a:cubicBezTo>
                  <a:cubicBezTo>
                    <a:pt x="686" y="370"/>
                    <a:pt x="724" y="375"/>
                    <a:pt x="761" y="375"/>
                  </a:cubicBezTo>
                  <a:cubicBezTo>
                    <a:pt x="931" y="375"/>
                    <a:pt x="1086" y="271"/>
                    <a:pt x="1140" y="264"/>
                  </a:cubicBezTo>
                  <a:cubicBezTo>
                    <a:pt x="1144" y="263"/>
                    <a:pt x="1149" y="263"/>
                    <a:pt x="1154" y="263"/>
                  </a:cubicBezTo>
                  <a:cubicBezTo>
                    <a:pt x="1197" y="263"/>
                    <a:pt x="1291" y="278"/>
                    <a:pt x="1378" y="278"/>
                  </a:cubicBezTo>
                  <a:cubicBezTo>
                    <a:pt x="1463" y="278"/>
                    <a:pt x="1543" y="264"/>
                    <a:pt x="1564" y="206"/>
                  </a:cubicBezTo>
                  <a:cubicBezTo>
                    <a:pt x="1613" y="82"/>
                    <a:pt x="526" y="22"/>
                    <a:pt x="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7"/>
            <p:cNvSpPr/>
            <p:nvPr/>
          </p:nvSpPr>
          <p:spPr>
            <a:xfrm>
              <a:off x="2005975" y="2031350"/>
              <a:ext cx="39175" cy="21625"/>
            </a:xfrm>
            <a:custGeom>
              <a:rect b="b" l="l" r="r" t="t"/>
              <a:pathLst>
                <a:path extrusionOk="0" h="865" w="1567">
                  <a:moveTo>
                    <a:pt x="363" y="0"/>
                  </a:moveTo>
                  <a:cubicBezTo>
                    <a:pt x="164" y="15"/>
                    <a:pt x="30" y="69"/>
                    <a:pt x="0" y="284"/>
                  </a:cubicBezTo>
                  <a:cubicBezTo>
                    <a:pt x="230" y="333"/>
                    <a:pt x="670" y="697"/>
                    <a:pt x="746" y="826"/>
                  </a:cubicBezTo>
                  <a:cubicBezTo>
                    <a:pt x="762" y="853"/>
                    <a:pt x="807" y="864"/>
                    <a:pt x="869" y="864"/>
                  </a:cubicBezTo>
                  <a:cubicBezTo>
                    <a:pt x="1103" y="864"/>
                    <a:pt x="1567" y="702"/>
                    <a:pt x="1548" y="570"/>
                  </a:cubicBezTo>
                  <a:cubicBezTo>
                    <a:pt x="1525" y="405"/>
                    <a:pt x="363" y="0"/>
                    <a:pt x="363" y="0"/>
                  </a:cubicBez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7"/>
            <p:cNvSpPr/>
            <p:nvPr/>
          </p:nvSpPr>
          <p:spPr>
            <a:xfrm>
              <a:off x="2038200" y="2041950"/>
              <a:ext cx="21450" cy="14800"/>
            </a:xfrm>
            <a:custGeom>
              <a:rect b="b" l="l" r="r" t="t"/>
              <a:pathLst>
                <a:path extrusionOk="0" h="592" w="858">
                  <a:moveTo>
                    <a:pt x="44" y="0"/>
                  </a:moveTo>
                  <a:lnTo>
                    <a:pt x="0" y="224"/>
                  </a:lnTo>
                  <a:cubicBezTo>
                    <a:pt x="174" y="285"/>
                    <a:pt x="358" y="371"/>
                    <a:pt x="412" y="397"/>
                  </a:cubicBezTo>
                  <a:cubicBezTo>
                    <a:pt x="457" y="419"/>
                    <a:pt x="599" y="591"/>
                    <a:pt x="702" y="591"/>
                  </a:cubicBezTo>
                  <a:cubicBezTo>
                    <a:pt x="722" y="591"/>
                    <a:pt x="740" y="585"/>
                    <a:pt x="755" y="570"/>
                  </a:cubicBezTo>
                  <a:cubicBezTo>
                    <a:pt x="857" y="479"/>
                    <a:pt x="373" y="64"/>
                    <a:pt x="44" y="0"/>
                  </a:cubicBez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7"/>
            <p:cNvSpPr/>
            <p:nvPr/>
          </p:nvSpPr>
          <p:spPr>
            <a:xfrm>
              <a:off x="2032550" y="2044625"/>
              <a:ext cx="17475" cy="19525"/>
            </a:xfrm>
            <a:custGeom>
              <a:rect b="b" l="l" r="r" t="t"/>
              <a:pathLst>
                <a:path extrusionOk="0" h="781" w="699">
                  <a:moveTo>
                    <a:pt x="111" y="1"/>
                  </a:moveTo>
                  <a:lnTo>
                    <a:pt x="1" y="213"/>
                  </a:lnTo>
                  <a:cubicBezTo>
                    <a:pt x="141" y="323"/>
                    <a:pt x="279" y="460"/>
                    <a:pt x="319" y="502"/>
                  </a:cubicBezTo>
                  <a:cubicBezTo>
                    <a:pt x="355" y="538"/>
                    <a:pt x="439" y="780"/>
                    <a:pt x="542" y="780"/>
                  </a:cubicBezTo>
                  <a:cubicBezTo>
                    <a:pt x="554" y="780"/>
                    <a:pt x="565" y="777"/>
                    <a:pt x="577" y="771"/>
                  </a:cubicBezTo>
                  <a:cubicBezTo>
                    <a:pt x="699" y="708"/>
                    <a:pt x="391" y="157"/>
                    <a:pt x="111" y="1"/>
                  </a:cubicBez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7"/>
            <p:cNvSpPr/>
            <p:nvPr/>
          </p:nvSpPr>
          <p:spPr>
            <a:xfrm>
              <a:off x="2023450" y="2045250"/>
              <a:ext cx="15200" cy="21075"/>
            </a:xfrm>
            <a:custGeom>
              <a:rect b="b" l="l" r="r" t="t"/>
              <a:pathLst>
                <a:path extrusionOk="0" h="843" w="608">
                  <a:moveTo>
                    <a:pt x="136" y="1"/>
                  </a:moveTo>
                  <a:lnTo>
                    <a:pt x="1" y="203"/>
                  </a:lnTo>
                  <a:cubicBezTo>
                    <a:pt x="120" y="331"/>
                    <a:pt x="237" y="487"/>
                    <a:pt x="269" y="534"/>
                  </a:cubicBezTo>
                  <a:cubicBezTo>
                    <a:pt x="300" y="576"/>
                    <a:pt x="349" y="843"/>
                    <a:pt x="456" y="843"/>
                  </a:cubicBezTo>
                  <a:cubicBezTo>
                    <a:pt x="464" y="843"/>
                    <a:pt x="473" y="841"/>
                    <a:pt x="483" y="837"/>
                  </a:cubicBezTo>
                  <a:cubicBezTo>
                    <a:pt x="608" y="787"/>
                    <a:pt x="387" y="192"/>
                    <a:pt x="136" y="1"/>
                  </a:cubicBez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7"/>
            <p:cNvSpPr/>
            <p:nvPr/>
          </p:nvSpPr>
          <p:spPr>
            <a:xfrm>
              <a:off x="2014650" y="2031975"/>
              <a:ext cx="40525" cy="9225"/>
            </a:xfrm>
            <a:custGeom>
              <a:rect b="b" l="l" r="r" t="t"/>
              <a:pathLst>
                <a:path extrusionOk="0" h="369" w="1621">
                  <a:moveTo>
                    <a:pt x="1" y="0"/>
                  </a:moveTo>
                  <a:lnTo>
                    <a:pt x="1" y="0"/>
                  </a:lnTo>
                  <a:cubicBezTo>
                    <a:pt x="1" y="0"/>
                    <a:pt x="1" y="0"/>
                    <a:pt x="1" y="0"/>
                  </a:cubicBezTo>
                  <a:lnTo>
                    <a:pt x="1" y="0"/>
                  </a:lnTo>
                  <a:cubicBezTo>
                    <a:pt x="1" y="0"/>
                    <a:pt x="1" y="0"/>
                    <a:pt x="1" y="0"/>
                  </a:cubicBezTo>
                  <a:close/>
                  <a:moveTo>
                    <a:pt x="1" y="0"/>
                  </a:moveTo>
                  <a:lnTo>
                    <a:pt x="1" y="0"/>
                  </a:lnTo>
                  <a:cubicBezTo>
                    <a:pt x="3" y="0"/>
                    <a:pt x="466" y="285"/>
                    <a:pt x="681" y="351"/>
                  </a:cubicBezTo>
                  <a:cubicBezTo>
                    <a:pt x="721" y="363"/>
                    <a:pt x="759" y="368"/>
                    <a:pt x="797" y="368"/>
                  </a:cubicBezTo>
                  <a:cubicBezTo>
                    <a:pt x="967" y="368"/>
                    <a:pt x="1111" y="265"/>
                    <a:pt x="1164" y="258"/>
                  </a:cubicBezTo>
                  <a:cubicBezTo>
                    <a:pt x="1168" y="257"/>
                    <a:pt x="1173" y="257"/>
                    <a:pt x="1179" y="257"/>
                  </a:cubicBezTo>
                  <a:cubicBezTo>
                    <a:pt x="1223" y="257"/>
                    <a:pt x="1317" y="272"/>
                    <a:pt x="1404" y="272"/>
                  </a:cubicBezTo>
                  <a:cubicBezTo>
                    <a:pt x="1489" y="272"/>
                    <a:pt x="1568" y="258"/>
                    <a:pt x="1584" y="201"/>
                  </a:cubicBezTo>
                  <a:cubicBezTo>
                    <a:pt x="1621" y="80"/>
                    <a:pt x="530" y="21"/>
                    <a:pt x="1" y="0"/>
                  </a:cubicBez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27"/>
            <p:cNvSpPr/>
            <p:nvPr/>
          </p:nvSpPr>
          <p:spPr>
            <a:xfrm>
              <a:off x="938775" y="2500200"/>
              <a:ext cx="188850" cy="13475"/>
            </a:xfrm>
            <a:custGeom>
              <a:rect b="b" l="l" r="r" t="t"/>
              <a:pathLst>
                <a:path extrusionOk="0" h="539" w="7554">
                  <a:moveTo>
                    <a:pt x="0" y="1"/>
                  </a:moveTo>
                  <a:lnTo>
                    <a:pt x="0" y="538"/>
                  </a:lnTo>
                  <a:lnTo>
                    <a:pt x="7554" y="538"/>
                  </a:lnTo>
                  <a:lnTo>
                    <a:pt x="755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27"/>
            <p:cNvSpPr/>
            <p:nvPr/>
          </p:nvSpPr>
          <p:spPr>
            <a:xfrm>
              <a:off x="1019700" y="2496825"/>
              <a:ext cx="25100" cy="245200"/>
            </a:xfrm>
            <a:custGeom>
              <a:rect b="b" l="l" r="r" t="t"/>
              <a:pathLst>
                <a:path extrusionOk="0" h="9808" w="1004">
                  <a:moveTo>
                    <a:pt x="0" y="0"/>
                  </a:moveTo>
                  <a:lnTo>
                    <a:pt x="766" y="9808"/>
                  </a:lnTo>
                  <a:lnTo>
                    <a:pt x="1003" y="9808"/>
                  </a:lnTo>
                  <a:lnTo>
                    <a:pt x="337" y="186"/>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7"/>
            <p:cNvSpPr/>
            <p:nvPr/>
          </p:nvSpPr>
          <p:spPr>
            <a:xfrm>
              <a:off x="914225" y="2386400"/>
              <a:ext cx="26225" cy="109400"/>
            </a:xfrm>
            <a:custGeom>
              <a:rect b="b" l="l" r="r" t="t"/>
              <a:pathLst>
                <a:path extrusionOk="0" h="4376" w="1049">
                  <a:moveTo>
                    <a:pt x="309" y="1"/>
                  </a:moveTo>
                  <a:lnTo>
                    <a:pt x="0" y="85"/>
                  </a:lnTo>
                  <a:lnTo>
                    <a:pt x="801" y="4339"/>
                  </a:lnTo>
                  <a:lnTo>
                    <a:pt x="1049" y="4376"/>
                  </a:lnTo>
                  <a:lnTo>
                    <a:pt x="3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7"/>
            <p:cNvSpPr/>
            <p:nvPr/>
          </p:nvSpPr>
          <p:spPr>
            <a:xfrm>
              <a:off x="920925" y="2496825"/>
              <a:ext cx="25125" cy="245200"/>
            </a:xfrm>
            <a:custGeom>
              <a:rect b="b" l="l" r="r" t="t"/>
              <a:pathLst>
                <a:path extrusionOk="0" h="9808" w="1005">
                  <a:moveTo>
                    <a:pt x="1004" y="0"/>
                  </a:moveTo>
                  <a:lnTo>
                    <a:pt x="667" y="186"/>
                  </a:lnTo>
                  <a:lnTo>
                    <a:pt x="0" y="9808"/>
                  </a:lnTo>
                  <a:lnTo>
                    <a:pt x="236" y="9808"/>
                  </a:lnTo>
                  <a:lnTo>
                    <a:pt x="10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27"/>
            <p:cNvSpPr/>
            <p:nvPr/>
          </p:nvSpPr>
          <p:spPr>
            <a:xfrm>
              <a:off x="1021725" y="2496825"/>
              <a:ext cx="25100" cy="245200"/>
            </a:xfrm>
            <a:custGeom>
              <a:rect b="b" l="l" r="r" t="t"/>
              <a:pathLst>
                <a:path extrusionOk="0" h="9808" w="1004">
                  <a:moveTo>
                    <a:pt x="1003" y="0"/>
                  </a:moveTo>
                  <a:lnTo>
                    <a:pt x="666" y="186"/>
                  </a:lnTo>
                  <a:lnTo>
                    <a:pt x="0" y="9808"/>
                  </a:lnTo>
                  <a:lnTo>
                    <a:pt x="236" y="9808"/>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27"/>
            <p:cNvSpPr/>
            <p:nvPr/>
          </p:nvSpPr>
          <p:spPr>
            <a:xfrm>
              <a:off x="1120450" y="2496825"/>
              <a:ext cx="25150" cy="245200"/>
            </a:xfrm>
            <a:custGeom>
              <a:rect b="b" l="l" r="r" t="t"/>
              <a:pathLst>
                <a:path extrusionOk="0" h="9808" w="1006">
                  <a:moveTo>
                    <a:pt x="1" y="0"/>
                  </a:moveTo>
                  <a:lnTo>
                    <a:pt x="767" y="9808"/>
                  </a:lnTo>
                  <a:lnTo>
                    <a:pt x="1005" y="9808"/>
                  </a:lnTo>
                  <a:lnTo>
                    <a:pt x="338" y="186"/>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7"/>
            <p:cNvSpPr/>
            <p:nvPr/>
          </p:nvSpPr>
          <p:spPr>
            <a:xfrm>
              <a:off x="1031300" y="2382100"/>
              <a:ext cx="26225" cy="109375"/>
            </a:xfrm>
            <a:custGeom>
              <a:rect b="b" l="l" r="r" t="t"/>
              <a:pathLst>
                <a:path extrusionOk="0" h="4375" w="1049">
                  <a:moveTo>
                    <a:pt x="309" y="0"/>
                  </a:moveTo>
                  <a:lnTo>
                    <a:pt x="0" y="83"/>
                  </a:lnTo>
                  <a:lnTo>
                    <a:pt x="798" y="4337"/>
                  </a:lnTo>
                  <a:lnTo>
                    <a:pt x="1049" y="4374"/>
                  </a:lnTo>
                  <a:lnTo>
                    <a:pt x="309" y="0"/>
                  </a:lnTo>
                  <a:close/>
                </a:path>
              </a:pathLst>
            </a:custGeom>
            <a:solidFill>
              <a:srgbClr val="BFAC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7"/>
            <p:cNvSpPr/>
            <p:nvPr/>
          </p:nvSpPr>
          <p:spPr>
            <a:xfrm>
              <a:off x="850925" y="2157950"/>
              <a:ext cx="196450" cy="259525"/>
            </a:xfrm>
            <a:custGeom>
              <a:rect b="b" l="l" r="r" t="t"/>
              <a:pathLst>
                <a:path extrusionOk="0" h="10381" w="7858">
                  <a:moveTo>
                    <a:pt x="2536" y="1"/>
                  </a:moveTo>
                  <a:cubicBezTo>
                    <a:pt x="1987" y="1"/>
                    <a:pt x="1462" y="49"/>
                    <a:pt x="922" y="152"/>
                  </a:cubicBezTo>
                  <a:cubicBezTo>
                    <a:pt x="363" y="260"/>
                    <a:pt x="1" y="775"/>
                    <a:pt x="112" y="1303"/>
                  </a:cubicBezTo>
                  <a:lnTo>
                    <a:pt x="1855" y="9414"/>
                  </a:lnTo>
                  <a:cubicBezTo>
                    <a:pt x="1975" y="9977"/>
                    <a:pt x="2498" y="10380"/>
                    <a:pt x="3108" y="10380"/>
                  </a:cubicBezTo>
                  <a:lnTo>
                    <a:pt x="6685" y="10380"/>
                  </a:lnTo>
                  <a:cubicBezTo>
                    <a:pt x="7025" y="10380"/>
                    <a:pt x="7348" y="10234"/>
                    <a:pt x="7561" y="9987"/>
                  </a:cubicBezTo>
                  <a:cubicBezTo>
                    <a:pt x="7775" y="9738"/>
                    <a:pt x="7857" y="9410"/>
                    <a:pt x="7786" y="9097"/>
                  </a:cubicBezTo>
                  <a:lnTo>
                    <a:pt x="5994" y="1154"/>
                  </a:lnTo>
                  <a:cubicBezTo>
                    <a:pt x="5890" y="691"/>
                    <a:pt x="5499" y="335"/>
                    <a:pt x="5008" y="250"/>
                  </a:cubicBezTo>
                  <a:cubicBezTo>
                    <a:pt x="4074" y="90"/>
                    <a:pt x="3283" y="1"/>
                    <a:pt x="2536"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27"/>
            <p:cNvSpPr/>
            <p:nvPr/>
          </p:nvSpPr>
          <p:spPr>
            <a:xfrm>
              <a:off x="927900" y="2483525"/>
              <a:ext cx="215750" cy="22700"/>
            </a:xfrm>
            <a:custGeom>
              <a:rect b="b" l="l" r="r" t="t"/>
              <a:pathLst>
                <a:path extrusionOk="0" h="908" w="8630">
                  <a:moveTo>
                    <a:pt x="502" y="0"/>
                  </a:moveTo>
                  <a:cubicBezTo>
                    <a:pt x="269" y="0"/>
                    <a:pt x="70" y="162"/>
                    <a:pt x="35" y="382"/>
                  </a:cubicBezTo>
                  <a:cubicBezTo>
                    <a:pt x="1" y="601"/>
                    <a:pt x="141" y="810"/>
                    <a:pt x="366" y="875"/>
                  </a:cubicBezTo>
                  <a:cubicBezTo>
                    <a:pt x="469" y="905"/>
                    <a:pt x="550" y="908"/>
                    <a:pt x="582" y="908"/>
                  </a:cubicBezTo>
                  <a:cubicBezTo>
                    <a:pt x="592" y="908"/>
                    <a:pt x="597" y="908"/>
                    <a:pt x="597" y="908"/>
                  </a:cubicBezTo>
                  <a:lnTo>
                    <a:pt x="7707" y="908"/>
                  </a:lnTo>
                  <a:cubicBezTo>
                    <a:pt x="7961" y="908"/>
                    <a:pt x="8167" y="862"/>
                    <a:pt x="8336" y="791"/>
                  </a:cubicBezTo>
                  <a:cubicBezTo>
                    <a:pt x="8526" y="713"/>
                    <a:pt x="8629" y="519"/>
                    <a:pt x="8586" y="329"/>
                  </a:cubicBezTo>
                  <a:cubicBezTo>
                    <a:pt x="8542" y="136"/>
                    <a:pt x="8364" y="0"/>
                    <a:pt x="81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27"/>
            <p:cNvSpPr/>
            <p:nvPr/>
          </p:nvSpPr>
          <p:spPr>
            <a:xfrm>
              <a:off x="862375" y="2157900"/>
              <a:ext cx="196450" cy="259575"/>
            </a:xfrm>
            <a:custGeom>
              <a:rect b="b" l="l" r="r" t="t"/>
              <a:pathLst>
                <a:path extrusionOk="0" h="10383" w="7858">
                  <a:moveTo>
                    <a:pt x="2540" y="1"/>
                  </a:moveTo>
                  <a:cubicBezTo>
                    <a:pt x="1990" y="1"/>
                    <a:pt x="1464" y="49"/>
                    <a:pt x="922" y="153"/>
                  </a:cubicBezTo>
                  <a:cubicBezTo>
                    <a:pt x="363" y="259"/>
                    <a:pt x="1" y="774"/>
                    <a:pt x="112" y="1303"/>
                  </a:cubicBezTo>
                  <a:lnTo>
                    <a:pt x="1855" y="9416"/>
                  </a:lnTo>
                  <a:cubicBezTo>
                    <a:pt x="1977" y="9977"/>
                    <a:pt x="2500" y="10382"/>
                    <a:pt x="3108" y="10382"/>
                  </a:cubicBezTo>
                  <a:lnTo>
                    <a:pt x="6685" y="10382"/>
                  </a:lnTo>
                  <a:cubicBezTo>
                    <a:pt x="7025" y="10382"/>
                    <a:pt x="7348" y="10236"/>
                    <a:pt x="7561" y="9989"/>
                  </a:cubicBezTo>
                  <a:cubicBezTo>
                    <a:pt x="7775" y="9740"/>
                    <a:pt x="7857" y="9412"/>
                    <a:pt x="7788" y="9098"/>
                  </a:cubicBezTo>
                  <a:lnTo>
                    <a:pt x="5994" y="1154"/>
                  </a:lnTo>
                  <a:cubicBezTo>
                    <a:pt x="5890" y="692"/>
                    <a:pt x="5501" y="336"/>
                    <a:pt x="5008" y="250"/>
                  </a:cubicBezTo>
                  <a:cubicBezTo>
                    <a:pt x="4076" y="90"/>
                    <a:pt x="3286" y="1"/>
                    <a:pt x="25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7"/>
            <p:cNvSpPr/>
            <p:nvPr/>
          </p:nvSpPr>
          <p:spPr>
            <a:xfrm>
              <a:off x="909350" y="2169100"/>
              <a:ext cx="149475" cy="248400"/>
            </a:xfrm>
            <a:custGeom>
              <a:rect b="b" l="l" r="r" t="t"/>
              <a:pathLst>
                <a:path extrusionOk="0" h="9936" w="5979">
                  <a:moveTo>
                    <a:pt x="3625" y="1"/>
                  </a:moveTo>
                  <a:cubicBezTo>
                    <a:pt x="3604" y="1088"/>
                    <a:pt x="3426" y="2303"/>
                    <a:pt x="3074" y="3557"/>
                  </a:cubicBezTo>
                  <a:cubicBezTo>
                    <a:pt x="2392" y="5989"/>
                    <a:pt x="1221" y="7995"/>
                    <a:pt x="1" y="9049"/>
                  </a:cubicBezTo>
                  <a:cubicBezTo>
                    <a:pt x="152" y="9567"/>
                    <a:pt x="652" y="9936"/>
                    <a:pt x="1229" y="9936"/>
                  </a:cubicBezTo>
                  <a:lnTo>
                    <a:pt x="4806" y="9936"/>
                  </a:lnTo>
                  <a:cubicBezTo>
                    <a:pt x="5146" y="9936"/>
                    <a:pt x="5469" y="9791"/>
                    <a:pt x="5682" y="9542"/>
                  </a:cubicBezTo>
                  <a:cubicBezTo>
                    <a:pt x="5896" y="9292"/>
                    <a:pt x="5978" y="8964"/>
                    <a:pt x="5909" y="8651"/>
                  </a:cubicBezTo>
                  <a:lnTo>
                    <a:pt x="4115" y="708"/>
                  </a:lnTo>
                  <a:cubicBezTo>
                    <a:pt x="4049" y="418"/>
                    <a:pt x="3871" y="167"/>
                    <a:pt x="3625"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7"/>
            <p:cNvSpPr/>
            <p:nvPr/>
          </p:nvSpPr>
          <p:spPr>
            <a:xfrm>
              <a:off x="942275" y="2506200"/>
              <a:ext cx="575" cy="25"/>
            </a:xfrm>
            <a:custGeom>
              <a:rect b="b" l="l" r="r" t="t"/>
              <a:pathLst>
                <a:path extrusionOk="0" h="1" w="23">
                  <a:moveTo>
                    <a:pt x="22" y="1"/>
                  </a:moveTo>
                  <a:lnTo>
                    <a:pt x="0" y="1"/>
                  </a:lnTo>
                  <a:close/>
                </a:path>
              </a:pathLst>
            </a:custGeom>
            <a:solidFill>
              <a:srgbClr val="DDCA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27"/>
            <p:cNvSpPr/>
            <p:nvPr/>
          </p:nvSpPr>
          <p:spPr>
            <a:xfrm>
              <a:off x="1016775" y="2483525"/>
              <a:ext cx="126900" cy="22700"/>
            </a:xfrm>
            <a:custGeom>
              <a:rect b="b" l="l" r="r" t="t"/>
              <a:pathLst>
                <a:path extrusionOk="0" h="908" w="5076">
                  <a:moveTo>
                    <a:pt x="451" y="0"/>
                  </a:moveTo>
                  <a:cubicBezTo>
                    <a:pt x="661" y="0"/>
                    <a:pt x="839" y="136"/>
                    <a:pt x="882" y="329"/>
                  </a:cubicBezTo>
                  <a:cubicBezTo>
                    <a:pt x="926" y="517"/>
                    <a:pt x="820" y="713"/>
                    <a:pt x="631" y="791"/>
                  </a:cubicBezTo>
                  <a:cubicBezTo>
                    <a:pt x="462" y="863"/>
                    <a:pt x="256" y="908"/>
                    <a:pt x="1" y="908"/>
                  </a:cubicBezTo>
                  <a:lnTo>
                    <a:pt x="4154" y="908"/>
                  </a:lnTo>
                  <a:cubicBezTo>
                    <a:pt x="4409" y="908"/>
                    <a:pt x="4615" y="862"/>
                    <a:pt x="4784" y="791"/>
                  </a:cubicBezTo>
                  <a:cubicBezTo>
                    <a:pt x="4973" y="713"/>
                    <a:pt x="5076" y="517"/>
                    <a:pt x="5034" y="329"/>
                  </a:cubicBezTo>
                  <a:cubicBezTo>
                    <a:pt x="4992" y="137"/>
                    <a:pt x="4811" y="0"/>
                    <a:pt x="4604"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27"/>
            <p:cNvSpPr/>
            <p:nvPr/>
          </p:nvSpPr>
          <p:spPr>
            <a:xfrm>
              <a:off x="1196275" y="2323525"/>
              <a:ext cx="23500" cy="8575"/>
            </a:xfrm>
            <a:custGeom>
              <a:rect b="b" l="l" r="r" t="t"/>
              <a:pathLst>
                <a:path extrusionOk="0" h="343" w="940">
                  <a:moveTo>
                    <a:pt x="268" y="1"/>
                  </a:moveTo>
                  <a:cubicBezTo>
                    <a:pt x="240" y="1"/>
                    <a:pt x="210" y="3"/>
                    <a:pt x="177" y="9"/>
                  </a:cubicBezTo>
                  <a:lnTo>
                    <a:pt x="0" y="249"/>
                  </a:lnTo>
                  <a:cubicBezTo>
                    <a:pt x="128" y="321"/>
                    <a:pt x="258" y="338"/>
                    <a:pt x="386" y="338"/>
                  </a:cubicBezTo>
                  <a:cubicBezTo>
                    <a:pt x="473" y="338"/>
                    <a:pt x="558" y="330"/>
                    <a:pt x="642" y="327"/>
                  </a:cubicBezTo>
                  <a:cubicBezTo>
                    <a:pt x="655" y="327"/>
                    <a:pt x="667" y="326"/>
                    <a:pt x="679" y="326"/>
                  </a:cubicBezTo>
                  <a:cubicBezTo>
                    <a:pt x="770" y="326"/>
                    <a:pt x="826" y="342"/>
                    <a:pt x="861" y="342"/>
                  </a:cubicBezTo>
                  <a:cubicBezTo>
                    <a:pt x="890" y="342"/>
                    <a:pt x="905" y="332"/>
                    <a:pt x="915" y="293"/>
                  </a:cubicBezTo>
                  <a:cubicBezTo>
                    <a:pt x="940" y="195"/>
                    <a:pt x="809" y="150"/>
                    <a:pt x="654" y="128"/>
                  </a:cubicBezTo>
                  <a:cubicBezTo>
                    <a:pt x="521" y="109"/>
                    <a:pt x="447" y="1"/>
                    <a:pt x="268" y="1"/>
                  </a:cubicBezTo>
                  <a:close/>
                </a:path>
              </a:pathLst>
            </a:custGeom>
            <a:solidFill>
              <a:srgbClr val="F9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27"/>
            <p:cNvSpPr/>
            <p:nvPr/>
          </p:nvSpPr>
          <p:spPr>
            <a:xfrm>
              <a:off x="1162125" y="2319550"/>
              <a:ext cx="53375" cy="15200"/>
            </a:xfrm>
            <a:custGeom>
              <a:rect b="b" l="l" r="r" t="t"/>
              <a:pathLst>
                <a:path extrusionOk="0" h="608" w="2135">
                  <a:moveTo>
                    <a:pt x="1849" y="1"/>
                  </a:moveTo>
                  <a:cubicBezTo>
                    <a:pt x="1807" y="1"/>
                    <a:pt x="1761" y="7"/>
                    <a:pt x="1712" y="21"/>
                  </a:cubicBezTo>
                  <a:cubicBezTo>
                    <a:pt x="1499" y="82"/>
                    <a:pt x="822" y="296"/>
                    <a:pt x="437" y="296"/>
                  </a:cubicBezTo>
                  <a:cubicBezTo>
                    <a:pt x="342" y="296"/>
                    <a:pt x="264" y="283"/>
                    <a:pt x="216" y="251"/>
                  </a:cubicBezTo>
                  <a:lnTo>
                    <a:pt x="1" y="368"/>
                  </a:lnTo>
                  <a:cubicBezTo>
                    <a:pt x="148" y="523"/>
                    <a:pt x="661" y="608"/>
                    <a:pt x="1085" y="608"/>
                  </a:cubicBezTo>
                  <a:cubicBezTo>
                    <a:pt x="1326" y="608"/>
                    <a:pt x="1537" y="581"/>
                    <a:pt x="1637" y="523"/>
                  </a:cubicBezTo>
                  <a:cubicBezTo>
                    <a:pt x="1912" y="367"/>
                    <a:pt x="2061" y="279"/>
                    <a:pt x="2102" y="190"/>
                  </a:cubicBezTo>
                  <a:cubicBezTo>
                    <a:pt x="2135" y="119"/>
                    <a:pt x="2032" y="1"/>
                    <a:pt x="1849" y="1"/>
                  </a:cubicBez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27"/>
            <p:cNvSpPr/>
            <p:nvPr/>
          </p:nvSpPr>
          <p:spPr>
            <a:xfrm>
              <a:off x="1202075" y="2323925"/>
              <a:ext cx="18625" cy="16250"/>
            </a:xfrm>
            <a:custGeom>
              <a:rect b="b" l="l" r="r" t="t"/>
              <a:pathLst>
                <a:path extrusionOk="0" h="650" w="745">
                  <a:moveTo>
                    <a:pt x="121" y="1"/>
                  </a:moveTo>
                  <a:cubicBezTo>
                    <a:pt x="83" y="1"/>
                    <a:pt x="46" y="5"/>
                    <a:pt x="10" y="14"/>
                  </a:cubicBezTo>
                  <a:lnTo>
                    <a:pt x="1" y="199"/>
                  </a:lnTo>
                  <a:cubicBezTo>
                    <a:pt x="32" y="193"/>
                    <a:pt x="64" y="189"/>
                    <a:pt x="96" y="189"/>
                  </a:cubicBezTo>
                  <a:cubicBezTo>
                    <a:pt x="232" y="189"/>
                    <a:pt x="366" y="250"/>
                    <a:pt x="432" y="370"/>
                  </a:cubicBezTo>
                  <a:cubicBezTo>
                    <a:pt x="510" y="509"/>
                    <a:pt x="560" y="650"/>
                    <a:pt x="636" y="650"/>
                  </a:cubicBezTo>
                  <a:cubicBezTo>
                    <a:pt x="642" y="650"/>
                    <a:pt x="648" y="649"/>
                    <a:pt x="655" y="647"/>
                  </a:cubicBezTo>
                  <a:cubicBezTo>
                    <a:pt x="744" y="620"/>
                    <a:pt x="606" y="361"/>
                    <a:pt x="569" y="230"/>
                  </a:cubicBezTo>
                  <a:cubicBezTo>
                    <a:pt x="538" y="120"/>
                    <a:pt x="326" y="1"/>
                    <a:pt x="121" y="1"/>
                  </a:cubicBez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27"/>
            <p:cNvSpPr/>
            <p:nvPr/>
          </p:nvSpPr>
          <p:spPr>
            <a:xfrm>
              <a:off x="1204175" y="2319100"/>
              <a:ext cx="22450" cy="11950"/>
            </a:xfrm>
            <a:custGeom>
              <a:rect b="b" l="l" r="r" t="t"/>
              <a:pathLst>
                <a:path extrusionOk="0" h="478" w="898">
                  <a:moveTo>
                    <a:pt x="305" y="1"/>
                  </a:moveTo>
                  <a:cubicBezTo>
                    <a:pt x="201" y="1"/>
                    <a:pt x="89" y="25"/>
                    <a:pt x="1" y="83"/>
                  </a:cubicBezTo>
                  <a:lnTo>
                    <a:pt x="54" y="260"/>
                  </a:lnTo>
                  <a:cubicBezTo>
                    <a:pt x="124" y="217"/>
                    <a:pt x="205" y="193"/>
                    <a:pt x="285" y="193"/>
                  </a:cubicBezTo>
                  <a:cubicBezTo>
                    <a:pt x="370" y="193"/>
                    <a:pt x="452" y="220"/>
                    <a:pt x="518" y="279"/>
                  </a:cubicBezTo>
                  <a:cubicBezTo>
                    <a:pt x="625" y="374"/>
                    <a:pt x="712" y="478"/>
                    <a:pt x="783" y="478"/>
                  </a:cubicBezTo>
                  <a:cubicBezTo>
                    <a:pt x="797" y="478"/>
                    <a:pt x="810" y="473"/>
                    <a:pt x="822" y="464"/>
                  </a:cubicBezTo>
                  <a:cubicBezTo>
                    <a:pt x="898" y="411"/>
                    <a:pt x="680" y="213"/>
                    <a:pt x="602" y="102"/>
                  </a:cubicBezTo>
                  <a:cubicBezTo>
                    <a:pt x="557" y="40"/>
                    <a:pt x="437" y="1"/>
                    <a:pt x="305" y="1"/>
                  </a:cubicBez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27"/>
            <p:cNvSpPr/>
            <p:nvPr/>
          </p:nvSpPr>
          <p:spPr>
            <a:xfrm>
              <a:off x="1192400" y="2329475"/>
              <a:ext cx="20800" cy="13925"/>
            </a:xfrm>
            <a:custGeom>
              <a:rect b="b" l="l" r="r" t="t"/>
              <a:pathLst>
                <a:path extrusionOk="0" h="557" w="832">
                  <a:moveTo>
                    <a:pt x="209" y="0"/>
                  </a:moveTo>
                  <a:cubicBezTo>
                    <a:pt x="137" y="0"/>
                    <a:pt x="65" y="12"/>
                    <a:pt x="0" y="41"/>
                  </a:cubicBezTo>
                  <a:lnTo>
                    <a:pt x="24" y="222"/>
                  </a:lnTo>
                  <a:cubicBezTo>
                    <a:pt x="78" y="200"/>
                    <a:pt x="136" y="188"/>
                    <a:pt x="195" y="188"/>
                  </a:cubicBezTo>
                  <a:cubicBezTo>
                    <a:pt x="303" y="188"/>
                    <a:pt x="410" y="229"/>
                    <a:pt x="479" y="316"/>
                  </a:cubicBezTo>
                  <a:cubicBezTo>
                    <a:pt x="574" y="433"/>
                    <a:pt x="645" y="557"/>
                    <a:pt x="718" y="557"/>
                  </a:cubicBezTo>
                  <a:cubicBezTo>
                    <a:pt x="728" y="557"/>
                    <a:pt x="737" y="555"/>
                    <a:pt x="747" y="550"/>
                  </a:cubicBezTo>
                  <a:cubicBezTo>
                    <a:pt x="831" y="509"/>
                    <a:pt x="650" y="278"/>
                    <a:pt x="590" y="155"/>
                  </a:cubicBezTo>
                  <a:cubicBezTo>
                    <a:pt x="548" y="70"/>
                    <a:pt x="381" y="0"/>
                    <a:pt x="209" y="0"/>
                  </a:cubicBez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7"/>
            <p:cNvSpPr/>
            <p:nvPr/>
          </p:nvSpPr>
          <p:spPr>
            <a:xfrm>
              <a:off x="1324300" y="2109075"/>
              <a:ext cx="24225" cy="37725"/>
            </a:xfrm>
            <a:custGeom>
              <a:rect b="b" l="l" r="r" t="t"/>
              <a:pathLst>
                <a:path extrusionOk="0" h="1509" w="969">
                  <a:moveTo>
                    <a:pt x="168" y="0"/>
                  </a:moveTo>
                  <a:cubicBezTo>
                    <a:pt x="73" y="0"/>
                    <a:pt x="0" y="47"/>
                    <a:pt x="28" y="200"/>
                  </a:cubicBezTo>
                  <a:cubicBezTo>
                    <a:pt x="89" y="532"/>
                    <a:pt x="519" y="963"/>
                    <a:pt x="297" y="1231"/>
                  </a:cubicBezTo>
                  <a:lnTo>
                    <a:pt x="410" y="1508"/>
                  </a:lnTo>
                  <a:cubicBezTo>
                    <a:pt x="730" y="1259"/>
                    <a:pt x="969" y="1052"/>
                    <a:pt x="815" y="698"/>
                  </a:cubicBezTo>
                  <a:cubicBezTo>
                    <a:pt x="661" y="346"/>
                    <a:pt x="577" y="153"/>
                    <a:pt x="475" y="94"/>
                  </a:cubicBezTo>
                  <a:cubicBezTo>
                    <a:pt x="421" y="63"/>
                    <a:pt x="279" y="0"/>
                    <a:pt x="168" y="0"/>
                  </a:cubicBez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7"/>
            <p:cNvSpPr/>
            <p:nvPr/>
          </p:nvSpPr>
          <p:spPr>
            <a:xfrm>
              <a:off x="1311650" y="2112075"/>
              <a:ext cx="27300" cy="20550"/>
            </a:xfrm>
            <a:custGeom>
              <a:rect b="b" l="l" r="r" t="t"/>
              <a:pathLst>
                <a:path extrusionOk="0" h="822" w="1092">
                  <a:moveTo>
                    <a:pt x="97" y="1"/>
                  </a:moveTo>
                  <a:cubicBezTo>
                    <a:pt x="81" y="1"/>
                    <a:pt x="67" y="11"/>
                    <a:pt x="53" y="36"/>
                  </a:cubicBezTo>
                  <a:cubicBezTo>
                    <a:pt x="0" y="133"/>
                    <a:pt x="137" y="266"/>
                    <a:pt x="310" y="388"/>
                  </a:cubicBezTo>
                  <a:cubicBezTo>
                    <a:pt x="479" y="507"/>
                    <a:pt x="529" y="721"/>
                    <a:pt x="825" y="821"/>
                  </a:cubicBezTo>
                  <a:lnTo>
                    <a:pt x="1092" y="647"/>
                  </a:lnTo>
                  <a:cubicBezTo>
                    <a:pt x="883" y="373"/>
                    <a:pt x="616" y="278"/>
                    <a:pt x="377" y="161"/>
                  </a:cubicBezTo>
                  <a:cubicBezTo>
                    <a:pt x="213" y="81"/>
                    <a:pt x="143" y="1"/>
                    <a:pt x="97" y="1"/>
                  </a:cubicBez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7"/>
            <p:cNvSpPr/>
            <p:nvPr/>
          </p:nvSpPr>
          <p:spPr>
            <a:xfrm>
              <a:off x="1330950" y="2092475"/>
              <a:ext cx="13000" cy="29650"/>
            </a:xfrm>
            <a:custGeom>
              <a:rect b="b" l="l" r="r" t="t"/>
              <a:pathLst>
                <a:path extrusionOk="0" h="1186" w="520">
                  <a:moveTo>
                    <a:pt x="412" y="1"/>
                  </a:moveTo>
                  <a:cubicBezTo>
                    <a:pt x="328" y="1"/>
                    <a:pt x="190" y="268"/>
                    <a:pt x="100" y="380"/>
                  </a:cubicBezTo>
                  <a:cubicBezTo>
                    <a:pt x="0" y="508"/>
                    <a:pt x="38" y="942"/>
                    <a:pt x="230" y="1185"/>
                  </a:cubicBezTo>
                  <a:lnTo>
                    <a:pt x="410" y="1078"/>
                  </a:lnTo>
                  <a:cubicBezTo>
                    <a:pt x="280" y="906"/>
                    <a:pt x="222" y="649"/>
                    <a:pt x="314" y="456"/>
                  </a:cubicBezTo>
                  <a:cubicBezTo>
                    <a:pt x="407" y="265"/>
                    <a:pt x="520" y="106"/>
                    <a:pt x="443" y="16"/>
                  </a:cubicBezTo>
                  <a:cubicBezTo>
                    <a:pt x="434" y="5"/>
                    <a:pt x="424" y="1"/>
                    <a:pt x="412" y="1"/>
                  </a:cubicBez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27"/>
            <p:cNvSpPr/>
            <p:nvPr/>
          </p:nvSpPr>
          <p:spPr>
            <a:xfrm>
              <a:off x="1322725" y="2090075"/>
              <a:ext cx="14050" cy="29700"/>
            </a:xfrm>
            <a:custGeom>
              <a:rect b="b" l="l" r="r" t="t"/>
              <a:pathLst>
                <a:path extrusionOk="0" h="1188" w="562">
                  <a:moveTo>
                    <a:pt x="256" y="0"/>
                  </a:moveTo>
                  <a:cubicBezTo>
                    <a:pt x="168" y="0"/>
                    <a:pt x="115" y="317"/>
                    <a:pt x="60" y="457"/>
                  </a:cubicBezTo>
                  <a:cubicBezTo>
                    <a:pt x="1" y="607"/>
                    <a:pt x="167" y="1012"/>
                    <a:pt x="422" y="1187"/>
                  </a:cubicBezTo>
                  <a:lnTo>
                    <a:pt x="562" y="1032"/>
                  </a:lnTo>
                  <a:cubicBezTo>
                    <a:pt x="384" y="903"/>
                    <a:pt x="255" y="675"/>
                    <a:pt x="286" y="466"/>
                  </a:cubicBezTo>
                  <a:cubicBezTo>
                    <a:pt x="317" y="253"/>
                    <a:pt x="381" y="69"/>
                    <a:pt x="279" y="8"/>
                  </a:cubicBezTo>
                  <a:cubicBezTo>
                    <a:pt x="271" y="2"/>
                    <a:pt x="263" y="0"/>
                    <a:pt x="256" y="0"/>
                  </a:cubicBez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27"/>
            <p:cNvSpPr/>
            <p:nvPr/>
          </p:nvSpPr>
          <p:spPr>
            <a:xfrm>
              <a:off x="1314375" y="2093050"/>
              <a:ext cx="18000" cy="26725"/>
            </a:xfrm>
            <a:custGeom>
              <a:rect b="b" l="l" r="r" t="t"/>
              <a:pathLst>
                <a:path extrusionOk="0" h="1069" w="720">
                  <a:moveTo>
                    <a:pt x="101" y="1"/>
                  </a:moveTo>
                  <a:cubicBezTo>
                    <a:pt x="0" y="1"/>
                    <a:pt x="61" y="343"/>
                    <a:pt x="55" y="500"/>
                  </a:cubicBezTo>
                  <a:cubicBezTo>
                    <a:pt x="49" y="662"/>
                    <a:pt x="341" y="989"/>
                    <a:pt x="638" y="1068"/>
                  </a:cubicBezTo>
                  <a:lnTo>
                    <a:pt x="719" y="875"/>
                  </a:lnTo>
                  <a:cubicBezTo>
                    <a:pt x="511" y="813"/>
                    <a:pt x="313" y="641"/>
                    <a:pt x="273" y="433"/>
                  </a:cubicBezTo>
                  <a:cubicBezTo>
                    <a:pt x="232" y="223"/>
                    <a:pt x="229" y="28"/>
                    <a:pt x="112" y="2"/>
                  </a:cubicBezTo>
                  <a:cubicBezTo>
                    <a:pt x="108" y="1"/>
                    <a:pt x="105" y="1"/>
                    <a:pt x="101" y="1"/>
                  </a:cubicBez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7"/>
            <p:cNvSpPr/>
            <p:nvPr/>
          </p:nvSpPr>
          <p:spPr>
            <a:xfrm>
              <a:off x="997275" y="1936350"/>
              <a:ext cx="167950" cy="161925"/>
            </a:xfrm>
            <a:custGeom>
              <a:rect b="b" l="l" r="r" t="t"/>
              <a:pathLst>
                <a:path extrusionOk="0" h="6477" w="6718">
                  <a:moveTo>
                    <a:pt x="4007" y="0"/>
                  </a:moveTo>
                  <a:cubicBezTo>
                    <a:pt x="2658" y="0"/>
                    <a:pt x="868" y="696"/>
                    <a:pt x="396" y="2292"/>
                  </a:cubicBezTo>
                  <a:cubicBezTo>
                    <a:pt x="0" y="3631"/>
                    <a:pt x="1980" y="5143"/>
                    <a:pt x="3315" y="6469"/>
                  </a:cubicBezTo>
                  <a:lnTo>
                    <a:pt x="3666" y="6476"/>
                  </a:lnTo>
                  <a:cubicBezTo>
                    <a:pt x="3666" y="6476"/>
                    <a:pt x="6717" y="1859"/>
                    <a:pt x="5436" y="440"/>
                  </a:cubicBezTo>
                  <a:cubicBezTo>
                    <a:pt x="5178" y="154"/>
                    <a:pt x="4641" y="0"/>
                    <a:pt x="4007" y="0"/>
                  </a:cubicBezTo>
                  <a:close/>
                </a:path>
              </a:pathLst>
            </a:custGeom>
            <a:solidFill>
              <a:srgbClr val="9651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7"/>
            <p:cNvSpPr/>
            <p:nvPr/>
          </p:nvSpPr>
          <p:spPr>
            <a:xfrm>
              <a:off x="997225" y="1945000"/>
              <a:ext cx="129300" cy="153300"/>
            </a:xfrm>
            <a:custGeom>
              <a:rect b="b" l="l" r="r" t="t"/>
              <a:pathLst>
                <a:path extrusionOk="0" h="6132" w="5172">
                  <a:moveTo>
                    <a:pt x="2294" y="1"/>
                  </a:moveTo>
                  <a:lnTo>
                    <a:pt x="2294" y="1"/>
                  </a:lnTo>
                  <a:cubicBezTo>
                    <a:pt x="1440" y="353"/>
                    <a:pt x="680" y="988"/>
                    <a:pt x="397" y="1946"/>
                  </a:cubicBezTo>
                  <a:cubicBezTo>
                    <a:pt x="1" y="3283"/>
                    <a:pt x="1980" y="4797"/>
                    <a:pt x="3316" y="6123"/>
                  </a:cubicBezTo>
                  <a:lnTo>
                    <a:pt x="3666" y="6132"/>
                  </a:lnTo>
                  <a:cubicBezTo>
                    <a:pt x="3666" y="6132"/>
                    <a:pt x="4554" y="4784"/>
                    <a:pt x="5171" y="3323"/>
                  </a:cubicBezTo>
                  <a:lnTo>
                    <a:pt x="5171" y="3323"/>
                  </a:lnTo>
                  <a:cubicBezTo>
                    <a:pt x="5098" y="3338"/>
                    <a:pt x="5021" y="3351"/>
                    <a:pt x="4943" y="3359"/>
                  </a:cubicBezTo>
                  <a:cubicBezTo>
                    <a:pt x="4846" y="3368"/>
                    <a:pt x="4748" y="3373"/>
                    <a:pt x="4649" y="3373"/>
                  </a:cubicBezTo>
                  <a:cubicBezTo>
                    <a:pt x="3307" y="3373"/>
                    <a:pt x="1793" y="2483"/>
                    <a:pt x="1659" y="1204"/>
                  </a:cubicBezTo>
                  <a:cubicBezTo>
                    <a:pt x="1619" y="805"/>
                    <a:pt x="2158" y="351"/>
                    <a:pt x="2294" y="1"/>
                  </a:cubicBezTo>
                  <a:close/>
                </a:path>
              </a:pathLst>
            </a:custGeom>
            <a:solidFill>
              <a:srgbClr val="823F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7"/>
            <p:cNvSpPr/>
            <p:nvPr/>
          </p:nvSpPr>
          <p:spPr>
            <a:xfrm>
              <a:off x="1217275" y="2137050"/>
              <a:ext cx="124850" cy="157550"/>
            </a:xfrm>
            <a:custGeom>
              <a:rect b="b" l="l" r="r" t="t"/>
              <a:pathLst>
                <a:path extrusionOk="0" h="6302" w="4994">
                  <a:moveTo>
                    <a:pt x="4581" y="0"/>
                  </a:moveTo>
                  <a:cubicBezTo>
                    <a:pt x="4581" y="0"/>
                    <a:pt x="1035" y="3131"/>
                    <a:pt x="519" y="3951"/>
                  </a:cubicBezTo>
                  <a:cubicBezTo>
                    <a:pt x="1" y="4772"/>
                    <a:pt x="447" y="6135"/>
                    <a:pt x="789" y="6268"/>
                  </a:cubicBezTo>
                  <a:cubicBezTo>
                    <a:pt x="849" y="6291"/>
                    <a:pt x="913" y="6302"/>
                    <a:pt x="978" y="6302"/>
                  </a:cubicBezTo>
                  <a:cubicBezTo>
                    <a:pt x="1555" y="6302"/>
                    <a:pt x="2281" y="5475"/>
                    <a:pt x="2475" y="5171"/>
                  </a:cubicBezTo>
                  <a:cubicBezTo>
                    <a:pt x="2693" y="4832"/>
                    <a:pt x="4993" y="365"/>
                    <a:pt x="4993" y="365"/>
                  </a:cubicBezTo>
                  <a:lnTo>
                    <a:pt x="458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27"/>
            <p:cNvSpPr/>
            <p:nvPr/>
          </p:nvSpPr>
          <p:spPr>
            <a:xfrm>
              <a:off x="1340525" y="2145375"/>
              <a:ext cx="1550" cy="3875"/>
            </a:xfrm>
            <a:custGeom>
              <a:rect b="b" l="l" r="r" t="t"/>
              <a:pathLst>
                <a:path extrusionOk="0" h="155" w="62">
                  <a:moveTo>
                    <a:pt x="27" y="0"/>
                  </a:moveTo>
                  <a:cubicBezTo>
                    <a:pt x="19" y="50"/>
                    <a:pt x="10" y="102"/>
                    <a:pt x="0" y="155"/>
                  </a:cubicBezTo>
                  <a:cubicBezTo>
                    <a:pt x="40" y="75"/>
                    <a:pt x="62" y="31"/>
                    <a:pt x="62" y="31"/>
                  </a:cubicBezTo>
                  <a:lnTo>
                    <a:pt x="27" y="0"/>
                  </a:lnTo>
                  <a:close/>
                </a:path>
              </a:pathLst>
            </a:custGeom>
            <a:solidFill>
              <a:srgbClr val="B0C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27"/>
            <p:cNvSpPr/>
            <p:nvPr/>
          </p:nvSpPr>
          <p:spPr>
            <a:xfrm>
              <a:off x="1217250" y="2204450"/>
              <a:ext cx="87200" cy="94650"/>
            </a:xfrm>
            <a:custGeom>
              <a:rect b="b" l="l" r="r" t="t"/>
              <a:pathLst>
                <a:path extrusionOk="0" h="3786" w="3488">
                  <a:moveTo>
                    <a:pt x="1662" y="1"/>
                  </a:moveTo>
                  <a:lnTo>
                    <a:pt x="1662" y="1"/>
                  </a:lnTo>
                  <a:cubicBezTo>
                    <a:pt x="1121" y="531"/>
                    <a:pt x="676" y="1001"/>
                    <a:pt x="517" y="1252"/>
                  </a:cubicBezTo>
                  <a:cubicBezTo>
                    <a:pt x="1" y="2073"/>
                    <a:pt x="245" y="3625"/>
                    <a:pt x="588" y="3756"/>
                  </a:cubicBezTo>
                  <a:cubicBezTo>
                    <a:pt x="640" y="3776"/>
                    <a:pt x="696" y="3785"/>
                    <a:pt x="755" y="3785"/>
                  </a:cubicBezTo>
                  <a:cubicBezTo>
                    <a:pt x="1365" y="3785"/>
                    <a:pt x="2277" y="2782"/>
                    <a:pt x="2475" y="2472"/>
                  </a:cubicBezTo>
                  <a:cubicBezTo>
                    <a:pt x="2563" y="2333"/>
                    <a:pt x="3002" y="1503"/>
                    <a:pt x="3488" y="572"/>
                  </a:cubicBezTo>
                  <a:lnTo>
                    <a:pt x="3488" y="572"/>
                  </a:lnTo>
                  <a:cubicBezTo>
                    <a:pt x="2701" y="1592"/>
                    <a:pt x="1777" y="2712"/>
                    <a:pt x="1324" y="2712"/>
                  </a:cubicBezTo>
                  <a:cubicBezTo>
                    <a:pt x="1279" y="2712"/>
                    <a:pt x="1238" y="2701"/>
                    <a:pt x="1202" y="2677"/>
                  </a:cubicBezTo>
                  <a:cubicBezTo>
                    <a:pt x="869" y="2451"/>
                    <a:pt x="1148" y="1018"/>
                    <a:pt x="1662"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7"/>
            <p:cNvSpPr/>
            <p:nvPr/>
          </p:nvSpPr>
          <p:spPr>
            <a:xfrm>
              <a:off x="1116250" y="2148200"/>
              <a:ext cx="145575" cy="151800"/>
            </a:xfrm>
            <a:custGeom>
              <a:rect b="b" l="l" r="r" t="t"/>
              <a:pathLst>
                <a:path extrusionOk="0" h="6072" w="5823">
                  <a:moveTo>
                    <a:pt x="852" y="0"/>
                  </a:moveTo>
                  <a:cubicBezTo>
                    <a:pt x="1" y="0"/>
                    <a:pt x="139" y="2732"/>
                    <a:pt x="889" y="3750"/>
                  </a:cubicBezTo>
                  <a:cubicBezTo>
                    <a:pt x="1241" y="4230"/>
                    <a:pt x="4130" y="6072"/>
                    <a:pt x="4846" y="6072"/>
                  </a:cubicBezTo>
                  <a:cubicBezTo>
                    <a:pt x="4876" y="6072"/>
                    <a:pt x="4902" y="6069"/>
                    <a:pt x="4924" y="6062"/>
                  </a:cubicBezTo>
                  <a:cubicBezTo>
                    <a:pt x="5475" y="5894"/>
                    <a:pt x="5822" y="4022"/>
                    <a:pt x="5637" y="3915"/>
                  </a:cubicBezTo>
                  <a:cubicBezTo>
                    <a:pt x="5450" y="3807"/>
                    <a:pt x="2027" y="550"/>
                    <a:pt x="1111" y="73"/>
                  </a:cubicBezTo>
                  <a:cubicBezTo>
                    <a:pt x="1016" y="23"/>
                    <a:pt x="930"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7"/>
            <p:cNvSpPr/>
            <p:nvPr/>
          </p:nvSpPr>
          <p:spPr>
            <a:xfrm>
              <a:off x="1110125" y="2148600"/>
              <a:ext cx="151300" cy="151450"/>
            </a:xfrm>
            <a:custGeom>
              <a:rect b="b" l="l" r="r" t="t"/>
              <a:pathLst>
                <a:path extrusionOk="0" h="6058" w="6052">
                  <a:moveTo>
                    <a:pt x="994" y="1"/>
                  </a:moveTo>
                  <a:lnTo>
                    <a:pt x="994" y="1"/>
                  </a:lnTo>
                  <a:cubicBezTo>
                    <a:pt x="259" y="216"/>
                    <a:pt x="417" y="2759"/>
                    <a:pt x="1135" y="3735"/>
                  </a:cubicBezTo>
                  <a:cubicBezTo>
                    <a:pt x="1489" y="4216"/>
                    <a:pt x="4379" y="6057"/>
                    <a:pt x="5093" y="6057"/>
                  </a:cubicBezTo>
                  <a:cubicBezTo>
                    <a:pt x="5123" y="6057"/>
                    <a:pt x="5149" y="6054"/>
                    <a:pt x="5171" y="6047"/>
                  </a:cubicBezTo>
                  <a:cubicBezTo>
                    <a:pt x="5584" y="5921"/>
                    <a:pt x="6009" y="5318"/>
                    <a:pt x="6051" y="4743"/>
                  </a:cubicBezTo>
                  <a:lnTo>
                    <a:pt x="6051" y="4743"/>
                  </a:lnTo>
                  <a:cubicBezTo>
                    <a:pt x="5893" y="4904"/>
                    <a:pt x="5681" y="4975"/>
                    <a:pt x="5432" y="4975"/>
                  </a:cubicBezTo>
                  <a:cubicBezTo>
                    <a:pt x="3651" y="4975"/>
                    <a:pt x="1" y="1273"/>
                    <a:pt x="810" y="149"/>
                  </a:cubicBezTo>
                  <a:cubicBezTo>
                    <a:pt x="856" y="85"/>
                    <a:pt x="919" y="37"/>
                    <a:pt x="994"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7"/>
            <p:cNvSpPr/>
            <p:nvPr/>
          </p:nvSpPr>
          <p:spPr>
            <a:xfrm>
              <a:off x="958825" y="2131150"/>
              <a:ext cx="216300" cy="326325"/>
            </a:xfrm>
            <a:custGeom>
              <a:rect b="b" l="l" r="r" t="t"/>
              <a:pathLst>
                <a:path extrusionOk="0" h="13053" w="8652">
                  <a:moveTo>
                    <a:pt x="4562" y="1"/>
                  </a:moveTo>
                  <a:cubicBezTo>
                    <a:pt x="3860" y="1"/>
                    <a:pt x="3201" y="104"/>
                    <a:pt x="2737" y="310"/>
                  </a:cubicBezTo>
                  <a:cubicBezTo>
                    <a:pt x="1198" y="996"/>
                    <a:pt x="1204" y="6849"/>
                    <a:pt x="817" y="7956"/>
                  </a:cubicBezTo>
                  <a:cubicBezTo>
                    <a:pt x="431" y="9063"/>
                    <a:pt x="1" y="12001"/>
                    <a:pt x="166" y="12543"/>
                  </a:cubicBezTo>
                  <a:cubicBezTo>
                    <a:pt x="275" y="12906"/>
                    <a:pt x="902" y="13053"/>
                    <a:pt x="1708" y="13053"/>
                  </a:cubicBezTo>
                  <a:cubicBezTo>
                    <a:pt x="3481" y="13053"/>
                    <a:pt x="6119" y="12345"/>
                    <a:pt x="6029" y="11674"/>
                  </a:cubicBezTo>
                  <a:cubicBezTo>
                    <a:pt x="5556" y="8146"/>
                    <a:pt x="8651" y="4411"/>
                    <a:pt x="8215" y="1641"/>
                  </a:cubicBezTo>
                  <a:cubicBezTo>
                    <a:pt x="8045" y="553"/>
                    <a:pt x="6189" y="1"/>
                    <a:pt x="45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7"/>
            <p:cNvSpPr/>
            <p:nvPr/>
          </p:nvSpPr>
          <p:spPr>
            <a:xfrm>
              <a:off x="1061250" y="2130600"/>
              <a:ext cx="69425" cy="44750"/>
            </a:xfrm>
            <a:custGeom>
              <a:rect b="b" l="l" r="r" t="t"/>
              <a:pathLst>
                <a:path extrusionOk="0" h="1790" w="2777">
                  <a:moveTo>
                    <a:pt x="253" y="1"/>
                  </a:moveTo>
                  <a:lnTo>
                    <a:pt x="1" y="36"/>
                  </a:lnTo>
                  <a:lnTo>
                    <a:pt x="1721" y="1790"/>
                  </a:lnTo>
                  <a:lnTo>
                    <a:pt x="2317" y="861"/>
                  </a:lnTo>
                  <a:lnTo>
                    <a:pt x="2752" y="1342"/>
                  </a:lnTo>
                  <a:lnTo>
                    <a:pt x="2777" y="665"/>
                  </a:lnTo>
                  <a:lnTo>
                    <a:pt x="2329" y="678"/>
                  </a:lnTo>
                  <a:lnTo>
                    <a:pt x="253"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7"/>
            <p:cNvSpPr/>
            <p:nvPr/>
          </p:nvSpPr>
          <p:spPr>
            <a:xfrm>
              <a:off x="1122550" y="2142650"/>
              <a:ext cx="28200" cy="13175"/>
            </a:xfrm>
            <a:custGeom>
              <a:rect b="b" l="l" r="r" t="t"/>
              <a:pathLst>
                <a:path extrusionOk="0" h="527" w="1128">
                  <a:moveTo>
                    <a:pt x="1" y="0"/>
                  </a:moveTo>
                  <a:lnTo>
                    <a:pt x="1" y="0"/>
                  </a:lnTo>
                  <a:cubicBezTo>
                    <a:pt x="1" y="0"/>
                    <a:pt x="85" y="221"/>
                    <a:pt x="244" y="286"/>
                  </a:cubicBezTo>
                  <a:cubicBezTo>
                    <a:pt x="338" y="323"/>
                    <a:pt x="984" y="526"/>
                    <a:pt x="1047" y="526"/>
                  </a:cubicBezTo>
                  <a:cubicBezTo>
                    <a:pt x="1048" y="526"/>
                    <a:pt x="1049" y="526"/>
                    <a:pt x="1049" y="526"/>
                  </a:cubicBezTo>
                  <a:cubicBezTo>
                    <a:pt x="1091" y="520"/>
                    <a:pt x="1127" y="435"/>
                    <a:pt x="1127" y="417"/>
                  </a:cubicBezTo>
                  <a:cubicBezTo>
                    <a:pt x="1127" y="396"/>
                    <a:pt x="1013" y="284"/>
                    <a:pt x="962" y="261"/>
                  </a:cubicBezTo>
                  <a:cubicBezTo>
                    <a:pt x="843" y="203"/>
                    <a:pt x="1" y="0"/>
                    <a:pt x="1"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27"/>
            <p:cNvSpPr/>
            <p:nvPr/>
          </p:nvSpPr>
          <p:spPr>
            <a:xfrm>
              <a:off x="958800" y="2143150"/>
              <a:ext cx="152950" cy="314375"/>
            </a:xfrm>
            <a:custGeom>
              <a:rect b="b" l="l" r="r" t="t"/>
              <a:pathLst>
                <a:path extrusionOk="0" h="12575" w="6118">
                  <a:moveTo>
                    <a:pt x="2486" y="1"/>
                  </a:moveTo>
                  <a:lnTo>
                    <a:pt x="2486" y="1"/>
                  </a:lnTo>
                  <a:cubicBezTo>
                    <a:pt x="1198" y="1177"/>
                    <a:pt x="1180" y="6435"/>
                    <a:pt x="816" y="7477"/>
                  </a:cubicBezTo>
                  <a:cubicBezTo>
                    <a:pt x="429" y="8585"/>
                    <a:pt x="0" y="11523"/>
                    <a:pt x="164" y="12065"/>
                  </a:cubicBezTo>
                  <a:cubicBezTo>
                    <a:pt x="274" y="12428"/>
                    <a:pt x="902" y="12574"/>
                    <a:pt x="1709" y="12574"/>
                  </a:cubicBezTo>
                  <a:cubicBezTo>
                    <a:pt x="3481" y="12574"/>
                    <a:pt x="6117" y="11868"/>
                    <a:pt x="6028" y="11196"/>
                  </a:cubicBezTo>
                  <a:cubicBezTo>
                    <a:pt x="5988" y="10893"/>
                    <a:pt x="5915" y="9951"/>
                    <a:pt x="5922" y="9648"/>
                  </a:cubicBezTo>
                  <a:lnTo>
                    <a:pt x="5922" y="9648"/>
                  </a:lnTo>
                  <a:cubicBezTo>
                    <a:pt x="5821" y="9988"/>
                    <a:pt x="5495" y="10072"/>
                    <a:pt x="5137" y="10072"/>
                  </a:cubicBezTo>
                  <a:cubicBezTo>
                    <a:pt x="4789" y="10072"/>
                    <a:pt x="4411" y="9993"/>
                    <a:pt x="4180" y="9993"/>
                  </a:cubicBezTo>
                  <a:cubicBezTo>
                    <a:pt x="2236" y="9993"/>
                    <a:pt x="3996" y="3272"/>
                    <a:pt x="2940" y="1599"/>
                  </a:cubicBezTo>
                  <a:cubicBezTo>
                    <a:pt x="2532" y="949"/>
                    <a:pt x="2370" y="532"/>
                    <a:pt x="248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27"/>
            <p:cNvSpPr/>
            <p:nvPr/>
          </p:nvSpPr>
          <p:spPr>
            <a:xfrm>
              <a:off x="1080400" y="2161850"/>
              <a:ext cx="48725" cy="220975"/>
            </a:xfrm>
            <a:custGeom>
              <a:rect b="b" l="l" r="r" t="t"/>
              <a:pathLst>
                <a:path extrusionOk="0" h="8839" w="1949">
                  <a:moveTo>
                    <a:pt x="1146" y="1"/>
                  </a:moveTo>
                  <a:lnTo>
                    <a:pt x="1146" y="1"/>
                  </a:lnTo>
                  <a:cubicBezTo>
                    <a:pt x="1146" y="1"/>
                    <a:pt x="1659" y="2859"/>
                    <a:pt x="1" y="7955"/>
                  </a:cubicBezTo>
                  <a:lnTo>
                    <a:pt x="361" y="8838"/>
                  </a:lnTo>
                  <a:lnTo>
                    <a:pt x="945" y="8050"/>
                  </a:lnTo>
                  <a:cubicBezTo>
                    <a:pt x="945" y="8050"/>
                    <a:pt x="1949" y="3697"/>
                    <a:pt x="1363" y="32"/>
                  </a:cubicBezTo>
                  <a:lnTo>
                    <a:pt x="1146"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27"/>
            <p:cNvSpPr/>
            <p:nvPr/>
          </p:nvSpPr>
          <p:spPr>
            <a:xfrm>
              <a:off x="1123700" y="2139500"/>
              <a:ext cx="28200" cy="13175"/>
            </a:xfrm>
            <a:custGeom>
              <a:rect b="b" l="l" r="r" t="t"/>
              <a:pathLst>
                <a:path extrusionOk="0" h="527" w="1128">
                  <a:moveTo>
                    <a:pt x="0" y="1"/>
                  </a:moveTo>
                  <a:cubicBezTo>
                    <a:pt x="0" y="1"/>
                    <a:pt x="84" y="222"/>
                    <a:pt x="243" y="287"/>
                  </a:cubicBezTo>
                  <a:cubicBezTo>
                    <a:pt x="338" y="324"/>
                    <a:pt x="985" y="527"/>
                    <a:pt x="1046" y="527"/>
                  </a:cubicBezTo>
                  <a:cubicBezTo>
                    <a:pt x="1047" y="527"/>
                    <a:pt x="1048" y="527"/>
                    <a:pt x="1049" y="527"/>
                  </a:cubicBezTo>
                  <a:cubicBezTo>
                    <a:pt x="1090" y="521"/>
                    <a:pt x="1127" y="435"/>
                    <a:pt x="1127" y="418"/>
                  </a:cubicBezTo>
                  <a:cubicBezTo>
                    <a:pt x="1127" y="399"/>
                    <a:pt x="1012" y="287"/>
                    <a:pt x="964" y="263"/>
                  </a:cubicBezTo>
                  <a:cubicBezTo>
                    <a:pt x="843" y="207"/>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27"/>
            <p:cNvSpPr/>
            <p:nvPr/>
          </p:nvSpPr>
          <p:spPr>
            <a:xfrm>
              <a:off x="1096025" y="2161125"/>
              <a:ext cx="43300" cy="248600"/>
            </a:xfrm>
            <a:custGeom>
              <a:rect b="b" l="l" r="r" t="t"/>
              <a:pathLst>
                <a:path extrusionOk="0" h="9944" w="1732">
                  <a:moveTo>
                    <a:pt x="735" y="0"/>
                  </a:moveTo>
                  <a:cubicBezTo>
                    <a:pt x="735" y="0"/>
                    <a:pt x="1396" y="3218"/>
                    <a:pt x="0" y="8950"/>
                  </a:cubicBezTo>
                  <a:lnTo>
                    <a:pt x="408" y="9944"/>
                  </a:lnTo>
                  <a:lnTo>
                    <a:pt x="951" y="9059"/>
                  </a:lnTo>
                  <a:cubicBezTo>
                    <a:pt x="951" y="9059"/>
                    <a:pt x="1732" y="4159"/>
                    <a:pt x="953" y="34"/>
                  </a:cubicBezTo>
                  <a:lnTo>
                    <a:pt x="7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27"/>
            <p:cNvSpPr/>
            <p:nvPr/>
          </p:nvSpPr>
          <p:spPr>
            <a:xfrm>
              <a:off x="999050" y="2409850"/>
              <a:ext cx="266575" cy="86025"/>
            </a:xfrm>
            <a:custGeom>
              <a:rect b="b" l="l" r="r" t="t"/>
              <a:pathLst>
                <a:path extrusionOk="0" h="3441" w="10663">
                  <a:moveTo>
                    <a:pt x="4603" y="1"/>
                  </a:moveTo>
                  <a:cubicBezTo>
                    <a:pt x="3588" y="1"/>
                    <a:pt x="524" y="53"/>
                    <a:pt x="311" y="540"/>
                  </a:cubicBezTo>
                  <a:cubicBezTo>
                    <a:pt x="0" y="1257"/>
                    <a:pt x="1568" y="3441"/>
                    <a:pt x="3367" y="3441"/>
                  </a:cubicBezTo>
                  <a:lnTo>
                    <a:pt x="10229" y="3086"/>
                  </a:lnTo>
                  <a:lnTo>
                    <a:pt x="10662" y="1606"/>
                  </a:lnTo>
                  <a:cubicBezTo>
                    <a:pt x="10662" y="1606"/>
                    <a:pt x="6654" y="82"/>
                    <a:pt x="4923" y="4"/>
                  </a:cubicBezTo>
                  <a:cubicBezTo>
                    <a:pt x="4905" y="2"/>
                    <a:pt x="4788" y="1"/>
                    <a:pt x="46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7"/>
            <p:cNvSpPr/>
            <p:nvPr/>
          </p:nvSpPr>
          <p:spPr>
            <a:xfrm>
              <a:off x="998975" y="2411400"/>
              <a:ext cx="266650" cy="84475"/>
            </a:xfrm>
            <a:custGeom>
              <a:rect b="b" l="l" r="r" t="t"/>
              <a:pathLst>
                <a:path extrusionOk="0" h="3379" w="10666">
                  <a:moveTo>
                    <a:pt x="2515" y="1"/>
                  </a:moveTo>
                  <a:cubicBezTo>
                    <a:pt x="1461" y="67"/>
                    <a:pt x="433" y="204"/>
                    <a:pt x="314" y="478"/>
                  </a:cubicBezTo>
                  <a:cubicBezTo>
                    <a:pt x="0" y="1193"/>
                    <a:pt x="1571" y="3379"/>
                    <a:pt x="3370" y="3379"/>
                  </a:cubicBezTo>
                  <a:lnTo>
                    <a:pt x="10463" y="3379"/>
                  </a:lnTo>
                  <a:lnTo>
                    <a:pt x="10665" y="1544"/>
                  </a:lnTo>
                  <a:cubicBezTo>
                    <a:pt x="10665" y="1544"/>
                    <a:pt x="10335" y="1419"/>
                    <a:pt x="9826" y="1238"/>
                  </a:cubicBezTo>
                  <a:cubicBezTo>
                    <a:pt x="9563" y="1355"/>
                    <a:pt x="9228" y="1405"/>
                    <a:pt x="8844" y="1405"/>
                  </a:cubicBezTo>
                  <a:cubicBezTo>
                    <a:pt x="6890" y="1405"/>
                    <a:pt x="3686" y="124"/>
                    <a:pt x="2515"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7"/>
            <p:cNvSpPr/>
            <p:nvPr/>
          </p:nvSpPr>
          <p:spPr>
            <a:xfrm>
              <a:off x="1244450" y="2449125"/>
              <a:ext cx="118225" cy="285000"/>
            </a:xfrm>
            <a:custGeom>
              <a:rect b="b" l="l" r="r" t="t"/>
              <a:pathLst>
                <a:path extrusionOk="0" h="11400" w="4729">
                  <a:moveTo>
                    <a:pt x="717" y="0"/>
                  </a:moveTo>
                  <a:cubicBezTo>
                    <a:pt x="700" y="0"/>
                    <a:pt x="684" y="5"/>
                    <a:pt x="671" y="14"/>
                  </a:cubicBezTo>
                  <a:cubicBezTo>
                    <a:pt x="431" y="182"/>
                    <a:pt x="1" y="2905"/>
                    <a:pt x="291" y="3945"/>
                  </a:cubicBezTo>
                  <a:cubicBezTo>
                    <a:pt x="583" y="4984"/>
                    <a:pt x="4392" y="11399"/>
                    <a:pt x="4392" y="11399"/>
                  </a:cubicBezTo>
                  <a:lnTo>
                    <a:pt x="4728" y="11317"/>
                  </a:lnTo>
                  <a:cubicBezTo>
                    <a:pt x="4727" y="11317"/>
                    <a:pt x="2307" y="2368"/>
                    <a:pt x="2007" y="1661"/>
                  </a:cubicBezTo>
                  <a:cubicBezTo>
                    <a:pt x="1844" y="1278"/>
                    <a:pt x="1010" y="0"/>
                    <a:pt x="7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7"/>
            <p:cNvSpPr/>
            <p:nvPr/>
          </p:nvSpPr>
          <p:spPr>
            <a:xfrm>
              <a:off x="1348875" y="2726475"/>
              <a:ext cx="59300" cy="19400"/>
            </a:xfrm>
            <a:custGeom>
              <a:rect b="b" l="l" r="r" t="t"/>
              <a:pathLst>
                <a:path extrusionOk="0" h="776" w="2372">
                  <a:moveTo>
                    <a:pt x="593" y="1"/>
                  </a:moveTo>
                  <a:cubicBezTo>
                    <a:pt x="525" y="1"/>
                    <a:pt x="467" y="12"/>
                    <a:pt x="421" y="37"/>
                  </a:cubicBezTo>
                  <a:cubicBezTo>
                    <a:pt x="0" y="272"/>
                    <a:pt x="262" y="775"/>
                    <a:pt x="262" y="775"/>
                  </a:cubicBezTo>
                  <a:lnTo>
                    <a:pt x="2371" y="775"/>
                  </a:lnTo>
                  <a:cubicBezTo>
                    <a:pt x="2371" y="775"/>
                    <a:pt x="1155" y="1"/>
                    <a:pt x="5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7"/>
            <p:cNvSpPr/>
            <p:nvPr/>
          </p:nvSpPr>
          <p:spPr>
            <a:xfrm>
              <a:off x="956175" y="2411875"/>
              <a:ext cx="222850" cy="81425"/>
            </a:xfrm>
            <a:custGeom>
              <a:rect b="b" l="l" r="r" t="t"/>
              <a:pathLst>
                <a:path extrusionOk="0" h="3257" w="8914">
                  <a:moveTo>
                    <a:pt x="2793" y="1"/>
                  </a:moveTo>
                  <a:cubicBezTo>
                    <a:pt x="1911" y="1"/>
                    <a:pt x="579" y="121"/>
                    <a:pt x="289" y="824"/>
                  </a:cubicBezTo>
                  <a:cubicBezTo>
                    <a:pt x="1" y="1531"/>
                    <a:pt x="474" y="3202"/>
                    <a:pt x="2145" y="3257"/>
                  </a:cubicBezTo>
                  <a:lnTo>
                    <a:pt x="8367" y="3165"/>
                  </a:lnTo>
                  <a:lnTo>
                    <a:pt x="8913" y="1510"/>
                  </a:lnTo>
                  <a:cubicBezTo>
                    <a:pt x="8913" y="1510"/>
                    <a:pt x="5180" y="163"/>
                    <a:pt x="3572" y="32"/>
                  </a:cubicBezTo>
                  <a:cubicBezTo>
                    <a:pt x="3494" y="25"/>
                    <a:pt x="3189" y="1"/>
                    <a:pt x="27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7"/>
            <p:cNvSpPr/>
            <p:nvPr/>
          </p:nvSpPr>
          <p:spPr>
            <a:xfrm>
              <a:off x="956150" y="2420350"/>
              <a:ext cx="221225" cy="78150"/>
            </a:xfrm>
            <a:custGeom>
              <a:rect b="b" l="l" r="r" t="t"/>
              <a:pathLst>
                <a:path extrusionOk="0" h="3126" w="8849">
                  <a:moveTo>
                    <a:pt x="790" y="0"/>
                  </a:moveTo>
                  <a:cubicBezTo>
                    <a:pt x="557" y="118"/>
                    <a:pt x="377" y="276"/>
                    <a:pt x="290" y="485"/>
                  </a:cubicBezTo>
                  <a:cubicBezTo>
                    <a:pt x="0" y="1192"/>
                    <a:pt x="475" y="2865"/>
                    <a:pt x="2146" y="2918"/>
                  </a:cubicBezTo>
                  <a:lnTo>
                    <a:pt x="8534" y="3125"/>
                  </a:lnTo>
                  <a:lnTo>
                    <a:pt x="8848" y="1516"/>
                  </a:lnTo>
                  <a:lnTo>
                    <a:pt x="8848" y="1516"/>
                  </a:lnTo>
                  <a:cubicBezTo>
                    <a:pt x="8427" y="1664"/>
                    <a:pt x="7763" y="1744"/>
                    <a:pt x="6956" y="1744"/>
                  </a:cubicBezTo>
                  <a:cubicBezTo>
                    <a:pt x="6345" y="1744"/>
                    <a:pt x="5653" y="1698"/>
                    <a:pt x="4924" y="1601"/>
                  </a:cubicBezTo>
                  <a:cubicBezTo>
                    <a:pt x="2595" y="1292"/>
                    <a:pt x="766" y="581"/>
                    <a:pt x="79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27"/>
            <p:cNvSpPr/>
            <p:nvPr/>
          </p:nvSpPr>
          <p:spPr>
            <a:xfrm>
              <a:off x="1127525" y="2449125"/>
              <a:ext cx="67575" cy="285000"/>
            </a:xfrm>
            <a:custGeom>
              <a:rect b="b" l="l" r="r" t="t"/>
              <a:pathLst>
                <a:path extrusionOk="0" h="11400" w="2703">
                  <a:moveTo>
                    <a:pt x="1996" y="0"/>
                  </a:moveTo>
                  <a:cubicBezTo>
                    <a:pt x="1979" y="0"/>
                    <a:pt x="1961" y="5"/>
                    <a:pt x="1945" y="14"/>
                  </a:cubicBezTo>
                  <a:cubicBezTo>
                    <a:pt x="1643" y="182"/>
                    <a:pt x="195" y="2905"/>
                    <a:pt x="98" y="3945"/>
                  </a:cubicBezTo>
                  <a:cubicBezTo>
                    <a:pt x="1" y="4984"/>
                    <a:pt x="1414" y="11399"/>
                    <a:pt x="1414" y="11399"/>
                  </a:cubicBezTo>
                  <a:lnTo>
                    <a:pt x="1780" y="11317"/>
                  </a:lnTo>
                  <a:cubicBezTo>
                    <a:pt x="1780" y="11317"/>
                    <a:pt x="2703" y="2368"/>
                    <a:pt x="2666" y="1661"/>
                  </a:cubicBezTo>
                  <a:cubicBezTo>
                    <a:pt x="2647" y="1278"/>
                    <a:pt x="2290" y="0"/>
                    <a:pt x="19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27"/>
            <p:cNvSpPr/>
            <p:nvPr/>
          </p:nvSpPr>
          <p:spPr>
            <a:xfrm>
              <a:off x="1150975" y="2726475"/>
              <a:ext cx="59275" cy="19400"/>
            </a:xfrm>
            <a:custGeom>
              <a:rect b="b" l="l" r="r" t="t"/>
              <a:pathLst>
                <a:path extrusionOk="0" h="776" w="2371">
                  <a:moveTo>
                    <a:pt x="591" y="1"/>
                  </a:moveTo>
                  <a:cubicBezTo>
                    <a:pt x="524" y="1"/>
                    <a:pt x="466" y="12"/>
                    <a:pt x="420" y="37"/>
                  </a:cubicBezTo>
                  <a:cubicBezTo>
                    <a:pt x="1" y="272"/>
                    <a:pt x="260" y="775"/>
                    <a:pt x="260" y="775"/>
                  </a:cubicBezTo>
                  <a:lnTo>
                    <a:pt x="2370" y="775"/>
                  </a:lnTo>
                  <a:cubicBezTo>
                    <a:pt x="2370" y="775"/>
                    <a:pt x="1153" y="1"/>
                    <a:pt x="5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7"/>
            <p:cNvSpPr/>
            <p:nvPr/>
          </p:nvSpPr>
          <p:spPr>
            <a:xfrm>
              <a:off x="984425" y="2137600"/>
              <a:ext cx="79700" cy="209950"/>
            </a:xfrm>
            <a:custGeom>
              <a:rect b="b" l="l" r="r" t="t"/>
              <a:pathLst>
                <a:path extrusionOk="0" h="8398" w="3188">
                  <a:moveTo>
                    <a:pt x="2098" y="1"/>
                  </a:moveTo>
                  <a:cubicBezTo>
                    <a:pt x="1325" y="1"/>
                    <a:pt x="41" y="1698"/>
                    <a:pt x="11" y="3882"/>
                  </a:cubicBezTo>
                  <a:cubicBezTo>
                    <a:pt x="0" y="4623"/>
                    <a:pt x="564" y="8034"/>
                    <a:pt x="1089" y="8331"/>
                  </a:cubicBezTo>
                  <a:cubicBezTo>
                    <a:pt x="1170" y="8378"/>
                    <a:pt x="1268" y="8398"/>
                    <a:pt x="1375" y="8398"/>
                  </a:cubicBezTo>
                  <a:cubicBezTo>
                    <a:pt x="1953" y="8398"/>
                    <a:pt x="2808" y="7804"/>
                    <a:pt x="2921" y="7599"/>
                  </a:cubicBezTo>
                  <a:cubicBezTo>
                    <a:pt x="3187" y="7113"/>
                    <a:pt x="2931" y="1653"/>
                    <a:pt x="2604" y="482"/>
                  </a:cubicBezTo>
                  <a:cubicBezTo>
                    <a:pt x="2511" y="151"/>
                    <a:pt x="2327" y="1"/>
                    <a:pt x="209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7"/>
            <p:cNvSpPr/>
            <p:nvPr/>
          </p:nvSpPr>
          <p:spPr>
            <a:xfrm>
              <a:off x="1029850" y="2137950"/>
              <a:ext cx="43800" cy="17500"/>
            </a:xfrm>
            <a:custGeom>
              <a:rect b="b" l="l" r="r" t="t"/>
              <a:pathLst>
                <a:path extrusionOk="0" h="700" w="1752">
                  <a:moveTo>
                    <a:pt x="1287" y="0"/>
                  </a:moveTo>
                  <a:cubicBezTo>
                    <a:pt x="1109" y="0"/>
                    <a:pt x="156" y="81"/>
                    <a:pt x="80" y="144"/>
                  </a:cubicBezTo>
                  <a:cubicBezTo>
                    <a:pt x="1" y="210"/>
                    <a:pt x="42" y="487"/>
                    <a:pt x="67" y="540"/>
                  </a:cubicBezTo>
                  <a:cubicBezTo>
                    <a:pt x="92" y="591"/>
                    <a:pt x="417" y="700"/>
                    <a:pt x="538" y="700"/>
                  </a:cubicBezTo>
                  <a:cubicBezTo>
                    <a:pt x="544" y="700"/>
                    <a:pt x="549" y="700"/>
                    <a:pt x="554" y="699"/>
                  </a:cubicBezTo>
                  <a:cubicBezTo>
                    <a:pt x="780" y="673"/>
                    <a:pt x="1752" y="290"/>
                    <a:pt x="1752" y="290"/>
                  </a:cubicBezTo>
                  <a:cubicBezTo>
                    <a:pt x="1752" y="290"/>
                    <a:pt x="1453" y="14"/>
                    <a:pt x="1308" y="1"/>
                  </a:cubicBezTo>
                  <a:cubicBezTo>
                    <a:pt x="1304" y="1"/>
                    <a:pt x="1297" y="0"/>
                    <a:pt x="1287"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7"/>
            <p:cNvSpPr/>
            <p:nvPr/>
          </p:nvSpPr>
          <p:spPr>
            <a:xfrm>
              <a:off x="1010275" y="2166675"/>
              <a:ext cx="52950" cy="180875"/>
            </a:xfrm>
            <a:custGeom>
              <a:rect b="b" l="l" r="r" t="t"/>
              <a:pathLst>
                <a:path extrusionOk="0" h="7235" w="2118">
                  <a:moveTo>
                    <a:pt x="1697" y="1"/>
                  </a:moveTo>
                  <a:cubicBezTo>
                    <a:pt x="1870" y="1895"/>
                    <a:pt x="1844" y="5990"/>
                    <a:pt x="1595" y="6399"/>
                  </a:cubicBezTo>
                  <a:cubicBezTo>
                    <a:pt x="1477" y="6594"/>
                    <a:pt x="637" y="7126"/>
                    <a:pt x="60" y="7126"/>
                  </a:cubicBezTo>
                  <a:cubicBezTo>
                    <a:pt x="40" y="7126"/>
                    <a:pt x="20" y="7125"/>
                    <a:pt x="0" y="7124"/>
                  </a:cubicBezTo>
                  <a:lnTo>
                    <a:pt x="0" y="7124"/>
                  </a:lnTo>
                  <a:cubicBezTo>
                    <a:pt x="18" y="7143"/>
                    <a:pt x="37" y="7158"/>
                    <a:pt x="56" y="7168"/>
                  </a:cubicBezTo>
                  <a:cubicBezTo>
                    <a:pt x="138" y="7215"/>
                    <a:pt x="236" y="7235"/>
                    <a:pt x="342" y="7235"/>
                  </a:cubicBezTo>
                  <a:cubicBezTo>
                    <a:pt x="922" y="7235"/>
                    <a:pt x="1775" y="6641"/>
                    <a:pt x="1888" y="6436"/>
                  </a:cubicBezTo>
                  <a:cubicBezTo>
                    <a:pt x="2118" y="6017"/>
                    <a:pt x="1959" y="1865"/>
                    <a:pt x="1697"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27"/>
            <p:cNvSpPr/>
            <p:nvPr/>
          </p:nvSpPr>
          <p:spPr>
            <a:xfrm>
              <a:off x="979700" y="2140550"/>
              <a:ext cx="63725" cy="213225"/>
            </a:xfrm>
            <a:custGeom>
              <a:rect b="b" l="l" r="r" t="t"/>
              <a:pathLst>
                <a:path extrusionOk="0" h="8529" w="2549">
                  <a:moveTo>
                    <a:pt x="1861" y="0"/>
                  </a:moveTo>
                  <a:lnTo>
                    <a:pt x="1861" y="0"/>
                  </a:lnTo>
                  <a:cubicBezTo>
                    <a:pt x="1051" y="415"/>
                    <a:pt x="33" y="1935"/>
                    <a:pt x="10" y="3794"/>
                  </a:cubicBezTo>
                  <a:cubicBezTo>
                    <a:pt x="1" y="4536"/>
                    <a:pt x="624" y="8176"/>
                    <a:pt x="1150" y="8475"/>
                  </a:cubicBezTo>
                  <a:cubicBezTo>
                    <a:pt x="1214" y="8512"/>
                    <a:pt x="1289" y="8528"/>
                    <a:pt x="1373" y="8528"/>
                  </a:cubicBezTo>
                  <a:cubicBezTo>
                    <a:pt x="1711" y="8528"/>
                    <a:pt x="2181" y="8264"/>
                    <a:pt x="2549" y="7997"/>
                  </a:cubicBezTo>
                  <a:cubicBezTo>
                    <a:pt x="1867" y="7539"/>
                    <a:pt x="1272" y="5966"/>
                    <a:pt x="1123" y="4059"/>
                  </a:cubicBezTo>
                  <a:cubicBezTo>
                    <a:pt x="977" y="2211"/>
                    <a:pt x="1297" y="607"/>
                    <a:pt x="1861"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27"/>
            <p:cNvSpPr/>
            <p:nvPr/>
          </p:nvSpPr>
          <p:spPr>
            <a:xfrm>
              <a:off x="1000525" y="2299575"/>
              <a:ext cx="177025" cy="54825"/>
            </a:xfrm>
            <a:custGeom>
              <a:rect b="b" l="l" r="r" t="t"/>
              <a:pathLst>
                <a:path extrusionOk="0" h="2193" w="7081">
                  <a:moveTo>
                    <a:pt x="2088" y="1"/>
                  </a:moveTo>
                  <a:cubicBezTo>
                    <a:pt x="1088" y="1"/>
                    <a:pt x="0" y="879"/>
                    <a:pt x="63" y="1288"/>
                  </a:cubicBezTo>
                  <a:cubicBezTo>
                    <a:pt x="174" y="2004"/>
                    <a:pt x="555" y="2094"/>
                    <a:pt x="960" y="2161"/>
                  </a:cubicBezTo>
                  <a:cubicBezTo>
                    <a:pt x="1084" y="2183"/>
                    <a:pt x="1245" y="2192"/>
                    <a:pt x="1433" y="2192"/>
                  </a:cubicBezTo>
                  <a:cubicBezTo>
                    <a:pt x="3110" y="2192"/>
                    <a:pt x="6980" y="1440"/>
                    <a:pt x="6980" y="1440"/>
                  </a:cubicBezTo>
                  <a:lnTo>
                    <a:pt x="7081" y="864"/>
                  </a:lnTo>
                  <a:cubicBezTo>
                    <a:pt x="7081" y="864"/>
                    <a:pt x="3119" y="14"/>
                    <a:pt x="2110" y="1"/>
                  </a:cubicBezTo>
                  <a:cubicBezTo>
                    <a:pt x="2103" y="1"/>
                    <a:pt x="2095" y="1"/>
                    <a:pt x="208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7"/>
            <p:cNvSpPr/>
            <p:nvPr/>
          </p:nvSpPr>
          <p:spPr>
            <a:xfrm>
              <a:off x="1151575" y="2317450"/>
              <a:ext cx="13975" cy="19275"/>
            </a:xfrm>
            <a:custGeom>
              <a:rect b="b" l="l" r="r" t="t"/>
              <a:pathLst>
                <a:path extrusionOk="0" h="771" w="559">
                  <a:moveTo>
                    <a:pt x="321" y="0"/>
                  </a:moveTo>
                  <a:lnTo>
                    <a:pt x="0" y="770"/>
                  </a:lnTo>
                  <a:lnTo>
                    <a:pt x="0" y="770"/>
                  </a:lnTo>
                  <a:lnTo>
                    <a:pt x="427" y="664"/>
                  </a:lnTo>
                  <a:lnTo>
                    <a:pt x="558" y="46"/>
                  </a:lnTo>
                  <a:lnTo>
                    <a:pt x="321"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7"/>
            <p:cNvSpPr/>
            <p:nvPr/>
          </p:nvSpPr>
          <p:spPr>
            <a:xfrm>
              <a:off x="998150" y="2301975"/>
              <a:ext cx="178450" cy="55950"/>
            </a:xfrm>
            <a:custGeom>
              <a:rect b="b" l="l" r="r" t="t"/>
              <a:pathLst>
                <a:path extrusionOk="0" h="2238" w="7138">
                  <a:moveTo>
                    <a:pt x="877" y="1"/>
                  </a:moveTo>
                  <a:cubicBezTo>
                    <a:pt x="331" y="334"/>
                    <a:pt x="1" y="1096"/>
                    <a:pt x="38" y="1336"/>
                  </a:cubicBezTo>
                  <a:cubicBezTo>
                    <a:pt x="148" y="2054"/>
                    <a:pt x="529" y="2142"/>
                    <a:pt x="934" y="2211"/>
                  </a:cubicBezTo>
                  <a:cubicBezTo>
                    <a:pt x="1043" y="2230"/>
                    <a:pt x="1180" y="2238"/>
                    <a:pt x="1339" y="2238"/>
                  </a:cubicBezTo>
                  <a:cubicBezTo>
                    <a:pt x="2992" y="2238"/>
                    <a:pt x="7075" y="1344"/>
                    <a:pt x="7075" y="1344"/>
                  </a:cubicBezTo>
                  <a:lnTo>
                    <a:pt x="7137" y="990"/>
                  </a:lnTo>
                  <a:lnTo>
                    <a:pt x="7137" y="990"/>
                  </a:lnTo>
                  <a:cubicBezTo>
                    <a:pt x="6059" y="1127"/>
                    <a:pt x="4111" y="1350"/>
                    <a:pt x="2828" y="1350"/>
                  </a:cubicBezTo>
                  <a:cubicBezTo>
                    <a:pt x="2412" y="1350"/>
                    <a:pt x="2065" y="1326"/>
                    <a:pt x="1842" y="1269"/>
                  </a:cubicBezTo>
                  <a:cubicBezTo>
                    <a:pt x="1439" y="1166"/>
                    <a:pt x="986" y="737"/>
                    <a:pt x="877"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7"/>
            <p:cNvSpPr/>
            <p:nvPr/>
          </p:nvSpPr>
          <p:spPr>
            <a:xfrm>
              <a:off x="1071125" y="2073675"/>
              <a:ext cx="61725" cy="74400"/>
            </a:xfrm>
            <a:custGeom>
              <a:rect b="b" l="l" r="r" t="t"/>
              <a:pathLst>
                <a:path extrusionOk="0" h="2976" w="2469">
                  <a:moveTo>
                    <a:pt x="416" y="1"/>
                  </a:moveTo>
                  <a:lnTo>
                    <a:pt x="1" y="2450"/>
                  </a:lnTo>
                  <a:cubicBezTo>
                    <a:pt x="523" y="2877"/>
                    <a:pt x="1126" y="2976"/>
                    <a:pt x="1570" y="2976"/>
                  </a:cubicBezTo>
                  <a:cubicBezTo>
                    <a:pt x="1949" y="2976"/>
                    <a:pt x="2212" y="2904"/>
                    <a:pt x="2211" y="2903"/>
                  </a:cubicBezTo>
                  <a:lnTo>
                    <a:pt x="2469" y="1007"/>
                  </a:lnTo>
                  <a:lnTo>
                    <a:pt x="416" y="1"/>
                  </a:ln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27"/>
            <p:cNvSpPr/>
            <p:nvPr/>
          </p:nvSpPr>
          <p:spPr>
            <a:xfrm>
              <a:off x="1106200" y="2145150"/>
              <a:ext cx="21100" cy="26700"/>
            </a:xfrm>
            <a:custGeom>
              <a:rect b="b" l="l" r="r" t="t"/>
              <a:pathLst>
                <a:path extrusionOk="0" h="1068" w="844">
                  <a:moveTo>
                    <a:pt x="633" y="0"/>
                  </a:moveTo>
                  <a:lnTo>
                    <a:pt x="251" y="40"/>
                  </a:lnTo>
                  <a:lnTo>
                    <a:pt x="1" y="421"/>
                  </a:lnTo>
                  <a:lnTo>
                    <a:pt x="555" y="1068"/>
                  </a:lnTo>
                  <a:lnTo>
                    <a:pt x="843" y="304"/>
                  </a:lnTo>
                  <a:lnTo>
                    <a:pt x="63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27"/>
            <p:cNvSpPr/>
            <p:nvPr/>
          </p:nvSpPr>
          <p:spPr>
            <a:xfrm>
              <a:off x="1063100" y="2124375"/>
              <a:ext cx="53325" cy="44175"/>
            </a:xfrm>
            <a:custGeom>
              <a:rect b="b" l="l" r="r" t="t"/>
              <a:pathLst>
                <a:path extrusionOk="0" h="1767" w="2133">
                  <a:moveTo>
                    <a:pt x="289" y="1"/>
                  </a:moveTo>
                  <a:lnTo>
                    <a:pt x="0" y="186"/>
                  </a:lnTo>
                  <a:lnTo>
                    <a:pt x="1659" y="1766"/>
                  </a:lnTo>
                  <a:lnTo>
                    <a:pt x="2133" y="805"/>
                  </a:lnTo>
                  <a:lnTo>
                    <a:pt x="28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27"/>
            <p:cNvSpPr/>
            <p:nvPr/>
          </p:nvSpPr>
          <p:spPr>
            <a:xfrm>
              <a:off x="1117700" y="2134900"/>
              <a:ext cx="15550" cy="25725"/>
            </a:xfrm>
            <a:custGeom>
              <a:rect b="b" l="l" r="r" t="t"/>
              <a:pathLst>
                <a:path extrusionOk="0" h="1029" w="622">
                  <a:moveTo>
                    <a:pt x="450" y="1"/>
                  </a:moveTo>
                  <a:lnTo>
                    <a:pt x="0" y="397"/>
                  </a:lnTo>
                  <a:lnTo>
                    <a:pt x="567" y="1029"/>
                  </a:lnTo>
                  <a:lnTo>
                    <a:pt x="622" y="200"/>
                  </a:lnTo>
                  <a:lnTo>
                    <a:pt x="45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7"/>
            <p:cNvSpPr/>
            <p:nvPr/>
          </p:nvSpPr>
          <p:spPr>
            <a:xfrm>
              <a:off x="1030250" y="2135250"/>
              <a:ext cx="43800" cy="17525"/>
            </a:xfrm>
            <a:custGeom>
              <a:rect b="b" l="l" r="r" t="t"/>
              <a:pathLst>
                <a:path extrusionOk="0" h="701" w="1752">
                  <a:moveTo>
                    <a:pt x="1288" y="1"/>
                  </a:moveTo>
                  <a:cubicBezTo>
                    <a:pt x="1111" y="1"/>
                    <a:pt x="156" y="83"/>
                    <a:pt x="80" y="146"/>
                  </a:cubicBezTo>
                  <a:cubicBezTo>
                    <a:pt x="1" y="212"/>
                    <a:pt x="42" y="488"/>
                    <a:pt x="67" y="542"/>
                  </a:cubicBezTo>
                  <a:cubicBezTo>
                    <a:pt x="94" y="592"/>
                    <a:pt x="414" y="701"/>
                    <a:pt x="537" y="701"/>
                  </a:cubicBezTo>
                  <a:cubicBezTo>
                    <a:pt x="544" y="701"/>
                    <a:pt x="550" y="700"/>
                    <a:pt x="556" y="700"/>
                  </a:cubicBezTo>
                  <a:cubicBezTo>
                    <a:pt x="778" y="675"/>
                    <a:pt x="1752" y="290"/>
                    <a:pt x="1752" y="290"/>
                  </a:cubicBezTo>
                  <a:cubicBezTo>
                    <a:pt x="1752" y="290"/>
                    <a:pt x="1454" y="15"/>
                    <a:pt x="1309" y="2"/>
                  </a:cubicBezTo>
                  <a:cubicBezTo>
                    <a:pt x="1304" y="1"/>
                    <a:pt x="1297" y="1"/>
                    <a:pt x="12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7"/>
            <p:cNvSpPr/>
            <p:nvPr/>
          </p:nvSpPr>
          <p:spPr>
            <a:xfrm>
              <a:off x="988425" y="2210825"/>
              <a:ext cx="39475" cy="56250"/>
            </a:xfrm>
            <a:custGeom>
              <a:rect b="b" l="l" r="r" t="t"/>
              <a:pathLst>
                <a:path extrusionOk="0" h="2250" w="1579">
                  <a:moveTo>
                    <a:pt x="1328" y="0"/>
                  </a:moveTo>
                  <a:lnTo>
                    <a:pt x="1" y="326"/>
                  </a:lnTo>
                  <a:cubicBezTo>
                    <a:pt x="1" y="326"/>
                    <a:pt x="79" y="1893"/>
                    <a:pt x="752" y="2249"/>
                  </a:cubicBezTo>
                  <a:cubicBezTo>
                    <a:pt x="753" y="2249"/>
                    <a:pt x="1578" y="1734"/>
                    <a:pt x="1328"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7"/>
            <p:cNvSpPr/>
            <p:nvPr/>
          </p:nvSpPr>
          <p:spPr>
            <a:xfrm>
              <a:off x="990175" y="2214700"/>
              <a:ext cx="33675" cy="47925"/>
            </a:xfrm>
            <a:custGeom>
              <a:rect b="b" l="l" r="r" t="t"/>
              <a:pathLst>
                <a:path extrusionOk="0" h="1917" w="1347">
                  <a:moveTo>
                    <a:pt x="1131" y="0"/>
                  </a:moveTo>
                  <a:lnTo>
                    <a:pt x="0" y="275"/>
                  </a:lnTo>
                  <a:cubicBezTo>
                    <a:pt x="0" y="275"/>
                    <a:pt x="66" y="1610"/>
                    <a:pt x="641" y="1916"/>
                  </a:cubicBezTo>
                  <a:cubicBezTo>
                    <a:pt x="642" y="1916"/>
                    <a:pt x="1346" y="1477"/>
                    <a:pt x="11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7"/>
            <p:cNvSpPr/>
            <p:nvPr/>
          </p:nvSpPr>
          <p:spPr>
            <a:xfrm>
              <a:off x="998125" y="2232725"/>
              <a:ext cx="16475" cy="23525"/>
            </a:xfrm>
            <a:custGeom>
              <a:rect b="b" l="l" r="r" t="t"/>
              <a:pathLst>
                <a:path extrusionOk="0" h="941" w="659">
                  <a:moveTo>
                    <a:pt x="554" y="1"/>
                  </a:moveTo>
                  <a:lnTo>
                    <a:pt x="0" y="136"/>
                  </a:lnTo>
                  <a:cubicBezTo>
                    <a:pt x="0" y="136"/>
                    <a:pt x="31" y="792"/>
                    <a:pt x="314" y="940"/>
                  </a:cubicBezTo>
                  <a:cubicBezTo>
                    <a:pt x="314" y="940"/>
                    <a:pt x="659" y="725"/>
                    <a:pt x="5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7"/>
            <p:cNvSpPr/>
            <p:nvPr/>
          </p:nvSpPr>
          <p:spPr>
            <a:xfrm>
              <a:off x="993450" y="2217700"/>
              <a:ext cx="23850" cy="15275"/>
            </a:xfrm>
            <a:custGeom>
              <a:rect b="b" l="l" r="r" t="t"/>
              <a:pathLst>
                <a:path extrusionOk="0" h="611" w="954">
                  <a:moveTo>
                    <a:pt x="924" y="1"/>
                  </a:moveTo>
                  <a:lnTo>
                    <a:pt x="11" y="236"/>
                  </a:lnTo>
                  <a:lnTo>
                    <a:pt x="0" y="611"/>
                  </a:lnTo>
                  <a:lnTo>
                    <a:pt x="0" y="611"/>
                  </a:lnTo>
                  <a:lnTo>
                    <a:pt x="953" y="329"/>
                  </a:lnTo>
                  <a:lnTo>
                    <a:pt x="92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27"/>
            <p:cNvSpPr/>
            <p:nvPr/>
          </p:nvSpPr>
          <p:spPr>
            <a:xfrm>
              <a:off x="1044625" y="2073675"/>
              <a:ext cx="95625" cy="105925"/>
            </a:xfrm>
            <a:custGeom>
              <a:rect b="b" l="l" r="r" t="t"/>
              <a:pathLst>
                <a:path extrusionOk="0" h="4237" w="3825">
                  <a:moveTo>
                    <a:pt x="1477" y="1"/>
                  </a:moveTo>
                  <a:lnTo>
                    <a:pt x="1127" y="2071"/>
                  </a:lnTo>
                  <a:lnTo>
                    <a:pt x="1030" y="2029"/>
                  </a:lnTo>
                  <a:lnTo>
                    <a:pt x="741" y="2213"/>
                  </a:lnTo>
                  <a:lnTo>
                    <a:pt x="822" y="2291"/>
                  </a:lnTo>
                  <a:lnTo>
                    <a:pt x="669" y="2310"/>
                  </a:lnTo>
                  <a:lnTo>
                    <a:pt x="673" y="2314"/>
                  </a:lnTo>
                  <a:cubicBezTo>
                    <a:pt x="438" y="2331"/>
                    <a:pt x="212" y="2359"/>
                    <a:pt x="0" y="2398"/>
                  </a:cubicBezTo>
                  <a:cubicBezTo>
                    <a:pt x="777" y="3112"/>
                    <a:pt x="1791" y="4237"/>
                    <a:pt x="2687" y="4237"/>
                  </a:cubicBezTo>
                  <a:cubicBezTo>
                    <a:pt x="2699" y="4237"/>
                    <a:pt x="2710" y="4237"/>
                    <a:pt x="2722" y="4236"/>
                  </a:cubicBezTo>
                  <a:cubicBezTo>
                    <a:pt x="3406" y="4216"/>
                    <a:pt x="3701" y="3518"/>
                    <a:pt x="3825" y="2803"/>
                  </a:cubicBezTo>
                  <a:cubicBezTo>
                    <a:pt x="3738" y="2780"/>
                    <a:pt x="3642" y="2756"/>
                    <a:pt x="3549" y="2733"/>
                  </a:cubicBezTo>
                  <a:lnTo>
                    <a:pt x="3539" y="2727"/>
                  </a:lnTo>
                  <a:lnTo>
                    <a:pt x="3545" y="2647"/>
                  </a:lnTo>
                  <a:lnTo>
                    <a:pt x="3373" y="2450"/>
                  </a:lnTo>
                  <a:lnTo>
                    <a:pt x="3331" y="2487"/>
                  </a:lnTo>
                  <a:lnTo>
                    <a:pt x="3331" y="2487"/>
                  </a:lnTo>
                  <a:lnTo>
                    <a:pt x="3526" y="1048"/>
                  </a:lnTo>
                  <a:lnTo>
                    <a:pt x="2987" y="740"/>
                  </a:lnTo>
                  <a:lnTo>
                    <a:pt x="1477"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27"/>
            <p:cNvSpPr/>
            <p:nvPr/>
          </p:nvSpPr>
          <p:spPr>
            <a:xfrm>
              <a:off x="1043575" y="1956775"/>
              <a:ext cx="130925" cy="166375"/>
            </a:xfrm>
            <a:custGeom>
              <a:rect b="b" l="l" r="r" t="t"/>
              <a:pathLst>
                <a:path extrusionOk="0" h="6655" w="5237">
                  <a:moveTo>
                    <a:pt x="2692" y="1"/>
                  </a:moveTo>
                  <a:cubicBezTo>
                    <a:pt x="1918" y="1"/>
                    <a:pt x="743" y="350"/>
                    <a:pt x="430" y="786"/>
                  </a:cubicBezTo>
                  <a:cubicBezTo>
                    <a:pt x="1" y="1381"/>
                    <a:pt x="1499" y="5722"/>
                    <a:pt x="1672" y="6110"/>
                  </a:cubicBezTo>
                  <a:cubicBezTo>
                    <a:pt x="1798" y="6394"/>
                    <a:pt x="2974" y="6655"/>
                    <a:pt x="4085" y="6655"/>
                  </a:cubicBezTo>
                  <a:cubicBezTo>
                    <a:pt x="4497" y="6655"/>
                    <a:pt x="4899" y="6619"/>
                    <a:pt x="5236" y="6535"/>
                  </a:cubicBezTo>
                  <a:cubicBezTo>
                    <a:pt x="5236" y="6535"/>
                    <a:pt x="4858" y="1542"/>
                    <a:pt x="3314" y="150"/>
                  </a:cubicBezTo>
                  <a:cubicBezTo>
                    <a:pt x="3199" y="46"/>
                    <a:pt x="2972" y="1"/>
                    <a:pt x="2692" y="1"/>
                  </a:cubicBez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7"/>
            <p:cNvSpPr/>
            <p:nvPr/>
          </p:nvSpPr>
          <p:spPr>
            <a:xfrm>
              <a:off x="1024475" y="1959025"/>
              <a:ext cx="69325" cy="129075"/>
            </a:xfrm>
            <a:custGeom>
              <a:rect b="b" l="l" r="r" t="t"/>
              <a:pathLst>
                <a:path extrusionOk="0" h="5163" w="2773">
                  <a:moveTo>
                    <a:pt x="1407" y="0"/>
                  </a:moveTo>
                  <a:cubicBezTo>
                    <a:pt x="1180" y="0"/>
                    <a:pt x="907" y="136"/>
                    <a:pt x="575" y="449"/>
                  </a:cubicBezTo>
                  <a:cubicBezTo>
                    <a:pt x="575" y="449"/>
                    <a:pt x="1" y="3529"/>
                    <a:pt x="2086" y="5163"/>
                  </a:cubicBezTo>
                  <a:lnTo>
                    <a:pt x="2772" y="5090"/>
                  </a:lnTo>
                  <a:cubicBezTo>
                    <a:pt x="2505" y="3760"/>
                    <a:pt x="2604" y="0"/>
                    <a:pt x="1407" y="0"/>
                  </a:cubicBezTo>
                  <a:close/>
                </a:path>
              </a:pathLst>
            </a:custGeom>
            <a:solidFill>
              <a:srgbClr val="9651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7"/>
            <p:cNvSpPr/>
            <p:nvPr/>
          </p:nvSpPr>
          <p:spPr>
            <a:xfrm>
              <a:off x="1026350" y="1966375"/>
              <a:ext cx="67400" cy="121700"/>
            </a:xfrm>
            <a:custGeom>
              <a:rect b="b" l="l" r="r" t="t"/>
              <a:pathLst>
                <a:path extrusionOk="0" h="4868" w="2696">
                  <a:moveTo>
                    <a:pt x="560" y="0"/>
                  </a:moveTo>
                  <a:lnTo>
                    <a:pt x="560" y="0"/>
                  </a:lnTo>
                  <a:cubicBezTo>
                    <a:pt x="1" y="449"/>
                    <a:pt x="216" y="3462"/>
                    <a:pt x="2009" y="4867"/>
                  </a:cubicBezTo>
                  <a:lnTo>
                    <a:pt x="2696" y="4795"/>
                  </a:lnTo>
                  <a:cubicBezTo>
                    <a:pt x="2535" y="3995"/>
                    <a:pt x="2509" y="2317"/>
                    <a:pt x="2251" y="1106"/>
                  </a:cubicBezTo>
                  <a:cubicBezTo>
                    <a:pt x="2101" y="1362"/>
                    <a:pt x="1853" y="1542"/>
                    <a:pt x="1559" y="1571"/>
                  </a:cubicBezTo>
                  <a:cubicBezTo>
                    <a:pt x="1529" y="1575"/>
                    <a:pt x="1499" y="1576"/>
                    <a:pt x="1469" y="1576"/>
                  </a:cubicBezTo>
                  <a:cubicBezTo>
                    <a:pt x="980" y="1576"/>
                    <a:pt x="554" y="1153"/>
                    <a:pt x="494" y="592"/>
                  </a:cubicBezTo>
                  <a:cubicBezTo>
                    <a:pt x="478" y="424"/>
                    <a:pt x="516" y="149"/>
                    <a:pt x="560" y="0"/>
                  </a:cubicBezTo>
                  <a:close/>
                </a:path>
              </a:pathLst>
            </a:custGeom>
            <a:solidFill>
              <a:srgbClr val="823F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7"/>
            <p:cNvSpPr/>
            <p:nvPr/>
          </p:nvSpPr>
          <p:spPr>
            <a:xfrm>
              <a:off x="1046975" y="2054725"/>
              <a:ext cx="45275" cy="41975"/>
            </a:xfrm>
            <a:custGeom>
              <a:rect b="b" l="l" r="r" t="t"/>
              <a:pathLst>
                <a:path extrusionOk="0" h="1679" w="1811">
                  <a:moveTo>
                    <a:pt x="983" y="0"/>
                  </a:moveTo>
                  <a:cubicBezTo>
                    <a:pt x="607" y="0"/>
                    <a:pt x="181" y="418"/>
                    <a:pt x="96" y="673"/>
                  </a:cubicBezTo>
                  <a:cubicBezTo>
                    <a:pt x="0" y="970"/>
                    <a:pt x="853" y="1679"/>
                    <a:pt x="1302" y="1679"/>
                  </a:cubicBezTo>
                  <a:cubicBezTo>
                    <a:pt x="1343" y="1679"/>
                    <a:pt x="1381" y="1673"/>
                    <a:pt x="1414" y="1660"/>
                  </a:cubicBezTo>
                  <a:cubicBezTo>
                    <a:pt x="1810" y="1507"/>
                    <a:pt x="1681" y="444"/>
                    <a:pt x="1265" y="101"/>
                  </a:cubicBezTo>
                  <a:cubicBezTo>
                    <a:pt x="1180" y="30"/>
                    <a:pt x="1083" y="0"/>
                    <a:pt x="983" y="0"/>
                  </a:cubicBez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27"/>
            <p:cNvSpPr/>
            <p:nvPr/>
          </p:nvSpPr>
          <p:spPr>
            <a:xfrm>
              <a:off x="1057775" y="2063950"/>
              <a:ext cx="27100" cy="24550"/>
            </a:xfrm>
            <a:custGeom>
              <a:rect b="b" l="l" r="r" t="t"/>
              <a:pathLst>
                <a:path extrusionOk="0" h="982" w="1084">
                  <a:moveTo>
                    <a:pt x="567" y="0"/>
                  </a:moveTo>
                  <a:cubicBezTo>
                    <a:pt x="341" y="0"/>
                    <a:pt x="92" y="267"/>
                    <a:pt x="49" y="422"/>
                  </a:cubicBezTo>
                  <a:cubicBezTo>
                    <a:pt x="1" y="596"/>
                    <a:pt x="507" y="981"/>
                    <a:pt x="776" y="981"/>
                  </a:cubicBezTo>
                  <a:cubicBezTo>
                    <a:pt x="805" y="981"/>
                    <a:pt x="832" y="977"/>
                    <a:pt x="854" y="967"/>
                  </a:cubicBezTo>
                  <a:cubicBezTo>
                    <a:pt x="1084" y="865"/>
                    <a:pt x="979" y="244"/>
                    <a:pt x="723" y="53"/>
                  </a:cubicBezTo>
                  <a:cubicBezTo>
                    <a:pt x="674" y="16"/>
                    <a:pt x="621" y="0"/>
                    <a:pt x="567" y="0"/>
                  </a:cubicBezTo>
                  <a:close/>
                </a:path>
              </a:pathLst>
            </a:custGeom>
            <a:solidFill>
              <a:srgbClr val="EF8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27"/>
            <p:cNvSpPr/>
            <p:nvPr/>
          </p:nvSpPr>
          <p:spPr>
            <a:xfrm>
              <a:off x="1067125" y="2075850"/>
              <a:ext cx="17425" cy="15800"/>
            </a:xfrm>
            <a:custGeom>
              <a:rect b="b" l="l" r="r" t="t"/>
              <a:pathLst>
                <a:path extrusionOk="0" h="632" w="697">
                  <a:moveTo>
                    <a:pt x="365" y="0"/>
                  </a:moveTo>
                  <a:cubicBezTo>
                    <a:pt x="220" y="0"/>
                    <a:pt x="61" y="171"/>
                    <a:pt x="32" y="272"/>
                  </a:cubicBezTo>
                  <a:cubicBezTo>
                    <a:pt x="1" y="385"/>
                    <a:pt x="327" y="631"/>
                    <a:pt x="499" y="631"/>
                  </a:cubicBezTo>
                  <a:cubicBezTo>
                    <a:pt x="518" y="631"/>
                    <a:pt x="535" y="629"/>
                    <a:pt x="549" y="622"/>
                  </a:cubicBezTo>
                  <a:cubicBezTo>
                    <a:pt x="697" y="557"/>
                    <a:pt x="629" y="157"/>
                    <a:pt x="465" y="33"/>
                  </a:cubicBezTo>
                  <a:cubicBezTo>
                    <a:pt x="434" y="10"/>
                    <a:pt x="400" y="0"/>
                    <a:pt x="365" y="0"/>
                  </a:cubicBez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7"/>
            <p:cNvSpPr/>
            <p:nvPr/>
          </p:nvSpPr>
          <p:spPr>
            <a:xfrm>
              <a:off x="1155875" y="2316125"/>
              <a:ext cx="22925" cy="26925"/>
            </a:xfrm>
            <a:custGeom>
              <a:rect b="b" l="l" r="r" t="t"/>
              <a:pathLst>
                <a:path extrusionOk="0" h="1077" w="917">
                  <a:moveTo>
                    <a:pt x="241" y="0"/>
                  </a:moveTo>
                  <a:lnTo>
                    <a:pt x="1" y="1077"/>
                  </a:lnTo>
                  <a:lnTo>
                    <a:pt x="791" y="906"/>
                  </a:lnTo>
                  <a:lnTo>
                    <a:pt x="917" y="149"/>
                  </a:lnTo>
                  <a:lnTo>
                    <a:pt x="24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7"/>
            <p:cNvSpPr/>
            <p:nvPr/>
          </p:nvSpPr>
          <p:spPr>
            <a:xfrm>
              <a:off x="1166625" y="2326475"/>
              <a:ext cx="6400" cy="6125"/>
            </a:xfrm>
            <a:custGeom>
              <a:rect b="b" l="l" r="r" t="t"/>
              <a:pathLst>
                <a:path extrusionOk="0" h="245" w="256">
                  <a:moveTo>
                    <a:pt x="127" y="0"/>
                  </a:moveTo>
                  <a:cubicBezTo>
                    <a:pt x="58" y="0"/>
                    <a:pt x="1" y="55"/>
                    <a:pt x="1" y="121"/>
                  </a:cubicBezTo>
                  <a:cubicBezTo>
                    <a:pt x="1" y="189"/>
                    <a:pt x="58" y="245"/>
                    <a:pt x="127" y="245"/>
                  </a:cubicBezTo>
                  <a:cubicBezTo>
                    <a:pt x="198" y="243"/>
                    <a:pt x="255" y="187"/>
                    <a:pt x="255" y="121"/>
                  </a:cubicBezTo>
                  <a:cubicBezTo>
                    <a:pt x="255" y="53"/>
                    <a:pt x="198" y="0"/>
                    <a:pt x="127"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7"/>
            <p:cNvSpPr/>
            <p:nvPr/>
          </p:nvSpPr>
          <p:spPr>
            <a:xfrm>
              <a:off x="1316425" y="2145775"/>
              <a:ext cx="19500" cy="25025"/>
            </a:xfrm>
            <a:custGeom>
              <a:rect b="b" l="l" r="r" t="t"/>
              <a:pathLst>
                <a:path extrusionOk="0" h="1001" w="780">
                  <a:moveTo>
                    <a:pt x="185" y="0"/>
                  </a:moveTo>
                  <a:lnTo>
                    <a:pt x="1" y="196"/>
                  </a:lnTo>
                  <a:lnTo>
                    <a:pt x="519" y="1000"/>
                  </a:lnTo>
                  <a:lnTo>
                    <a:pt x="780" y="494"/>
                  </a:lnTo>
                  <a:lnTo>
                    <a:pt x="185"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27"/>
            <p:cNvSpPr/>
            <p:nvPr/>
          </p:nvSpPr>
          <p:spPr>
            <a:xfrm>
              <a:off x="1317425" y="2133250"/>
              <a:ext cx="26525" cy="31575"/>
            </a:xfrm>
            <a:custGeom>
              <a:rect b="b" l="l" r="r" t="t"/>
              <a:pathLst>
                <a:path extrusionOk="0" h="1263" w="1061">
                  <a:moveTo>
                    <a:pt x="472" y="1"/>
                  </a:moveTo>
                  <a:lnTo>
                    <a:pt x="1" y="512"/>
                  </a:lnTo>
                  <a:lnTo>
                    <a:pt x="811" y="1263"/>
                  </a:lnTo>
                  <a:lnTo>
                    <a:pt x="1061" y="492"/>
                  </a:lnTo>
                  <a:lnTo>
                    <a:pt x="47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27"/>
            <p:cNvSpPr/>
            <p:nvPr/>
          </p:nvSpPr>
          <p:spPr>
            <a:xfrm>
              <a:off x="1329500" y="2142800"/>
              <a:ext cx="7050" cy="6325"/>
            </a:xfrm>
            <a:custGeom>
              <a:rect b="b" l="l" r="r" t="t"/>
              <a:pathLst>
                <a:path extrusionOk="0" h="253" w="282">
                  <a:moveTo>
                    <a:pt x="146" y="0"/>
                  </a:moveTo>
                  <a:cubicBezTo>
                    <a:pt x="102" y="0"/>
                    <a:pt x="59" y="24"/>
                    <a:pt x="36" y="65"/>
                  </a:cubicBezTo>
                  <a:cubicBezTo>
                    <a:pt x="1" y="125"/>
                    <a:pt x="18" y="200"/>
                    <a:pt x="77" y="236"/>
                  </a:cubicBezTo>
                  <a:cubicBezTo>
                    <a:pt x="96" y="247"/>
                    <a:pt x="117" y="253"/>
                    <a:pt x="138" y="253"/>
                  </a:cubicBezTo>
                  <a:cubicBezTo>
                    <a:pt x="181" y="253"/>
                    <a:pt x="224" y="229"/>
                    <a:pt x="247" y="188"/>
                  </a:cubicBezTo>
                  <a:cubicBezTo>
                    <a:pt x="282" y="127"/>
                    <a:pt x="264" y="50"/>
                    <a:pt x="205" y="16"/>
                  </a:cubicBezTo>
                  <a:cubicBezTo>
                    <a:pt x="187" y="5"/>
                    <a:pt x="166" y="0"/>
                    <a:pt x="146"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7"/>
            <p:cNvSpPr/>
            <p:nvPr/>
          </p:nvSpPr>
          <p:spPr>
            <a:xfrm>
              <a:off x="1095800" y="2014475"/>
              <a:ext cx="38850" cy="17150"/>
            </a:xfrm>
            <a:custGeom>
              <a:rect b="b" l="l" r="r" t="t"/>
              <a:pathLst>
                <a:path extrusionOk="0" h="686" w="1554">
                  <a:moveTo>
                    <a:pt x="1471" y="1"/>
                  </a:moveTo>
                  <a:cubicBezTo>
                    <a:pt x="913" y="89"/>
                    <a:pt x="340" y="188"/>
                    <a:pt x="340" y="188"/>
                  </a:cubicBezTo>
                  <a:cubicBezTo>
                    <a:pt x="0" y="418"/>
                    <a:pt x="211" y="684"/>
                    <a:pt x="418" y="686"/>
                  </a:cubicBezTo>
                  <a:cubicBezTo>
                    <a:pt x="420" y="686"/>
                    <a:pt x="421" y="686"/>
                    <a:pt x="422" y="686"/>
                  </a:cubicBezTo>
                  <a:cubicBezTo>
                    <a:pt x="534" y="686"/>
                    <a:pt x="1050" y="626"/>
                    <a:pt x="1554" y="553"/>
                  </a:cubicBezTo>
                  <a:lnTo>
                    <a:pt x="1471" y="1"/>
                  </a:lnTo>
                  <a:close/>
                </a:path>
              </a:pathLst>
            </a:custGeom>
            <a:solidFill>
              <a:srgbClr val="9651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7"/>
            <p:cNvSpPr/>
            <p:nvPr/>
          </p:nvSpPr>
          <p:spPr>
            <a:xfrm>
              <a:off x="1136725" y="2011050"/>
              <a:ext cx="26975" cy="16625"/>
            </a:xfrm>
            <a:custGeom>
              <a:rect b="b" l="l" r="r" t="t"/>
              <a:pathLst>
                <a:path extrusionOk="0" h="665" w="1079">
                  <a:moveTo>
                    <a:pt x="858" y="1"/>
                  </a:moveTo>
                  <a:cubicBezTo>
                    <a:pt x="754" y="1"/>
                    <a:pt x="396" y="51"/>
                    <a:pt x="1" y="113"/>
                  </a:cubicBezTo>
                  <a:lnTo>
                    <a:pt x="83" y="665"/>
                  </a:lnTo>
                  <a:cubicBezTo>
                    <a:pt x="538" y="596"/>
                    <a:pt x="943" y="521"/>
                    <a:pt x="985" y="474"/>
                  </a:cubicBezTo>
                  <a:cubicBezTo>
                    <a:pt x="1079" y="368"/>
                    <a:pt x="968" y="42"/>
                    <a:pt x="886" y="4"/>
                  </a:cubicBezTo>
                  <a:cubicBezTo>
                    <a:pt x="882" y="2"/>
                    <a:pt x="872" y="1"/>
                    <a:pt x="858" y="1"/>
                  </a:cubicBezTo>
                  <a:close/>
                </a:path>
              </a:pathLst>
            </a:custGeom>
            <a:solidFill>
              <a:srgbClr val="9651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27"/>
            <p:cNvSpPr/>
            <p:nvPr/>
          </p:nvSpPr>
          <p:spPr>
            <a:xfrm>
              <a:off x="1138100" y="2032450"/>
              <a:ext cx="23700" cy="48825"/>
            </a:xfrm>
            <a:custGeom>
              <a:rect b="b" l="l" r="r" t="t"/>
              <a:pathLst>
                <a:path extrusionOk="0" h="1953" w="948">
                  <a:moveTo>
                    <a:pt x="0" y="0"/>
                  </a:moveTo>
                  <a:lnTo>
                    <a:pt x="43" y="1952"/>
                  </a:lnTo>
                  <a:cubicBezTo>
                    <a:pt x="43" y="1952"/>
                    <a:pt x="81" y="1953"/>
                    <a:pt x="140" y="1953"/>
                  </a:cubicBezTo>
                  <a:cubicBezTo>
                    <a:pt x="338" y="1953"/>
                    <a:pt x="772" y="1941"/>
                    <a:pt x="847" y="1835"/>
                  </a:cubicBezTo>
                  <a:cubicBezTo>
                    <a:pt x="947" y="1695"/>
                    <a:pt x="279" y="516"/>
                    <a:pt x="0" y="0"/>
                  </a:cubicBez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27"/>
            <p:cNvSpPr/>
            <p:nvPr/>
          </p:nvSpPr>
          <p:spPr>
            <a:xfrm>
              <a:off x="1140275" y="2033100"/>
              <a:ext cx="23650" cy="48925"/>
            </a:xfrm>
            <a:custGeom>
              <a:rect b="b" l="l" r="r" t="t"/>
              <a:pathLst>
                <a:path extrusionOk="0" h="1957" w="946">
                  <a:moveTo>
                    <a:pt x="0" y="1"/>
                  </a:moveTo>
                  <a:lnTo>
                    <a:pt x="3" y="212"/>
                  </a:lnTo>
                  <a:cubicBezTo>
                    <a:pt x="317" y="787"/>
                    <a:pt x="776" y="1640"/>
                    <a:pt x="694" y="1758"/>
                  </a:cubicBezTo>
                  <a:cubicBezTo>
                    <a:pt x="625" y="1855"/>
                    <a:pt x="252" y="1874"/>
                    <a:pt x="38" y="1876"/>
                  </a:cubicBezTo>
                  <a:lnTo>
                    <a:pt x="40" y="1955"/>
                  </a:lnTo>
                  <a:cubicBezTo>
                    <a:pt x="40" y="1955"/>
                    <a:pt x="81" y="1956"/>
                    <a:pt x="145" y="1956"/>
                  </a:cubicBezTo>
                  <a:cubicBezTo>
                    <a:pt x="346" y="1956"/>
                    <a:pt x="771" y="1944"/>
                    <a:pt x="845" y="1839"/>
                  </a:cubicBezTo>
                  <a:cubicBezTo>
                    <a:pt x="946" y="1699"/>
                    <a:pt x="279" y="516"/>
                    <a:pt x="0" y="1"/>
                  </a:cubicBezTo>
                  <a:close/>
                </a:path>
              </a:pathLst>
            </a:custGeom>
            <a:solidFill>
              <a:srgbClr val="EF8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7"/>
            <p:cNvSpPr/>
            <p:nvPr/>
          </p:nvSpPr>
          <p:spPr>
            <a:xfrm>
              <a:off x="1116200" y="2035050"/>
              <a:ext cx="13200" cy="14950"/>
            </a:xfrm>
            <a:custGeom>
              <a:rect b="b" l="l" r="r" t="t"/>
              <a:pathLst>
                <a:path extrusionOk="0" h="598" w="528">
                  <a:moveTo>
                    <a:pt x="486" y="1"/>
                  </a:moveTo>
                  <a:lnTo>
                    <a:pt x="0" y="69"/>
                  </a:lnTo>
                  <a:cubicBezTo>
                    <a:pt x="0" y="69"/>
                    <a:pt x="86" y="597"/>
                    <a:pt x="303" y="597"/>
                  </a:cubicBezTo>
                  <a:cubicBezTo>
                    <a:pt x="304" y="597"/>
                    <a:pt x="305" y="597"/>
                    <a:pt x="306" y="597"/>
                  </a:cubicBezTo>
                  <a:cubicBezTo>
                    <a:pt x="527" y="590"/>
                    <a:pt x="486" y="1"/>
                    <a:pt x="486" y="1"/>
                  </a:cubicBezTo>
                  <a:close/>
                </a:path>
              </a:pathLst>
            </a:custGeom>
            <a:solidFill>
              <a:srgbClr val="5E41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7"/>
            <p:cNvSpPr/>
            <p:nvPr/>
          </p:nvSpPr>
          <p:spPr>
            <a:xfrm>
              <a:off x="1144725" y="2032200"/>
              <a:ext cx="12025" cy="14850"/>
            </a:xfrm>
            <a:custGeom>
              <a:rect b="b" l="l" r="r" t="t"/>
              <a:pathLst>
                <a:path extrusionOk="0" h="594" w="481">
                  <a:moveTo>
                    <a:pt x="439" y="0"/>
                  </a:moveTo>
                  <a:lnTo>
                    <a:pt x="0" y="63"/>
                  </a:lnTo>
                  <a:cubicBezTo>
                    <a:pt x="0" y="63"/>
                    <a:pt x="82" y="594"/>
                    <a:pt x="278" y="594"/>
                  </a:cubicBezTo>
                  <a:cubicBezTo>
                    <a:pt x="279" y="594"/>
                    <a:pt x="281" y="594"/>
                    <a:pt x="282" y="594"/>
                  </a:cubicBezTo>
                  <a:cubicBezTo>
                    <a:pt x="480" y="589"/>
                    <a:pt x="439" y="0"/>
                    <a:pt x="439" y="0"/>
                  </a:cubicBezTo>
                  <a:close/>
                </a:path>
              </a:pathLst>
            </a:custGeom>
            <a:solidFill>
              <a:srgbClr val="5E41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27"/>
            <p:cNvSpPr/>
            <p:nvPr/>
          </p:nvSpPr>
          <p:spPr>
            <a:xfrm>
              <a:off x="1119550" y="2085125"/>
              <a:ext cx="29950" cy="9725"/>
            </a:xfrm>
            <a:custGeom>
              <a:rect b="b" l="l" r="r" t="t"/>
              <a:pathLst>
                <a:path extrusionOk="0" h="389" w="1198">
                  <a:moveTo>
                    <a:pt x="3" y="1"/>
                  </a:moveTo>
                  <a:cubicBezTo>
                    <a:pt x="0" y="26"/>
                    <a:pt x="0" y="52"/>
                    <a:pt x="6" y="80"/>
                  </a:cubicBezTo>
                  <a:cubicBezTo>
                    <a:pt x="41" y="271"/>
                    <a:pt x="519" y="388"/>
                    <a:pt x="877" y="388"/>
                  </a:cubicBezTo>
                  <a:cubicBezTo>
                    <a:pt x="1010" y="388"/>
                    <a:pt x="1126" y="372"/>
                    <a:pt x="1197" y="338"/>
                  </a:cubicBezTo>
                  <a:lnTo>
                    <a:pt x="1197" y="338"/>
                  </a:lnTo>
                  <a:cubicBezTo>
                    <a:pt x="1152" y="346"/>
                    <a:pt x="1100" y="349"/>
                    <a:pt x="1044" y="349"/>
                  </a:cubicBezTo>
                  <a:cubicBezTo>
                    <a:pt x="685" y="349"/>
                    <a:pt x="138" y="203"/>
                    <a:pt x="3" y="1"/>
                  </a:cubicBezTo>
                  <a:close/>
                </a:path>
              </a:pathLst>
            </a:custGeom>
            <a:solidFill>
              <a:srgbClr val="EF8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27"/>
            <p:cNvSpPr/>
            <p:nvPr/>
          </p:nvSpPr>
          <p:spPr>
            <a:xfrm>
              <a:off x="1169050" y="2346300"/>
              <a:ext cx="231200" cy="16125"/>
            </a:xfrm>
            <a:custGeom>
              <a:rect b="b" l="l" r="r" t="t"/>
              <a:pathLst>
                <a:path extrusionOk="0" h="645" w="9248">
                  <a:moveTo>
                    <a:pt x="9203" y="1"/>
                  </a:moveTo>
                  <a:lnTo>
                    <a:pt x="1" y="259"/>
                  </a:lnTo>
                  <a:lnTo>
                    <a:pt x="23" y="416"/>
                  </a:lnTo>
                  <a:lnTo>
                    <a:pt x="5375" y="644"/>
                  </a:lnTo>
                  <a:lnTo>
                    <a:pt x="9248" y="481"/>
                  </a:lnTo>
                  <a:lnTo>
                    <a:pt x="9203" y="1"/>
                  </a:lnTo>
                  <a:close/>
                </a:path>
              </a:pathLst>
            </a:custGeom>
            <a:solidFill>
              <a:srgbClr val="7E9A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7"/>
            <p:cNvSpPr/>
            <p:nvPr/>
          </p:nvSpPr>
          <p:spPr>
            <a:xfrm>
              <a:off x="1273200" y="2233700"/>
              <a:ext cx="190050" cy="124925"/>
            </a:xfrm>
            <a:custGeom>
              <a:rect b="b" l="l" r="r" t="t"/>
              <a:pathLst>
                <a:path extrusionOk="0" h="4997" w="7602">
                  <a:moveTo>
                    <a:pt x="2791" y="0"/>
                  </a:moveTo>
                  <a:cubicBezTo>
                    <a:pt x="2347" y="0"/>
                    <a:pt x="2039" y="19"/>
                    <a:pt x="1986" y="62"/>
                  </a:cubicBezTo>
                  <a:cubicBezTo>
                    <a:pt x="1748" y="258"/>
                    <a:pt x="1" y="4715"/>
                    <a:pt x="1" y="4715"/>
                  </a:cubicBezTo>
                  <a:lnTo>
                    <a:pt x="5092" y="4997"/>
                  </a:lnTo>
                  <a:cubicBezTo>
                    <a:pt x="5092" y="4997"/>
                    <a:pt x="7601" y="571"/>
                    <a:pt x="7363" y="361"/>
                  </a:cubicBezTo>
                  <a:cubicBezTo>
                    <a:pt x="7178" y="198"/>
                    <a:pt x="4249" y="0"/>
                    <a:pt x="279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7"/>
            <p:cNvSpPr/>
            <p:nvPr/>
          </p:nvSpPr>
          <p:spPr>
            <a:xfrm>
              <a:off x="1288675" y="2233700"/>
              <a:ext cx="170075" cy="78975"/>
            </a:xfrm>
            <a:custGeom>
              <a:rect b="b" l="l" r="r" t="t"/>
              <a:pathLst>
                <a:path extrusionOk="0" h="3159" w="6803">
                  <a:moveTo>
                    <a:pt x="2167" y="1"/>
                  </a:moveTo>
                  <a:cubicBezTo>
                    <a:pt x="1724" y="1"/>
                    <a:pt x="1417" y="19"/>
                    <a:pt x="1364" y="62"/>
                  </a:cubicBezTo>
                  <a:cubicBezTo>
                    <a:pt x="1221" y="180"/>
                    <a:pt x="528" y="1854"/>
                    <a:pt x="0" y="3159"/>
                  </a:cubicBezTo>
                  <a:cubicBezTo>
                    <a:pt x="725" y="2387"/>
                    <a:pt x="1725" y="1689"/>
                    <a:pt x="2837" y="1240"/>
                  </a:cubicBezTo>
                  <a:cubicBezTo>
                    <a:pt x="3623" y="923"/>
                    <a:pt x="4361" y="771"/>
                    <a:pt x="4994" y="771"/>
                  </a:cubicBezTo>
                  <a:cubicBezTo>
                    <a:pt x="5609" y="771"/>
                    <a:pt x="6124" y="914"/>
                    <a:pt x="6485" y="1185"/>
                  </a:cubicBezTo>
                  <a:cubicBezTo>
                    <a:pt x="6688" y="733"/>
                    <a:pt x="6803" y="414"/>
                    <a:pt x="6742" y="361"/>
                  </a:cubicBezTo>
                  <a:cubicBezTo>
                    <a:pt x="6557" y="198"/>
                    <a:pt x="3625" y="1"/>
                    <a:pt x="2167"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27"/>
            <p:cNvSpPr/>
            <p:nvPr/>
          </p:nvSpPr>
          <p:spPr>
            <a:xfrm>
              <a:off x="1320450" y="2233700"/>
              <a:ext cx="142800" cy="124975"/>
            </a:xfrm>
            <a:custGeom>
              <a:rect b="b" l="l" r="r" t="t"/>
              <a:pathLst>
                <a:path extrusionOk="0" h="4999" w="5712">
                  <a:moveTo>
                    <a:pt x="896" y="1"/>
                  </a:moveTo>
                  <a:cubicBezTo>
                    <a:pt x="453" y="1"/>
                    <a:pt x="146" y="19"/>
                    <a:pt x="93" y="62"/>
                  </a:cubicBezTo>
                  <a:cubicBezTo>
                    <a:pt x="74" y="80"/>
                    <a:pt x="40" y="131"/>
                    <a:pt x="0" y="205"/>
                  </a:cubicBezTo>
                  <a:cubicBezTo>
                    <a:pt x="127" y="180"/>
                    <a:pt x="388" y="169"/>
                    <a:pt x="728" y="169"/>
                  </a:cubicBezTo>
                  <a:cubicBezTo>
                    <a:pt x="2186" y="169"/>
                    <a:pt x="5114" y="367"/>
                    <a:pt x="5298" y="529"/>
                  </a:cubicBezTo>
                  <a:cubicBezTo>
                    <a:pt x="5510" y="714"/>
                    <a:pt x="3582" y="4178"/>
                    <a:pt x="3125" y="4994"/>
                  </a:cubicBezTo>
                  <a:lnTo>
                    <a:pt x="3201" y="4998"/>
                  </a:lnTo>
                  <a:cubicBezTo>
                    <a:pt x="3201" y="4998"/>
                    <a:pt x="5711" y="573"/>
                    <a:pt x="5471" y="361"/>
                  </a:cubicBezTo>
                  <a:cubicBezTo>
                    <a:pt x="5286" y="198"/>
                    <a:pt x="2354" y="1"/>
                    <a:pt x="896" y="1"/>
                  </a:cubicBezTo>
                  <a:close/>
                </a:path>
              </a:pathLst>
            </a:custGeom>
            <a:solidFill>
              <a:srgbClr val="FFFFFF">
                <a:alpha val="1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27"/>
            <p:cNvSpPr/>
            <p:nvPr/>
          </p:nvSpPr>
          <p:spPr>
            <a:xfrm>
              <a:off x="1167650" y="2340225"/>
              <a:ext cx="114300" cy="15725"/>
            </a:xfrm>
            <a:custGeom>
              <a:rect b="b" l="l" r="r" t="t"/>
              <a:pathLst>
                <a:path extrusionOk="0" h="629" w="4572">
                  <a:moveTo>
                    <a:pt x="4572" y="1"/>
                  </a:moveTo>
                  <a:lnTo>
                    <a:pt x="1" y="415"/>
                  </a:lnTo>
                  <a:lnTo>
                    <a:pt x="72" y="628"/>
                  </a:lnTo>
                  <a:lnTo>
                    <a:pt x="4442" y="474"/>
                  </a:lnTo>
                  <a:lnTo>
                    <a:pt x="457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7"/>
            <p:cNvSpPr/>
            <p:nvPr/>
          </p:nvSpPr>
          <p:spPr>
            <a:xfrm>
              <a:off x="1273175" y="2233700"/>
              <a:ext cx="181425" cy="118375"/>
            </a:xfrm>
            <a:custGeom>
              <a:rect b="b" l="l" r="r" t="t"/>
              <a:pathLst>
                <a:path extrusionOk="0" h="4735" w="7257">
                  <a:moveTo>
                    <a:pt x="2784" y="1"/>
                  </a:moveTo>
                  <a:cubicBezTo>
                    <a:pt x="2343" y="1"/>
                    <a:pt x="2037" y="19"/>
                    <a:pt x="1984" y="62"/>
                  </a:cubicBezTo>
                  <a:cubicBezTo>
                    <a:pt x="1747" y="258"/>
                    <a:pt x="1" y="4715"/>
                    <a:pt x="1" y="4715"/>
                  </a:cubicBezTo>
                  <a:lnTo>
                    <a:pt x="326" y="4735"/>
                  </a:lnTo>
                  <a:cubicBezTo>
                    <a:pt x="498" y="4299"/>
                    <a:pt x="2071" y="305"/>
                    <a:pt x="2296" y="121"/>
                  </a:cubicBezTo>
                  <a:cubicBezTo>
                    <a:pt x="2349" y="78"/>
                    <a:pt x="2657" y="59"/>
                    <a:pt x="3101" y="59"/>
                  </a:cubicBezTo>
                  <a:cubicBezTo>
                    <a:pt x="4265" y="59"/>
                    <a:pt x="6363" y="185"/>
                    <a:pt x="7256" y="318"/>
                  </a:cubicBezTo>
                  <a:cubicBezTo>
                    <a:pt x="6689" y="167"/>
                    <a:pt x="4118" y="1"/>
                    <a:pt x="27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7"/>
            <p:cNvSpPr/>
            <p:nvPr/>
          </p:nvSpPr>
          <p:spPr>
            <a:xfrm>
              <a:off x="1367925" y="2274125"/>
              <a:ext cx="26900" cy="23725"/>
            </a:xfrm>
            <a:custGeom>
              <a:rect b="b" l="l" r="r" t="t"/>
              <a:pathLst>
                <a:path extrusionOk="0" h="949" w="1076">
                  <a:moveTo>
                    <a:pt x="667" y="1"/>
                  </a:moveTo>
                  <a:cubicBezTo>
                    <a:pt x="633" y="1"/>
                    <a:pt x="599" y="4"/>
                    <a:pt x="564" y="10"/>
                  </a:cubicBezTo>
                  <a:cubicBezTo>
                    <a:pt x="275" y="62"/>
                    <a:pt x="28" y="312"/>
                    <a:pt x="13" y="568"/>
                  </a:cubicBezTo>
                  <a:cubicBezTo>
                    <a:pt x="0" y="794"/>
                    <a:pt x="170" y="949"/>
                    <a:pt x="408" y="949"/>
                  </a:cubicBezTo>
                  <a:cubicBezTo>
                    <a:pt x="442" y="949"/>
                    <a:pt x="476" y="946"/>
                    <a:pt x="512" y="940"/>
                  </a:cubicBezTo>
                  <a:cubicBezTo>
                    <a:pt x="804" y="889"/>
                    <a:pt x="1048" y="639"/>
                    <a:pt x="1063" y="381"/>
                  </a:cubicBezTo>
                  <a:cubicBezTo>
                    <a:pt x="1076" y="158"/>
                    <a:pt x="905" y="1"/>
                    <a:pt x="667"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27"/>
            <p:cNvSpPr/>
            <p:nvPr/>
          </p:nvSpPr>
          <p:spPr>
            <a:xfrm>
              <a:off x="1365325" y="2274000"/>
              <a:ext cx="26925" cy="23775"/>
            </a:xfrm>
            <a:custGeom>
              <a:rect b="b" l="l" r="r" t="t"/>
              <a:pathLst>
                <a:path extrusionOk="0" h="951" w="1077">
                  <a:moveTo>
                    <a:pt x="668" y="0"/>
                  </a:moveTo>
                  <a:cubicBezTo>
                    <a:pt x="635" y="0"/>
                    <a:pt x="600" y="3"/>
                    <a:pt x="565" y="9"/>
                  </a:cubicBezTo>
                  <a:cubicBezTo>
                    <a:pt x="276" y="61"/>
                    <a:pt x="29" y="311"/>
                    <a:pt x="14" y="569"/>
                  </a:cubicBezTo>
                  <a:cubicBezTo>
                    <a:pt x="1" y="795"/>
                    <a:pt x="172" y="951"/>
                    <a:pt x="410" y="951"/>
                  </a:cubicBezTo>
                  <a:cubicBezTo>
                    <a:pt x="443" y="951"/>
                    <a:pt x="477" y="948"/>
                    <a:pt x="513" y="942"/>
                  </a:cubicBezTo>
                  <a:cubicBezTo>
                    <a:pt x="802" y="889"/>
                    <a:pt x="1049" y="640"/>
                    <a:pt x="1064" y="382"/>
                  </a:cubicBezTo>
                  <a:cubicBezTo>
                    <a:pt x="1077" y="156"/>
                    <a:pt x="906" y="0"/>
                    <a:pt x="66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27"/>
            <p:cNvSpPr/>
            <p:nvPr/>
          </p:nvSpPr>
          <p:spPr>
            <a:xfrm>
              <a:off x="1415150" y="2280250"/>
              <a:ext cx="188525" cy="74075"/>
            </a:xfrm>
            <a:custGeom>
              <a:rect b="b" l="l" r="r" t="t"/>
              <a:pathLst>
                <a:path extrusionOk="0" h="2963" w="7541">
                  <a:moveTo>
                    <a:pt x="6331" y="1"/>
                  </a:moveTo>
                  <a:cubicBezTo>
                    <a:pt x="4446" y="1"/>
                    <a:pt x="0" y="2963"/>
                    <a:pt x="1774" y="2963"/>
                  </a:cubicBezTo>
                  <a:cubicBezTo>
                    <a:pt x="1949" y="2963"/>
                    <a:pt x="2184" y="2934"/>
                    <a:pt x="2487" y="2871"/>
                  </a:cubicBezTo>
                  <a:lnTo>
                    <a:pt x="6268" y="1778"/>
                  </a:lnTo>
                  <a:cubicBezTo>
                    <a:pt x="7053" y="1282"/>
                    <a:pt x="7540" y="276"/>
                    <a:pt x="6661" y="39"/>
                  </a:cubicBezTo>
                  <a:cubicBezTo>
                    <a:pt x="6563" y="13"/>
                    <a:pt x="6452" y="1"/>
                    <a:pt x="63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27"/>
            <p:cNvSpPr/>
            <p:nvPr/>
          </p:nvSpPr>
          <p:spPr>
            <a:xfrm>
              <a:off x="1556475" y="2290250"/>
              <a:ext cx="32250" cy="22975"/>
            </a:xfrm>
            <a:custGeom>
              <a:rect b="b" l="l" r="r" t="t"/>
              <a:pathLst>
                <a:path extrusionOk="0" h="919" w="1290">
                  <a:moveTo>
                    <a:pt x="917" y="1"/>
                  </a:moveTo>
                  <a:cubicBezTo>
                    <a:pt x="703" y="1"/>
                    <a:pt x="430" y="122"/>
                    <a:pt x="244" y="312"/>
                  </a:cubicBezTo>
                  <a:cubicBezTo>
                    <a:pt x="9" y="552"/>
                    <a:pt x="1" y="813"/>
                    <a:pt x="223" y="895"/>
                  </a:cubicBezTo>
                  <a:cubicBezTo>
                    <a:pt x="268" y="911"/>
                    <a:pt x="318" y="919"/>
                    <a:pt x="372" y="919"/>
                  </a:cubicBezTo>
                  <a:cubicBezTo>
                    <a:pt x="588" y="919"/>
                    <a:pt x="860" y="799"/>
                    <a:pt x="1046" y="607"/>
                  </a:cubicBezTo>
                  <a:cubicBezTo>
                    <a:pt x="1277" y="368"/>
                    <a:pt x="1289" y="108"/>
                    <a:pt x="1067" y="25"/>
                  </a:cubicBezTo>
                  <a:cubicBezTo>
                    <a:pt x="1022" y="9"/>
                    <a:pt x="972" y="1"/>
                    <a:pt x="917"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7"/>
            <p:cNvSpPr/>
            <p:nvPr/>
          </p:nvSpPr>
          <p:spPr>
            <a:xfrm>
              <a:off x="1418800" y="2281625"/>
              <a:ext cx="141800" cy="72650"/>
            </a:xfrm>
            <a:custGeom>
              <a:rect b="b" l="l" r="r" t="t"/>
              <a:pathLst>
                <a:path extrusionOk="0" h="2906" w="5672">
                  <a:moveTo>
                    <a:pt x="5671" y="0"/>
                  </a:moveTo>
                  <a:lnTo>
                    <a:pt x="5671" y="0"/>
                  </a:lnTo>
                  <a:cubicBezTo>
                    <a:pt x="3610" y="411"/>
                    <a:pt x="0" y="2905"/>
                    <a:pt x="1626" y="2905"/>
                  </a:cubicBezTo>
                  <a:cubicBezTo>
                    <a:pt x="1801" y="2905"/>
                    <a:pt x="2036" y="2876"/>
                    <a:pt x="2340" y="2813"/>
                  </a:cubicBezTo>
                  <a:lnTo>
                    <a:pt x="4291" y="2251"/>
                  </a:lnTo>
                  <a:cubicBezTo>
                    <a:pt x="4254" y="2224"/>
                    <a:pt x="4221" y="2192"/>
                    <a:pt x="4193" y="2153"/>
                  </a:cubicBezTo>
                  <a:cubicBezTo>
                    <a:pt x="3894" y="1729"/>
                    <a:pt x="4350" y="891"/>
                    <a:pt x="5212" y="280"/>
                  </a:cubicBezTo>
                  <a:cubicBezTo>
                    <a:pt x="5363" y="173"/>
                    <a:pt x="5518" y="80"/>
                    <a:pt x="5671"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7"/>
            <p:cNvSpPr/>
            <p:nvPr/>
          </p:nvSpPr>
          <p:spPr>
            <a:xfrm>
              <a:off x="1453175" y="2280250"/>
              <a:ext cx="146025" cy="60900"/>
            </a:xfrm>
            <a:custGeom>
              <a:rect b="b" l="l" r="r" t="t"/>
              <a:pathLst>
                <a:path extrusionOk="0" h="2436" w="5841">
                  <a:moveTo>
                    <a:pt x="4809" y="1"/>
                  </a:moveTo>
                  <a:cubicBezTo>
                    <a:pt x="3429" y="1"/>
                    <a:pt x="681" y="1585"/>
                    <a:pt x="0" y="2435"/>
                  </a:cubicBezTo>
                  <a:cubicBezTo>
                    <a:pt x="831" y="1564"/>
                    <a:pt x="3386" y="127"/>
                    <a:pt x="4697" y="127"/>
                  </a:cubicBezTo>
                  <a:cubicBezTo>
                    <a:pt x="4818" y="127"/>
                    <a:pt x="4929" y="140"/>
                    <a:pt x="5027" y="166"/>
                  </a:cubicBezTo>
                  <a:cubicBezTo>
                    <a:pt x="5672" y="340"/>
                    <a:pt x="5582" y="924"/>
                    <a:pt x="5178" y="1422"/>
                  </a:cubicBezTo>
                  <a:cubicBezTo>
                    <a:pt x="5672" y="902"/>
                    <a:pt x="5841" y="228"/>
                    <a:pt x="5140" y="39"/>
                  </a:cubicBezTo>
                  <a:cubicBezTo>
                    <a:pt x="5042" y="13"/>
                    <a:pt x="4931" y="1"/>
                    <a:pt x="4809"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7"/>
            <p:cNvSpPr/>
            <p:nvPr/>
          </p:nvSpPr>
          <p:spPr>
            <a:xfrm>
              <a:off x="1463550" y="2317050"/>
              <a:ext cx="115925" cy="43725"/>
            </a:xfrm>
            <a:custGeom>
              <a:rect b="b" l="l" r="r" t="t"/>
              <a:pathLst>
                <a:path extrusionOk="0" h="1749" w="4637">
                  <a:moveTo>
                    <a:pt x="4456" y="0"/>
                  </a:moveTo>
                  <a:cubicBezTo>
                    <a:pt x="2185" y="0"/>
                    <a:pt x="1" y="1345"/>
                    <a:pt x="1" y="1345"/>
                  </a:cubicBezTo>
                  <a:lnTo>
                    <a:pt x="21" y="1748"/>
                  </a:lnTo>
                  <a:cubicBezTo>
                    <a:pt x="1699" y="1399"/>
                    <a:pt x="2457" y="1518"/>
                    <a:pt x="4523" y="1021"/>
                  </a:cubicBezTo>
                  <a:lnTo>
                    <a:pt x="4637" y="3"/>
                  </a:lnTo>
                  <a:cubicBezTo>
                    <a:pt x="4576" y="1"/>
                    <a:pt x="4516" y="0"/>
                    <a:pt x="44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27"/>
            <p:cNvSpPr/>
            <p:nvPr/>
          </p:nvSpPr>
          <p:spPr>
            <a:xfrm>
              <a:off x="1463550" y="2323900"/>
              <a:ext cx="63875" cy="36875"/>
            </a:xfrm>
            <a:custGeom>
              <a:rect b="b" l="l" r="r" t="t"/>
              <a:pathLst>
                <a:path extrusionOk="0" h="1475" w="2555">
                  <a:moveTo>
                    <a:pt x="2554" y="0"/>
                  </a:moveTo>
                  <a:lnTo>
                    <a:pt x="2554" y="0"/>
                  </a:lnTo>
                  <a:cubicBezTo>
                    <a:pt x="1104" y="393"/>
                    <a:pt x="1" y="1071"/>
                    <a:pt x="1" y="1071"/>
                  </a:cubicBezTo>
                  <a:lnTo>
                    <a:pt x="21" y="1474"/>
                  </a:lnTo>
                  <a:cubicBezTo>
                    <a:pt x="849" y="1302"/>
                    <a:pt x="1456" y="1241"/>
                    <a:pt x="2104" y="1168"/>
                  </a:cubicBezTo>
                  <a:cubicBezTo>
                    <a:pt x="2140" y="826"/>
                    <a:pt x="2266" y="457"/>
                    <a:pt x="2482" y="106"/>
                  </a:cubicBezTo>
                  <a:cubicBezTo>
                    <a:pt x="2504" y="69"/>
                    <a:pt x="2531" y="35"/>
                    <a:pt x="2554"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27"/>
            <p:cNvSpPr/>
            <p:nvPr/>
          </p:nvSpPr>
          <p:spPr>
            <a:xfrm>
              <a:off x="1493050" y="2338500"/>
              <a:ext cx="115150" cy="18275"/>
            </a:xfrm>
            <a:custGeom>
              <a:rect b="b" l="l" r="r" t="t"/>
              <a:pathLst>
                <a:path extrusionOk="0" h="731" w="4606">
                  <a:moveTo>
                    <a:pt x="3298" y="1"/>
                  </a:moveTo>
                  <a:cubicBezTo>
                    <a:pt x="3060" y="129"/>
                    <a:pt x="1787" y="239"/>
                    <a:pt x="0" y="647"/>
                  </a:cubicBezTo>
                  <a:cubicBezTo>
                    <a:pt x="0" y="647"/>
                    <a:pt x="1063" y="731"/>
                    <a:pt x="2172" y="731"/>
                  </a:cubicBezTo>
                  <a:cubicBezTo>
                    <a:pt x="2855" y="731"/>
                    <a:pt x="3554" y="699"/>
                    <a:pt x="4035" y="597"/>
                  </a:cubicBezTo>
                  <a:cubicBezTo>
                    <a:pt x="4605" y="478"/>
                    <a:pt x="3298" y="1"/>
                    <a:pt x="32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27"/>
            <p:cNvSpPr/>
            <p:nvPr/>
          </p:nvSpPr>
          <p:spPr>
            <a:xfrm>
              <a:off x="1573750" y="2338550"/>
              <a:ext cx="24125" cy="12675"/>
            </a:xfrm>
            <a:custGeom>
              <a:rect b="b" l="l" r="r" t="t"/>
              <a:pathLst>
                <a:path extrusionOk="0" h="507" w="965">
                  <a:moveTo>
                    <a:pt x="70" y="0"/>
                  </a:moveTo>
                  <a:cubicBezTo>
                    <a:pt x="53" y="10"/>
                    <a:pt x="27" y="19"/>
                    <a:pt x="0" y="28"/>
                  </a:cubicBezTo>
                  <a:cubicBezTo>
                    <a:pt x="34" y="40"/>
                    <a:pt x="70" y="55"/>
                    <a:pt x="105" y="68"/>
                  </a:cubicBezTo>
                  <a:cubicBezTo>
                    <a:pt x="447" y="203"/>
                    <a:pt x="746" y="359"/>
                    <a:pt x="950" y="507"/>
                  </a:cubicBezTo>
                  <a:cubicBezTo>
                    <a:pt x="965" y="327"/>
                    <a:pt x="70" y="0"/>
                    <a:pt x="70" y="0"/>
                  </a:cubicBezTo>
                  <a:close/>
                </a:path>
              </a:pathLst>
            </a:custGeom>
            <a:solidFill>
              <a:srgbClr val="352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27"/>
            <p:cNvSpPr/>
            <p:nvPr/>
          </p:nvSpPr>
          <p:spPr>
            <a:xfrm>
              <a:off x="1493050" y="2344175"/>
              <a:ext cx="76900" cy="12575"/>
            </a:xfrm>
            <a:custGeom>
              <a:rect b="b" l="l" r="r" t="t"/>
              <a:pathLst>
                <a:path extrusionOk="0" h="503" w="3076">
                  <a:moveTo>
                    <a:pt x="2177" y="0"/>
                  </a:moveTo>
                  <a:cubicBezTo>
                    <a:pt x="1611" y="95"/>
                    <a:pt x="868" y="223"/>
                    <a:pt x="0" y="420"/>
                  </a:cubicBezTo>
                  <a:cubicBezTo>
                    <a:pt x="0" y="420"/>
                    <a:pt x="1062" y="503"/>
                    <a:pt x="2172" y="503"/>
                  </a:cubicBezTo>
                  <a:cubicBezTo>
                    <a:pt x="2476" y="503"/>
                    <a:pt x="2784" y="496"/>
                    <a:pt x="3075" y="481"/>
                  </a:cubicBezTo>
                  <a:cubicBezTo>
                    <a:pt x="2700" y="333"/>
                    <a:pt x="2382" y="159"/>
                    <a:pt x="2177"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27"/>
            <p:cNvSpPr/>
            <p:nvPr/>
          </p:nvSpPr>
          <p:spPr>
            <a:xfrm>
              <a:off x="1493050" y="2345900"/>
              <a:ext cx="107300" cy="10925"/>
            </a:xfrm>
            <a:custGeom>
              <a:rect b="b" l="l" r="r" t="t"/>
              <a:pathLst>
                <a:path extrusionOk="0" h="437" w="4292">
                  <a:moveTo>
                    <a:pt x="3954" y="1"/>
                  </a:moveTo>
                  <a:cubicBezTo>
                    <a:pt x="4102" y="102"/>
                    <a:pt x="4156" y="198"/>
                    <a:pt x="3940" y="244"/>
                  </a:cubicBezTo>
                  <a:cubicBezTo>
                    <a:pt x="3458" y="345"/>
                    <a:pt x="2759" y="377"/>
                    <a:pt x="2078" y="377"/>
                  </a:cubicBezTo>
                  <a:cubicBezTo>
                    <a:pt x="1310" y="377"/>
                    <a:pt x="565" y="337"/>
                    <a:pt x="178" y="313"/>
                  </a:cubicBezTo>
                  <a:cubicBezTo>
                    <a:pt x="120" y="325"/>
                    <a:pt x="61" y="338"/>
                    <a:pt x="0" y="353"/>
                  </a:cubicBezTo>
                  <a:cubicBezTo>
                    <a:pt x="0" y="353"/>
                    <a:pt x="1062" y="436"/>
                    <a:pt x="2172" y="436"/>
                  </a:cubicBezTo>
                  <a:cubicBezTo>
                    <a:pt x="2854" y="436"/>
                    <a:pt x="3554" y="405"/>
                    <a:pt x="4035" y="303"/>
                  </a:cubicBezTo>
                  <a:cubicBezTo>
                    <a:pt x="4292" y="248"/>
                    <a:pt x="4168" y="123"/>
                    <a:pt x="3954" y="1"/>
                  </a:cubicBezTo>
                  <a:close/>
                </a:path>
              </a:pathLst>
            </a:custGeom>
            <a:solidFill>
              <a:srgbClr val="352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27"/>
            <p:cNvSpPr/>
            <p:nvPr/>
          </p:nvSpPr>
          <p:spPr>
            <a:xfrm>
              <a:off x="1463550" y="2317000"/>
              <a:ext cx="115900" cy="43725"/>
            </a:xfrm>
            <a:custGeom>
              <a:rect b="b" l="l" r="r" t="t"/>
              <a:pathLst>
                <a:path extrusionOk="0" h="1749" w="4636">
                  <a:moveTo>
                    <a:pt x="4451" y="1"/>
                  </a:moveTo>
                  <a:cubicBezTo>
                    <a:pt x="2182" y="1"/>
                    <a:pt x="1" y="1345"/>
                    <a:pt x="1" y="1345"/>
                  </a:cubicBezTo>
                  <a:lnTo>
                    <a:pt x="21" y="1749"/>
                  </a:lnTo>
                  <a:cubicBezTo>
                    <a:pt x="48" y="1743"/>
                    <a:pt x="74" y="1737"/>
                    <a:pt x="102" y="1731"/>
                  </a:cubicBezTo>
                  <a:lnTo>
                    <a:pt x="90" y="1467"/>
                  </a:lnTo>
                  <a:cubicBezTo>
                    <a:pt x="90" y="1467"/>
                    <a:pt x="2277" y="122"/>
                    <a:pt x="4547" y="122"/>
                  </a:cubicBezTo>
                  <a:cubicBezTo>
                    <a:pt x="4572" y="122"/>
                    <a:pt x="4598" y="123"/>
                    <a:pt x="4623" y="123"/>
                  </a:cubicBezTo>
                  <a:lnTo>
                    <a:pt x="4635" y="4"/>
                  </a:lnTo>
                  <a:cubicBezTo>
                    <a:pt x="4574" y="2"/>
                    <a:pt x="4512" y="1"/>
                    <a:pt x="4451"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27"/>
            <p:cNvSpPr/>
            <p:nvPr/>
          </p:nvSpPr>
          <p:spPr>
            <a:xfrm>
              <a:off x="1559325" y="2291450"/>
              <a:ext cx="28150" cy="20075"/>
            </a:xfrm>
            <a:custGeom>
              <a:rect b="b" l="l" r="r" t="t"/>
              <a:pathLst>
                <a:path extrusionOk="0" h="803" w="1126">
                  <a:moveTo>
                    <a:pt x="797" y="1"/>
                  </a:moveTo>
                  <a:cubicBezTo>
                    <a:pt x="609" y="1"/>
                    <a:pt x="373" y="105"/>
                    <a:pt x="211" y="270"/>
                  </a:cubicBezTo>
                  <a:cubicBezTo>
                    <a:pt x="6" y="481"/>
                    <a:pt x="0" y="709"/>
                    <a:pt x="194" y="780"/>
                  </a:cubicBezTo>
                  <a:cubicBezTo>
                    <a:pt x="235" y="795"/>
                    <a:pt x="281" y="802"/>
                    <a:pt x="331" y="802"/>
                  </a:cubicBezTo>
                  <a:cubicBezTo>
                    <a:pt x="519" y="802"/>
                    <a:pt x="755" y="698"/>
                    <a:pt x="916" y="532"/>
                  </a:cubicBezTo>
                  <a:cubicBezTo>
                    <a:pt x="1119" y="322"/>
                    <a:pt x="1125" y="93"/>
                    <a:pt x="932" y="23"/>
                  </a:cubicBezTo>
                  <a:cubicBezTo>
                    <a:pt x="892" y="8"/>
                    <a:pt x="846" y="1"/>
                    <a:pt x="79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27"/>
            <p:cNvSpPr/>
            <p:nvPr/>
          </p:nvSpPr>
          <p:spPr>
            <a:xfrm>
              <a:off x="1562800" y="2291400"/>
              <a:ext cx="24675" cy="13225"/>
            </a:xfrm>
            <a:custGeom>
              <a:rect b="b" l="l" r="r" t="t"/>
              <a:pathLst>
                <a:path extrusionOk="0" h="529" w="987">
                  <a:moveTo>
                    <a:pt x="658" y="1"/>
                  </a:moveTo>
                  <a:cubicBezTo>
                    <a:pt x="470" y="1"/>
                    <a:pt x="232" y="105"/>
                    <a:pt x="70" y="271"/>
                  </a:cubicBezTo>
                  <a:cubicBezTo>
                    <a:pt x="44" y="299"/>
                    <a:pt x="22" y="324"/>
                    <a:pt x="1" y="352"/>
                  </a:cubicBezTo>
                  <a:cubicBezTo>
                    <a:pt x="70" y="331"/>
                    <a:pt x="138" y="313"/>
                    <a:pt x="204" y="300"/>
                  </a:cubicBezTo>
                  <a:cubicBezTo>
                    <a:pt x="261" y="291"/>
                    <a:pt x="316" y="286"/>
                    <a:pt x="368" y="286"/>
                  </a:cubicBezTo>
                  <a:cubicBezTo>
                    <a:pt x="557" y="286"/>
                    <a:pt x="704" y="346"/>
                    <a:pt x="758" y="440"/>
                  </a:cubicBezTo>
                  <a:cubicBezTo>
                    <a:pt x="773" y="466"/>
                    <a:pt x="780" y="497"/>
                    <a:pt x="780" y="528"/>
                  </a:cubicBezTo>
                  <a:cubicBezTo>
                    <a:pt x="979" y="321"/>
                    <a:pt x="986" y="94"/>
                    <a:pt x="790" y="22"/>
                  </a:cubicBezTo>
                  <a:cubicBezTo>
                    <a:pt x="751" y="7"/>
                    <a:pt x="706" y="1"/>
                    <a:pt x="6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27"/>
            <p:cNvSpPr/>
            <p:nvPr/>
          </p:nvSpPr>
          <p:spPr>
            <a:xfrm>
              <a:off x="1662950" y="2370450"/>
              <a:ext cx="51825" cy="375425"/>
            </a:xfrm>
            <a:custGeom>
              <a:rect b="b" l="l" r="r" t="t"/>
              <a:pathLst>
                <a:path extrusionOk="0" h="15017" w="2073">
                  <a:moveTo>
                    <a:pt x="1223" y="1"/>
                  </a:moveTo>
                  <a:lnTo>
                    <a:pt x="1" y="15016"/>
                  </a:lnTo>
                  <a:lnTo>
                    <a:pt x="585" y="15016"/>
                  </a:lnTo>
                  <a:lnTo>
                    <a:pt x="20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27"/>
            <p:cNvSpPr/>
            <p:nvPr/>
          </p:nvSpPr>
          <p:spPr>
            <a:xfrm>
              <a:off x="1491825" y="2370450"/>
              <a:ext cx="49925" cy="375425"/>
            </a:xfrm>
            <a:custGeom>
              <a:rect b="b" l="l" r="r" t="t"/>
              <a:pathLst>
                <a:path extrusionOk="0" h="15017" w="1997">
                  <a:moveTo>
                    <a:pt x="1176" y="1"/>
                  </a:moveTo>
                  <a:lnTo>
                    <a:pt x="1" y="15016"/>
                  </a:lnTo>
                  <a:lnTo>
                    <a:pt x="563" y="15016"/>
                  </a:lnTo>
                  <a:lnTo>
                    <a:pt x="199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27"/>
            <p:cNvSpPr/>
            <p:nvPr/>
          </p:nvSpPr>
          <p:spPr>
            <a:xfrm>
              <a:off x="1523075" y="2481200"/>
              <a:ext cx="169200" cy="10825"/>
            </a:xfrm>
            <a:custGeom>
              <a:rect b="b" l="l" r="r" t="t"/>
              <a:pathLst>
                <a:path extrusionOk="0" h="433" w="6768">
                  <a:moveTo>
                    <a:pt x="1" y="1"/>
                  </a:moveTo>
                  <a:lnTo>
                    <a:pt x="1" y="432"/>
                  </a:lnTo>
                  <a:lnTo>
                    <a:pt x="6768" y="432"/>
                  </a:lnTo>
                  <a:lnTo>
                    <a:pt x="67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27"/>
            <p:cNvSpPr/>
            <p:nvPr/>
          </p:nvSpPr>
          <p:spPr>
            <a:xfrm>
              <a:off x="975575" y="2365075"/>
              <a:ext cx="733350" cy="36600"/>
            </a:xfrm>
            <a:custGeom>
              <a:rect b="b" l="l" r="r" t="t"/>
              <a:pathLst>
                <a:path extrusionOk="0" h="1464" w="29334">
                  <a:moveTo>
                    <a:pt x="1" y="1"/>
                  </a:moveTo>
                  <a:lnTo>
                    <a:pt x="197" y="1463"/>
                  </a:lnTo>
                  <a:lnTo>
                    <a:pt x="29333" y="1463"/>
                  </a:lnTo>
                  <a:lnTo>
                    <a:pt x="2933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27"/>
            <p:cNvSpPr/>
            <p:nvPr/>
          </p:nvSpPr>
          <p:spPr>
            <a:xfrm>
              <a:off x="1159625" y="2365075"/>
              <a:ext cx="553975" cy="36600"/>
            </a:xfrm>
            <a:custGeom>
              <a:rect b="b" l="l" r="r" t="t"/>
              <a:pathLst>
                <a:path extrusionOk="0" h="1464" w="22159">
                  <a:moveTo>
                    <a:pt x="1" y="1"/>
                  </a:moveTo>
                  <a:lnTo>
                    <a:pt x="148" y="1463"/>
                  </a:lnTo>
                  <a:lnTo>
                    <a:pt x="21971" y="1463"/>
                  </a:lnTo>
                  <a:lnTo>
                    <a:pt x="2215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27"/>
            <p:cNvSpPr/>
            <p:nvPr/>
          </p:nvSpPr>
          <p:spPr>
            <a:xfrm>
              <a:off x="976575" y="2370450"/>
              <a:ext cx="51825" cy="375425"/>
            </a:xfrm>
            <a:custGeom>
              <a:rect b="b" l="l" r="r" t="t"/>
              <a:pathLst>
                <a:path extrusionOk="0" h="15017" w="2073">
                  <a:moveTo>
                    <a:pt x="1" y="1"/>
                  </a:moveTo>
                  <a:lnTo>
                    <a:pt x="1488" y="15016"/>
                  </a:lnTo>
                  <a:lnTo>
                    <a:pt x="2073" y="15016"/>
                  </a:lnTo>
                  <a:lnTo>
                    <a:pt x="8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27"/>
            <p:cNvSpPr/>
            <p:nvPr/>
          </p:nvSpPr>
          <p:spPr>
            <a:xfrm>
              <a:off x="1140125" y="2370450"/>
              <a:ext cx="49900" cy="375425"/>
            </a:xfrm>
            <a:custGeom>
              <a:rect b="b" l="l" r="r" t="t"/>
              <a:pathLst>
                <a:path extrusionOk="0" h="15017" w="1996">
                  <a:moveTo>
                    <a:pt x="0" y="1"/>
                  </a:moveTo>
                  <a:lnTo>
                    <a:pt x="1433" y="15016"/>
                  </a:lnTo>
                  <a:lnTo>
                    <a:pt x="1996" y="15016"/>
                  </a:lnTo>
                  <a:lnTo>
                    <a:pt x="81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27"/>
            <p:cNvSpPr/>
            <p:nvPr/>
          </p:nvSpPr>
          <p:spPr>
            <a:xfrm>
              <a:off x="997075" y="2481200"/>
              <a:ext cx="169200" cy="10825"/>
            </a:xfrm>
            <a:custGeom>
              <a:rect b="b" l="l" r="r" t="t"/>
              <a:pathLst>
                <a:path extrusionOk="0" h="433" w="6768">
                  <a:moveTo>
                    <a:pt x="1" y="1"/>
                  </a:moveTo>
                  <a:lnTo>
                    <a:pt x="1" y="432"/>
                  </a:lnTo>
                  <a:lnTo>
                    <a:pt x="6768" y="432"/>
                  </a:lnTo>
                  <a:lnTo>
                    <a:pt x="67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27"/>
            <p:cNvSpPr/>
            <p:nvPr/>
          </p:nvSpPr>
          <p:spPr>
            <a:xfrm>
              <a:off x="956925" y="2353225"/>
              <a:ext cx="773125" cy="21525"/>
            </a:xfrm>
            <a:custGeom>
              <a:rect b="b" l="l" r="r" t="t"/>
              <a:pathLst>
                <a:path extrusionOk="0" h="861" w="30925">
                  <a:moveTo>
                    <a:pt x="0" y="1"/>
                  </a:moveTo>
                  <a:lnTo>
                    <a:pt x="127" y="550"/>
                  </a:lnTo>
                  <a:lnTo>
                    <a:pt x="500" y="861"/>
                  </a:lnTo>
                  <a:lnTo>
                    <a:pt x="30480" y="861"/>
                  </a:lnTo>
                  <a:lnTo>
                    <a:pt x="30716" y="605"/>
                  </a:lnTo>
                  <a:lnTo>
                    <a:pt x="309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27"/>
            <p:cNvSpPr/>
            <p:nvPr/>
          </p:nvSpPr>
          <p:spPr>
            <a:xfrm>
              <a:off x="1148075" y="2353225"/>
              <a:ext cx="581975" cy="21525"/>
            </a:xfrm>
            <a:custGeom>
              <a:rect b="b" l="l" r="r" t="t"/>
              <a:pathLst>
                <a:path extrusionOk="0" h="861" w="23279">
                  <a:moveTo>
                    <a:pt x="0" y="1"/>
                  </a:moveTo>
                  <a:lnTo>
                    <a:pt x="220" y="861"/>
                  </a:lnTo>
                  <a:lnTo>
                    <a:pt x="22834" y="861"/>
                  </a:lnTo>
                  <a:lnTo>
                    <a:pt x="23070" y="605"/>
                  </a:lnTo>
                  <a:lnTo>
                    <a:pt x="23279"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5">
  <p:cSld name="BLANK_1_1_1_1_1_1_1_1_1_1_1_1">
    <p:spTree>
      <p:nvGrpSpPr>
        <p:cNvPr id="1496" name="Shape 1496"/>
        <p:cNvGrpSpPr/>
        <p:nvPr/>
      </p:nvGrpSpPr>
      <p:grpSpPr>
        <a:xfrm>
          <a:off x="0" y="0"/>
          <a:ext cx="0" cy="0"/>
          <a:chOff x="0" y="0"/>
          <a:chExt cx="0" cy="0"/>
        </a:xfrm>
      </p:grpSpPr>
      <p:pic>
        <p:nvPicPr>
          <p:cNvPr id="1497" name="Google Shape;1497;p28"/>
          <p:cNvPicPr preferRelativeResize="0"/>
          <p:nvPr/>
        </p:nvPicPr>
        <p:blipFill>
          <a:blip r:embed="rId2">
            <a:alphaModFix amt="25000"/>
          </a:blip>
          <a:stretch>
            <a:fillRect/>
          </a:stretch>
        </p:blipFill>
        <p:spPr>
          <a:xfrm>
            <a:off x="0" y="0"/>
            <a:ext cx="9144003" cy="5143501"/>
          </a:xfrm>
          <a:prstGeom prst="rect">
            <a:avLst/>
          </a:prstGeom>
          <a:noFill/>
          <a:ln>
            <a:noFill/>
          </a:ln>
        </p:spPr>
      </p:pic>
      <p:sp>
        <p:nvSpPr>
          <p:cNvPr id="1498" name="Google Shape;1498;p28"/>
          <p:cNvSpPr/>
          <p:nvPr/>
        </p:nvSpPr>
        <p:spPr>
          <a:xfrm>
            <a:off x="325000" y="301350"/>
            <a:ext cx="8494200" cy="4540800"/>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9" name="Google Shape;1499;p28"/>
          <p:cNvGrpSpPr/>
          <p:nvPr/>
        </p:nvGrpSpPr>
        <p:grpSpPr>
          <a:xfrm>
            <a:off x="6861162" y="1581055"/>
            <a:ext cx="1669361" cy="3596982"/>
            <a:chOff x="2763875" y="1401075"/>
            <a:chExt cx="643175" cy="1385800"/>
          </a:xfrm>
        </p:grpSpPr>
        <p:sp>
          <p:nvSpPr>
            <p:cNvPr id="1500" name="Google Shape;1500;p28"/>
            <p:cNvSpPr/>
            <p:nvPr/>
          </p:nvSpPr>
          <p:spPr>
            <a:xfrm>
              <a:off x="3060775" y="1604375"/>
              <a:ext cx="95300" cy="135325"/>
            </a:xfrm>
            <a:custGeom>
              <a:rect b="b" l="l" r="r" t="t"/>
              <a:pathLst>
                <a:path extrusionOk="0" h="5413" w="3812">
                  <a:moveTo>
                    <a:pt x="265" y="1"/>
                  </a:moveTo>
                  <a:lnTo>
                    <a:pt x="0" y="180"/>
                  </a:lnTo>
                  <a:lnTo>
                    <a:pt x="3549" y="5413"/>
                  </a:lnTo>
                  <a:lnTo>
                    <a:pt x="3812" y="5235"/>
                  </a:lnTo>
                  <a:lnTo>
                    <a:pt x="26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28"/>
            <p:cNvSpPr/>
            <p:nvPr/>
          </p:nvSpPr>
          <p:spPr>
            <a:xfrm>
              <a:off x="3281125" y="2009175"/>
              <a:ext cx="55200" cy="82200"/>
            </a:xfrm>
            <a:custGeom>
              <a:rect b="b" l="l" r="r" t="t"/>
              <a:pathLst>
                <a:path extrusionOk="0" h="3288" w="2208">
                  <a:moveTo>
                    <a:pt x="735" y="1"/>
                  </a:moveTo>
                  <a:lnTo>
                    <a:pt x="0" y="372"/>
                  </a:lnTo>
                  <a:lnTo>
                    <a:pt x="1473" y="3288"/>
                  </a:lnTo>
                  <a:lnTo>
                    <a:pt x="2208" y="2918"/>
                  </a:lnTo>
                  <a:lnTo>
                    <a:pt x="73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28"/>
            <p:cNvSpPr/>
            <p:nvPr/>
          </p:nvSpPr>
          <p:spPr>
            <a:xfrm>
              <a:off x="3302400" y="1998750"/>
              <a:ext cx="81525" cy="145725"/>
            </a:xfrm>
            <a:custGeom>
              <a:rect b="b" l="l" r="r" t="t"/>
              <a:pathLst>
                <a:path extrusionOk="0" h="5829" w="3261">
                  <a:moveTo>
                    <a:pt x="426" y="1"/>
                  </a:moveTo>
                  <a:lnTo>
                    <a:pt x="0" y="216"/>
                  </a:lnTo>
                  <a:lnTo>
                    <a:pt x="2834" y="5828"/>
                  </a:lnTo>
                  <a:lnTo>
                    <a:pt x="3261" y="5613"/>
                  </a:lnTo>
                  <a:lnTo>
                    <a:pt x="42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28"/>
            <p:cNvSpPr/>
            <p:nvPr/>
          </p:nvSpPr>
          <p:spPr>
            <a:xfrm>
              <a:off x="3107000" y="1861625"/>
              <a:ext cx="110675" cy="88625"/>
            </a:xfrm>
            <a:custGeom>
              <a:rect b="b" l="l" r="r" t="t"/>
              <a:pathLst>
                <a:path extrusionOk="0" h="3545" w="4427">
                  <a:moveTo>
                    <a:pt x="3538" y="0"/>
                  </a:moveTo>
                  <a:lnTo>
                    <a:pt x="1" y="1785"/>
                  </a:lnTo>
                  <a:lnTo>
                    <a:pt x="887" y="3545"/>
                  </a:lnTo>
                  <a:lnTo>
                    <a:pt x="4426" y="1757"/>
                  </a:lnTo>
                  <a:lnTo>
                    <a:pt x="3538" y="0"/>
                  </a:lnTo>
                  <a:close/>
                </a:path>
              </a:pathLst>
            </a:custGeom>
            <a:solidFill>
              <a:srgbClr val="6D6E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28"/>
            <p:cNvSpPr/>
            <p:nvPr/>
          </p:nvSpPr>
          <p:spPr>
            <a:xfrm>
              <a:off x="3109300" y="1867400"/>
              <a:ext cx="103725" cy="78475"/>
            </a:xfrm>
            <a:custGeom>
              <a:rect b="b" l="l" r="r" t="t"/>
              <a:pathLst>
                <a:path extrusionOk="0" h="3139" w="4149">
                  <a:moveTo>
                    <a:pt x="3439" y="1"/>
                  </a:moveTo>
                  <a:lnTo>
                    <a:pt x="0" y="1737"/>
                  </a:lnTo>
                  <a:lnTo>
                    <a:pt x="707" y="3139"/>
                  </a:lnTo>
                  <a:lnTo>
                    <a:pt x="4149" y="1404"/>
                  </a:lnTo>
                  <a:lnTo>
                    <a:pt x="3439" y="1"/>
                  </a:lnTo>
                  <a:close/>
                </a:path>
              </a:pathLst>
            </a:custGeom>
            <a:solidFill>
              <a:srgbClr val="8082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28"/>
            <p:cNvSpPr/>
            <p:nvPr/>
          </p:nvSpPr>
          <p:spPr>
            <a:xfrm>
              <a:off x="3122650" y="1896625"/>
              <a:ext cx="83200" cy="46025"/>
            </a:xfrm>
            <a:custGeom>
              <a:rect b="b" l="l" r="r" t="t"/>
              <a:pathLst>
                <a:path extrusionOk="0" h="1841" w="3328">
                  <a:moveTo>
                    <a:pt x="3220" y="1"/>
                  </a:moveTo>
                  <a:lnTo>
                    <a:pt x="1" y="1627"/>
                  </a:lnTo>
                  <a:lnTo>
                    <a:pt x="107" y="1840"/>
                  </a:lnTo>
                  <a:lnTo>
                    <a:pt x="3328" y="214"/>
                  </a:lnTo>
                  <a:lnTo>
                    <a:pt x="3220" y="1"/>
                  </a:lnTo>
                  <a:close/>
                </a:path>
              </a:pathLst>
            </a:custGeom>
            <a:solidFill>
              <a:srgbClr val="5859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28"/>
            <p:cNvSpPr/>
            <p:nvPr/>
          </p:nvSpPr>
          <p:spPr>
            <a:xfrm>
              <a:off x="3116350" y="1884125"/>
              <a:ext cx="83250" cy="46025"/>
            </a:xfrm>
            <a:custGeom>
              <a:rect b="b" l="l" r="r" t="t"/>
              <a:pathLst>
                <a:path extrusionOk="0" h="1841" w="3330">
                  <a:moveTo>
                    <a:pt x="3220" y="0"/>
                  </a:moveTo>
                  <a:lnTo>
                    <a:pt x="1" y="1627"/>
                  </a:lnTo>
                  <a:lnTo>
                    <a:pt x="109" y="1841"/>
                  </a:lnTo>
                  <a:lnTo>
                    <a:pt x="3329" y="215"/>
                  </a:lnTo>
                  <a:lnTo>
                    <a:pt x="3220" y="0"/>
                  </a:lnTo>
                  <a:close/>
                </a:path>
              </a:pathLst>
            </a:custGeom>
            <a:solidFill>
              <a:srgbClr val="5859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28"/>
            <p:cNvSpPr/>
            <p:nvPr/>
          </p:nvSpPr>
          <p:spPr>
            <a:xfrm>
              <a:off x="3110550" y="1872675"/>
              <a:ext cx="83200" cy="45950"/>
            </a:xfrm>
            <a:custGeom>
              <a:rect b="b" l="l" r="r" t="t"/>
              <a:pathLst>
                <a:path extrusionOk="0" h="1838" w="3328">
                  <a:moveTo>
                    <a:pt x="3220" y="0"/>
                  </a:moveTo>
                  <a:lnTo>
                    <a:pt x="0" y="1624"/>
                  </a:lnTo>
                  <a:lnTo>
                    <a:pt x="109" y="1838"/>
                  </a:lnTo>
                  <a:lnTo>
                    <a:pt x="3327" y="214"/>
                  </a:lnTo>
                  <a:lnTo>
                    <a:pt x="3220" y="0"/>
                  </a:lnTo>
                  <a:close/>
                </a:path>
              </a:pathLst>
            </a:custGeom>
            <a:solidFill>
              <a:srgbClr val="5859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28"/>
            <p:cNvSpPr/>
            <p:nvPr/>
          </p:nvSpPr>
          <p:spPr>
            <a:xfrm>
              <a:off x="3102000" y="1576850"/>
              <a:ext cx="88325" cy="181350"/>
            </a:xfrm>
            <a:custGeom>
              <a:rect b="b" l="l" r="r" t="t"/>
              <a:pathLst>
                <a:path extrusionOk="0" h="7254" w="3533">
                  <a:moveTo>
                    <a:pt x="177" y="0"/>
                  </a:moveTo>
                  <a:lnTo>
                    <a:pt x="1" y="114"/>
                  </a:lnTo>
                  <a:lnTo>
                    <a:pt x="2896" y="5850"/>
                  </a:lnTo>
                  <a:lnTo>
                    <a:pt x="1834" y="6386"/>
                  </a:lnTo>
                  <a:lnTo>
                    <a:pt x="2272" y="7253"/>
                  </a:lnTo>
                  <a:lnTo>
                    <a:pt x="3532" y="6657"/>
                  </a:lnTo>
                  <a:lnTo>
                    <a:pt x="1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28"/>
            <p:cNvSpPr/>
            <p:nvPr/>
          </p:nvSpPr>
          <p:spPr>
            <a:xfrm>
              <a:off x="3152375" y="1813575"/>
              <a:ext cx="36800" cy="26775"/>
            </a:xfrm>
            <a:custGeom>
              <a:rect b="b" l="l" r="r" t="t"/>
              <a:pathLst>
                <a:path extrusionOk="0" h="1071" w="1472">
                  <a:moveTo>
                    <a:pt x="136" y="0"/>
                  </a:moveTo>
                  <a:lnTo>
                    <a:pt x="0" y="68"/>
                  </a:lnTo>
                  <a:lnTo>
                    <a:pt x="324" y="710"/>
                  </a:lnTo>
                  <a:cubicBezTo>
                    <a:pt x="442" y="943"/>
                    <a:pt x="697" y="1071"/>
                    <a:pt x="986" y="1071"/>
                  </a:cubicBezTo>
                  <a:cubicBezTo>
                    <a:pt x="1144" y="1071"/>
                    <a:pt x="1311" y="1033"/>
                    <a:pt x="1471" y="953"/>
                  </a:cubicBezTo>
                  <a:lnTo>
                    <a:pt x="1410" y="833"/>
                  </a:lnTo>
                  <a:cubicBezTo>
                    <a:pt x="1293" y="872"/>
                    <a:pt x="1176" y="891"/>
                    <a:pt x="1064" y="891"/>
                  </a:cubicBezTo>
                  <a:cubicBezTo>
                    <a:pt x="775" y="891"/>
                    <a:pt x="520" y="764"/>
                    <a:pt x="402" y="531"/>
                  </a:cubicBezTo>
                  <a:lnTo>
                    <a:pt x="136" y="0"/>
                  </a:lnTo>
                  <a:close/>
                </a:path>
              </a:pathLst>
            </a:custGeom>
            <a:solidFill>
              <a:srgbClr val="5859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28"/>
            <p:cNvSpPr/>
            <p:nvPr/>
          </p:nvSpPr>
          <p:spPr>
            <a:xfrm>
              <a:off x="3106825" y="1770975"/>
              <a:ext cx="78900" cy="62725"/>
            </a:xfrm>
            <a:custGeom>
              <a:rect b="b" l="l" r="r" t="t"/>
              <a:pathLst>
                <a:path extrusionOk="0" h="2509" w="3156">
                  <a:moveTo>
                    <a:pt x="2189" y="1"/>
                  </a:moveTo>
                  <a:cubicBezTo>
                    <a:pt x="2033" y="714"/>
                    <a:pt x="1313" y="862"/>
                    <a:pt x="740" y="862"/>
                  </a:cubicBezTo>
                  <a:cubicBezTo>
                    <a:pt x="333" y="862"/>
                    <a:pt x="1" y="787"/>
                    <a:pt x="1" y="787"/>
                  </a:cubicBezTo>
                  <a:lnTo>
                    <a:pt x="1" y="787"/>
                  </a:lnTo>
                  <a:lnTo>
                    <a:pt x="185" y="2464"/>
                  </a:lnTo>
                  <a:lnTo>
                    <a:pt x="484" y="2509"/>
                  </a:lnTo>
                  <a:lnTo>
                    <a:pt x="537" y="2081"/>
                  </a:lnTo>
                  <a:lnTo>
                    <a:pt x="3155" y="1906"/>
                  </a:lnTo>
                  <a:lnTo>
                    <a:pt x="2189" y="1"/>
                  </a:lnTo>
                  <a:close/>
                </a:path>
              </a:pathLst>
            </a:custGeom>
            <a:solidFill>
              <a:srgbClr val="8082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28"/>
            <p:cNvSpPr/>
            <p:nvPr/>
          </p:nvSpPr>
          <p:spPr>
            <a:xfrm>
              <a:off x="3224300" y="1774000"/>
              <a:ext cx="17850" cy="31900"/>
            </a:xfrm>
            <a:custGeom>
              <a:rect b="b" l="l" r="r" t="t"/>
              <a:pathLst>
                <a:path extrusionOk="0" h="1276" w="714">
                  <a:moveTo>
                    <a:pt x="575" y="0"/>
                  </a:moveTo>
                  <a:lnTo>
                    <a:pt x="1" y="289"/>
                  </a:lnTo>
                  <a:lnTo>
                    <a:pt x="496" y="1276"/>
                  </a:lnTo>
                  <a:lnTo>
                    <a:pt x="714" y="1167"/>
                  </a:lnTo>
                  <a:lnTo>
                    <a:pt x="462" y="663"/>
                  </a:lnTo>
                  <a:cubicBezTo>
                    <a:pt x="360" y="460"/>
                    <a:pt x="434" y="217"/>
                    <a:pt x="627" y="101"/>
                  </a:cubicBezTo>
                  <a:lnTo>
                    <a:pt x="575" y="0"/>
                  </a:lnTo>
                  <a:close/>
                </a:path>
              </a:pathLst>
            </a:custGeom>
            <a:solidFill>
              <a:srgbClr val="6D6E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28"/>
            <p:cNvSpPr/>
            <p:nvPr/>
          </p:nvSpPr>
          <p:spPr>
            <a:xfrm>
              <a:off x="3214525" y="1777750"/>
              <a:ext cx="25050" cy="36250"/>
            </a:xfrm>
            <a:custGeom>
              <a:rect b="b" l="l" r="r" t="t"/>
              <a:pathLst>
                <a:path extrusionOk="0" h="1450" w="1002">
                  <a:moveTo>
                    <a:pt x="367" y="1"/>
                  </a:moveTo>
                  <a:lnTo>
                    <a:pt x="0" y="185"/>
                  </a:lnTo>
                  <a:lnTo>
                    <a:pt x="635" y="1450"/>
                  </a:lnTo>
                  <a:lnTo>
                    <a:pt x="1002" y="1266"/>
                  </a:lnTo>
                  <a:lnTo>
                    <a:pt x="367" y="1"/>
                  </a:lnTo>
                  <a:close/>
                </a:path>
              </a:pathLst>
            </a:custGeom>
            <a:solidFill>
              <a:srgbClr val="5859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28"/>
            <p:cNvSpPr/>
            <p:nvPr/>
          </p:nvSpPr>
          <p:spPr>
            <a:xfrm>
              <a:off x="3152150" y="1749000"/>
              <a:ext cx="168450" cy="266650"/>
            </a:xfrm>
            <a:custGeom>
              <a:rect b="b" l="l" r="r" t="t"/>
              <a:pathLst>
                <a:path extrusionOk="0" h="10666" w="6738">
                  <a:moveTo>
                    <a:pt x="1827" y="0"/>
                  </a:moveTo>
                  <a:lnTo>
                    <a:pt x="0" y="915"/>
                  </a:lnTo>
                  <a:lnTo>
                    <a:pt x="4912" y="10665"/>
                  </a:lnTo>
                  <a:lnTo>
                    <a:pt x="6738" y="9751"/>
                  </a:lnTo>
                  <a:lnTo>
                    <a:pt x="182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28"/>
            <p:cNvSpPr/>
            <p:nvPr/>
          </p:nvSpPr>
          <p:spPr>
            <a:xfrm>
              <a:off x="3224300" y="1817250"/>
              <a:ext cx="39125" cy="67950"/>
            </a:xfrm>
            <a:custGeom>
              <a:rect b="b" l="l" r="r" t="t"/>
              <a:pathLst>
                <a:path extrusionOk="0" h="2718" w="1565">
                  <a:moveTo>
                    <a:pt x="220" y="1"/>
                  </a:moveTo>
                  <a:cubicBezTo>
                    <a:pt x="219" y="1"/>
                    <a:pt x="216" y="1"/>
                    <a:pt x="214" y="2"/>
                  </a:cubicBezTo>
                  <a:cubicBezTo>
                    <a:pt x="64" y="77"/>
                    <a:pt x="1" y="263"/>
                    <a:pt x="79" y="415"/>
                  </a:cubicBezTo>
                  <a:lnTo>
                    <a:pt x="1150" y="2548"/>
                  </a:lnTo>
                  <a:cubicBezTo>
                    <a:pt x="1205" y="2655"/>
                    <a:pt x="1313" y="2717"/>
                    <a:pt x="1425" y="2717"/>
                  </a:cubicBezTo>
                  <a:cubicBezTo>
                    <a:pt x="1471" y="2717"/>
                    <a:pt x="1518" y="2707"/>
                    <a:pt x="1562" y="2684"/>
                  </a:cubicBezTo>
                  <a:cubicBezTo>
                    <a:pt x="1563" y="2684"/>
                    <a:pt x="1563" y="2682"/>
                    <a:pt x="1565" y="2681"/>
                  </a:cubicBezTo>
                  <a:lnTo>
                    <a:pt x="220" y="1"/>
                  </a:lnTo>
                  <a:close/>
                </a:path>
              </a:pathLst>
            </a:custGeom>
            <a:solidFill>
              <a:srgbClr val="6D6E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28"/>
            <p:cNvSpPr/>
            <p:nvPr/>
          </p:nvSpPr>
          <p:spPr>
            <a:xfrm>
              <a:off x="3177650" y="1752650"/>
              <a:ext cx="132625" cy="252700"/>
            </a:xfrm>
            <a:custGeom>
              <a:rect b="b" l="l" r="r" t="t"/>
              <a:pathLst>
                <a:path extrusionOk="0" h="10108" w="5305">
                  <a:moveTo>
                    <a:pt x="282" y="0"/>
                  </a:moveTo>
                  <a:lnTo>
                    <a:pt x="1" y="142"/>
                  </a:lnTo>
                  <a:lnTo>
                    <a:pt x="5023" y="10107"/>
                  </a:lnTo>
                  <a:lnTo>
                    <a:pt x="5304" y="9967"/>
                  </a:lnTo>
                  <a:lnTo>
                    <a:pt x="282"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28"/>
            <p:cNvSpPr/>
            <p:nvPr/>
          </p:nvSpPr>
          <p:spPr>
            <a:xfrm>
              <a:off x="3159450" y="1759375"/>
              <a:ext cx="137200" cy="255650"/>
            </a:xfrm>
            <a:custGeom>
              <a:rect b="b" l="l" r="r" t="t"/>
              <a:pathLst>
                <a:path extrusionOk="0" h="10226" w="5488">
                  <a:moveTo>
                    <a:pt x="452" y="1"/>
                  </a:moveTo>
                  <a:lnTo>
                    <a:pt x="0" y="228"/>
                  </a:lnTo>
                  <a:lnTo>
                    <a:pt x="5037" y="10225"/>
                  </a:lnTo>
                  <a:lnTo>
                    <a:pt x="5487" y="9997"/>
                  </a:lnTo>
                  <a:lnTo>
                    <a:pt x="452" y="1"/>
                  </a:lnTo>
                  <a:close/>
                </a:path>
              </a:pathLst>
            </a:custGeom>
            <a:solidFill>
              <a:srgbClr val="8082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28"/>
            <p:cNvSpPr/>
            <p:nvPr/>
          </p:nvSpPr>
          <p:spPr>
            <a:xfrm>
              <a:off x="3147000" y="1737850"/>
              <a:ext cx="55600" cy="36900"/>
            </a:xfrm>
            <a:custGeom>
              <a:rect b="b" l="l" r="r" t="t"/>
              <a:pathLst>
                <a:path extrusionOk="0" h="1476" w="2224">
                  <a:moveTo>
                    <a:pt x="1985" y="0"/>
                  </a:moveTo>
                  <a:lnTo>
                    <a:pt x="0" y="999"/>
                  </a:lnTo>
                  <a:lnTo>
                    <a:pt x="240" y="1476"/>
                  </a:lnTo>
                  <a:lnTo>
                    <a:pt x="2224" y="477"/>
                  </a:lnTo>
                  <a:lnTo>
                    <a:pt x="1985" y="0"/>
                  </a:lnTo>
                  <a:close/>
                </a:path>
              </a:pathLst>
            </a:custGeom>
            <a:solidFill>
              <a:srgbClr val="5859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28"/>
            <p:cNvSpPr/>
            <p:nvPr/>
          </p:nvSpPr>
          <p:spPr>
            <a:xfrm>
              <a:off x="3183550" y="1764725"/>
              <a:ext cx="69800" cy="130275"/>
            </a:xfrm>
            <a:custGeom>
              <a:rect b="b" l="l" r="r" t="t"/>
              <a:pathLst>
                <a:path extrusionOk="0" h="5211" w="2792">
                  <a:moveTo>
                    <a:pt x="232" y="0"/>
                  </a:moveTo>
                  <a:lnTo>
                    <a:pt x="1" y="117"/>
                  </a:lnTo>
                  <a:lnTo>
                    <a:pt x="2560" y="5211"/>
                  </a:lnTo>
                  <a:lnTo>
                    <a:pt x="2791" y="5094"/>
                  </a:lnTo>
                  <a:lnTo>
                    <a:pt x="232" y="0"/>
                  </a:lnTo>
                  <a:close/>
                </a:path>
              </a:pathLst>
            </a:custGeom>
            <a:solidFill>
              <a:srgbClr val="9395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28"/>
            <p:cNvSpPr/>
            <p:nvPr/>
          </p:nvSpPr>
          <p:spPr>
            <a:xfrm>
              <a:off x="3186425" y="1768700"/>
              <a:ext cx="63525" cy="121525"/>
            </a:xfrm>
            <a:custGeom>
              <a:rect b="b" l="l" r="r" t="t"/>
              <a:pathLst>
                <a:path extrusionOk="0" h="4861" w="2541">
                  <a:moveTo>
                    <a:pt x="87" y="1"/>
                  </a:moveTo>
                  <a:cubicBezTo>
                    <a:pt x="75" y="1"/>
                    <a:pt x="63" y="3"/>
                    <a:pt x="52" y="9"/>
                  </a:cubicBezTo>
                  <a:cubicBezTo>
                    <a:pt x="15" y="27"/>
                    <a:pt x="0" y="74"/>
                    <a:pt x="20" y="111"/>
                  </a:cubicBezTo>
                  <a:lnTo>
                    <a:pt x="2386" y="4819"/>
                  </a:lnTo>
                  <a:cubicBezTo>
                    <a:pt x="2400" y="4845"/>
                    <a:pt x="2427" y="4860"/>
                    <a:pt x="2455" y="4860"/>
                  </a:cubicBezTo>
                  <a:cubicBezTo>
                    <a:pt x="2466" y="4860"/>
                    <a:pt x="2477" y="4858"/>
                    <a:pt x="2488" y="4853"/>
                  </a:cubicBezTo>
                  <a:cubicBezTo>
                    <a:pt x="2525" y="4834"/>
                    <a:pt x="2541" y="4788"/>
                    <a:pt x="2522" y="4751"/>
                  </a:cubicBezTo>
                  <a:lnTo>
                    <a:pt x="154" y="42"/>
                  </a:lnTo>
                  <a:cubicBezTo>
                    <a:pt x="141" y="16"/>
                    <a:pt x="114" y="1"/>
                    <a:pt x="87" y="1"/>
                  </a:cubicBezTo>
                  <a:close/>
                </a:path>
              </a:pathLst>
            </a:custGeom>
            <a:solidFill>
              <a:srgbClr val="6D6E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28"/>
            <p:cNvSpPr/>
            <p:nvPr/>
          </p:nvSpPr>
          <p:spPr>
            <a:xfrm>
              <a:off x="3196150" y="1794600"/>
              <a:ext cx="16150" cy="14125"/>
            </a:xfrm>
            <a:custGeom>
              <a:rect b="b" l="l" r="r" t="t"/>
              <a:pathLst>
                <a:path extrusionOk="0" h="565" w="646">
                  <a:moveTo>
                    <a:pt x="323" y="0"/>
                  </a:moveTo>
                  <a:cubicBezTo>
                    <a:pt x="280" y="0"/>
                    <a:pt x="237" y="10"/>
                    <a:pt x="196" y="31"/>
                  </a:cubicBezTo>
                  <a:cubicBezTo>
                    <a:pt x="56" y="100"/>
                    <a:pt x="0" y="269"/>
                    <a:pt x="71" y="409"/>
                  </a:cubicBezTo>
                  <a:cubicBezTo>
                    <a:pt x="120" y="507"/>
                    <a:pt x="219" y="564"/>
                    <a:pt x="323" y="564"/>
                  </a:cubicBezTo>
                  <a:cubicBezTo>
                    <a:pt x="365" y="564"/>
                    <a:pt x="409" y="555"/>
                    <a:pt x="449" y="534"/>
                  </a:cubicBezTo>
                  <a:cubicBezTo>
                    <a:pt x="589" y="465"/>
                    <a:pt x="645" y="296"/>
                    <a:pt x="575" y="156"/>
                  </a:cubicBezTo>
                  <a:cubicBezTo>
                    <a:pt x="526" y="58"/>
                    <a:pt x="426" y="0"/>
                    <a:pt x="323" y="0"/>
                  </a:cubicBezTo>
                  <a:close/>
                </a:path>
              </a:pathLst>
            </a:custGeom>
            <a:solidFill>
              <a:srgbClr val="5859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28"/>
            <p:cNvSpPr/>
            <p:nvPr/>
          </p:nvSpPr>
          <p:spPr>
            <a:xfrm>
              <a:off x="3197800" y="1795850"/>
              <a:ext cx="12725" cy="11150"/>
            </a:xfrm>
            <a:custGeom>
              <a:rect b="b" l="l" r="r" t="t"/>
              <a:pathLst>
                <a:path extrusionOk="0" h="446" w="509">
                  <a:moveTo>
                    <a:pt x="256" y="0"/>
                  </a:moveTo>
                  <a:cubicBezTo>
                    <a:pt x="222" y="0"/>
                    <a:pt x="188" y="8"/>
                    <a:pt x="155" y="25"/>
                  </a:cubicBezTo>
                  <a:cubicBezTo>
                    <a:pt x="45" y="79"/>
                    <a:pt x="1" y="212"/>
                    <a:pt x="56" y="322"/>
                  </a:cubicBezTo>
                  <a:cubicBezTo>
                    <a:pt x="95" y="401"/>
                    <a:pt x="174" y="446"/>
                    <a:pt x="255" y="446"/>
                  </a:cubicBezTo>
                  <a:cubicBezTo>
                    <a:pt x="289" y="446"/>
                    <a:pt x="322" y="438"/>
                    <a:pt x="354" y="422"/>
                  </a:cubicBezTo>
                  <a:cubicBezTo>
                    <a:pt x="463" y="366"/>
                    <a:pt x="509" y="234"/>
                    <a:pt x="453" y="123"/>
                  </a:cubicBezTo>
                  <a:cubicBezTo>
                    <a:pt x="414" y="45"/>
                    <a:pt x="337" y="0"/>
                    <a:pt x="256" y="0"/>
                  </a:cubicBezTo>
                  <a:close/>
                </a:path>
              </a:pathLst>
            </a:custGeom>
            <a:solidFill>
              <a:srgbClr val="6D6E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28"/>
            <p:cNvSpPr/>
            <p:nvPr/>
          </p:nvSpPr>
          <p:spPr>
            <a:xfrm>
              <a:off x="3206625" y="1803350"/>
              <a:ext cx="2750" cy="2450"/>
            </a:xfrm>
            <a:custGeom>
              <a:rect b="b" l="l" r="r" t="t"/>
              <a:pathLst>
                <a:path extrusionOk="0" h="98" w="110">
                  <a:moveTo>
                    <a:pt x="56" y="0"/>
                  </a:moveTo>
                  <a:cubicBezTo>
                    <a:pt x="49" y="0"/>
                    <a:pt x="42" y="2"/>
                    <a:pt x="35" y="6"/>
                  </a:cubicBezTo>
                  <a:cubicBezTo>
                    <a:pt x="10" y="16"/>
                    <a:pt x="1" y="46"/>
                    <a:pt x="13" y="71"/>
                  </a:cubicBezTo>
                  <a:cubicBezTo>
                    <a:pt x="20" y="88"/>
                    <a:pt x="37" y="98"/>
                    <a:pt x="55" y="98"/>
                  </a:cubicBezTo>
                  <a:cubicBezTo>
                    <a:pt x="62" y="98"/>
                    <a:pt x="69" y="96"/>
                    <a:pt x="76" y="93"/>
                  </a:cubicBezTo>
                  <a:cubicBezTo>
                    <a:pt x="101" y="80"/>
                    <a:pt x="110" y="52"/>
                    <a:pt x="98" y="28"/>
                  </a:cubicBezTo>
                  <a:cubicBezTo>
                    <a:pt x="91" y="11"/>
                    <a:pt x="74" y="0"/>
                    <a:pt x="56" y="0"/>
                  </a:cubicBezTo>
                  <a:close/>
                </a:path>
              </a:pathLst>
            </a:custGeom>
            <a:solidFill>
              <a:srgbClr val="9395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28"/>
            <p:cNvSpPr/>
            <p:nvPr/>
          </p:nvSpPr>
          <p:spPr>
            <a:xfrm>
              <a:off x="3221550" y="1779050"/>
              <a:ext cx="7600" cy="6675"/>
            </a:xfrm>
            <a:custGeom>
              <a:rect b="b" l="l" r="r" t="t"/>
              <a:pathLst>
                <a:path extrusionOk="0" h="267" w="304">
                  <a:moveTo>
                    <a:pt x="153" y="1"/>
                  </a:moveTo>
                  <a:cubicBezTo>
                    <a:pt x="133" y="1"/>
                    <a:pt x="113" y="5"/>
                    <a:pt x="93" y="15"/>
                  </a:cubicBezTo>
                  <a:cubicBezTo>
                    <a:pt x="28" y="49"/>
                    <a:pt x="0" y="127"/>
                    <a:pt x="34" y="193"/>
                  </a:cubicBezTo>
                  <a:cubicBezTo>
                    <a:pt x="57" y="240"/>
                    <a:pt x="103" y="267"/>
                    <a:pt x="152" y="267"/>
                  </a:cubicBezTo>
                  <a:cubicBezTo>
                    <a:pt x="172" y="267"/>
                    <a:pt x="193" y="262"/>
                    <a:pt x="212" y="252"/>
                  </a:cubicBezTo>
                  <a:cubicBezTo>
                    <a:pt x="277" y="220"/>
                    <a:pt x="304" y="139"/>
                    <a:pt x="271" y="74"/>
                  </a:cubicBezTo>
                  <a:cubicBezTo>
                    <a:pt x="247" y="27"/>
                    <a:pt x="202" y="1"/>
                    <a:pt x="153" y="1"/>
                  </a:cubicBezTo>
                  <a:close/>
                </a:path>
              </a:pathLst>
            </a:custGeom>
            <a:solidFill>
              <a:srgbClr val="9395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28"/>
            <p:cNvSpPr/>
            <p:nvPr/>
          </p:nvSpPr>
          <p:spPr>
            <a:xfrm>
              <a:off x="3222325" y="1779700"/>
              <a:ext cx="6025" cy="5225"/>
            </a:xfrm>
            <a:custGeom>
              <a:rect b="b" l="l" r="r" t="t"/>
              <a:pathLst>
                <a:path extrusionOk="0" h="209" w="241">
                  <a:moveTo>
                    <a:pt x="120" y="0"/>
                  </a:moveTo>
                  <a:cubicBezTo>
                    <a:pt x="104" y="0"/>
                    <a:pt x="88" y="4"/>
                    <a:pt x="72" y="11"/>
                  </a:cubicBezTo>
                  <a:cubicBezTo>
                    <a:pt x="21" y="37"/>
                    <a:pt x="0" y="99"/>
                    <a:pt x="27" y="151"/>
                  </a:cubicBezTo>
                  <a:cubicBezTo>
                    <a:pt x="44" y="187"/>
                    <a:pt x="81" y="208"/>
                    <a:pt x="119" y="208"/>
                  </a:cubicBezTo>
                  <a:cubicBezTo>
                    <a:pt x="135" y="208"/>
                    <a:pt x="151" y="204"/>
                    <a:pt x="167" y="196"/>
                  </a:cubicBezTo>
                  <a:cubicBezTo>
                    <a:pt x="220" y="171"/>
                    <a:pt x="240" y="108"/>
                    <a:pt x="212" y="57"/>
                  </a:cubicBezTo>
                  <a:cubicBezTo>
                    <a:pt x="195" y="20"/>
                    <a:pt x="158" y="0"/>
                    <a:pt x="120" y="0"/>
                  </a:cubicBezTo>
                  <a:close/>
                </a:path>
              </a:pathLst>
            </a:custGeom>
            <a:solidFill>
              <a:srgbClr val="6D6E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28"/>
            <p:cNvSpPr/>
            <p:nvPr/>
          </p:nvSpPr>
          <p:spPr>
            <a:xfrm>
              <a:off x="3232925" y="1802750"/>
              <a:ext cx="7600" cy="6700"/>
            </a:xfrm>
            <a:custGeom>
              <a:rect b="b" l="l" r="r" t="t"/>
              <a:pathLst>
                <a:path extrusionOk="0" h="268" w="304">
                  <a:moveTo>
                    <a:pt x="151" y="1"/>
                  </a:moveTo>
                  <a:cubicBezTo>
                    <a:pt x="131" y="1"/>
                    <a:pt x="111" y="5"/>
                    <a:pt x="92" y="15"/>
                  </a:cubicBezTo>
                  <a:cubicBezTo>
                    <a:pt x="25" y="48"/>
                    <a:pt x="0" y="127"/>
                    <a:pt x="33" y="193"/>
                  </a:cubicBezTo>
                  <a:cubicBezTo>
                    <a:pt x="57" y="240"/>
                    <a:pt x="103" y="267"/>
                    <a:pt x="152" y="267"/>
                  </a:cubicBezTo>
                  <a:cubicBezTo>
                    <a:pt x="172" y="267"/>
                    <a:pt x="193" y="262"/>
                    <a:pt x="213" y="252"/>
                  </a:cubicBezTo>
                  <a:cubicBezTo>
                    <a:pt x="279" y="218"/>
                    <a:pt x="304" y="140"/>
                    <a:pt x="271" y="74"/>
                  </a:cubicBezTo>
                  <a:cubicBezTo>
                    <a:pt x="247" y="28"/>
                    <a:pt x="200" y="1"/>
                    <a:pt x="151" y="1"/>
                  </a:cubicBezTo>
                  <a:close/>
                </a:path>
              </a:pathLst>
            </a:custGeom>
            <a:solidFill>
              <a:srgbClr val="9395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28"/>
            <p:cNvSpPr/>
            <p:nvPr/>
          </p:nvSpPr>
          <p:spPr>
            <a:xfrm>
              <a:off x="3233800" y="1803575"/>
              <a:ext cx="5950" cy="5225"/>
            </a:xfrm>
            <a:custGeom>
              <a:rect b="b" l="l" r="r" t="t"/>
              <a:pathLst>
                <a:path extrusionOk="0" h="209" w="238">
                  <a:moveTo>
                    <a:pt x="119" y="0"/>
                  </a:moveTo>
                  <a:cubicBezTo>
                    <a:pt x="103" y="0"/>
                    <a:pt x="87" y="4"/>
                    <a:pt x="71" y="12"/>
                  </a:cubicBezTo>
                  <a:cubicBezTo>
                    <a:pt x="20" y="37"/>
                    <a:pt x="1" y="100"/>
                    <a:pt x="26" y="152"/>
                  </a:cubicBezTo>
                  <a:cubicBezTo>
                    <a:pt x="44" y="188"/>
                    <a:pt x="81" y="209"/>
                    <a:pt x="118" y="209"/>
                  </a:cubicBezTo>
                  <a:cubicBezTo>
                    <a:pt x="134" y="209"/>
                    <a:pt x="150" y="205"/>
                    <a:pt x="166" y="197"/>
                  </a:cubicBezTo>
                  <a:cubicBezTo>
                    <a:pt x="217" y="172"/>
                    <a:pt x="238" y="109"/>
                    <a:pt x="211" y="57"/>
                  </a:cubicBezTo>
                  <a:cubicBezTo>
                    <a:pt x="194" y="21"/>
                    <a:pt x="157" y="0"/>
                    <a:pt x="119" y="0"/>
                  </a:cubicBezTo>
                  <a:close/>
                </a:path>
              </a:pathLst>
            </a:custGeom>
            <a:solidFill>
              <a:srgbClr val="6D6E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28"/>
            <p:cNvSpPr/>
            <p:nvPr/>
          </p:nvSpPr>
          <p:spPr>
            <a:xfrm>
              <a:off x="3221575" y="1901350"/>
              <a:ext cx="18250" cy="11175"/>
            </a:xfrm>
            <a:custGeom>
              <a:rect b="b" l="l" r="r" t="t"/>
              <a:pathLst>
                <a:path extrusionOk="0" h="447" w="730">
                  <a:moveTo>
                    <a:pt x="649" y="1"/>
                  </a:moveTo>
                  <a:cubicBezTo>
                    <a:pt x="637" y="1"/>
                    <a:pt x="626" y="3"/>
                    <a:pt x="615" y="9"/>
                  </a:cubicBezTo>
                  <a:lnTo>
                    <a:pt x="1" y="315"/>
                  </a:lnTo>
                  <a:lnTo>
                    <a:pt x="67" y="447"/>
                  </a:lnTo>
                  <a:lnTo>
                    <a:pt x="681" y="137"/>
                  </a:lnTo>
                  <a:cubicBezTo>
                    <a:pt x="715" y="120"/>
                    <a:pt x="730" y="77"/>
                    <a:pt x="712" y="40"/>
                  </a:cubicBezTo>
                  <a:cubicBezTo>
                    <a:pt x="699" y="15"/>
                    <a:pt x="675" y="1"/>
                    <a:pt x="649" y="1"/>
                  </a:cubicBezTo>
                  <a:close/>
                </a:path>
              </a:pathLst>
            </a:custGeom>
            <a:solidFill>
              <a:srgbClr val="6D6E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28"/>
            <p:cNvSpPr/>
            <p:nvPr/>
          </p:nvSpPr>
          <p:spPr>
            <a:xfrm>
              <a:off x="3223725" y="1905625"/>
              <a:ext cx="18250" cy="11125"/>
            </a:xfrm>
            <a:custGeom>
              <a:rect b="b" l="l" r="r" t="t"/>
              <a:pathLst>
                <a:path extrusionOk="0" h="445" w="730">
                  <a:moveTo>
                    <a:pt x="647" y="1"/>
                  </a:moveTo>
                  <a:cubicBezTo>
                    <a:pt x="636" y="1"/>
                    <a:pt x="624" y="3"/>
                    <a:pt x="613" y="9"/>
                  </a:cubicBezTo>
                  <a:lnTo>
                    <a:pt x="0" y="317"/>
                  </a:lnTo>
                  <a:lnTo>
                    <a:pt x="67" y="445"/>
                  </a:lnTo>
                  <a:lnTo>
                    <a:pt x="679" y="137"/>
                  </a:lnTo>
                  <a:cubicBezTo>
                    <a:pt x="715" y="119"/>
                    <a:pt x="729" y="77"/>
                    <a:pt x="710" y="40"/>
                  </a:cubicBezTo>
                  <a:cubicBezTo>
                    <a:pt x="698" y="15"/>
                    <a:pt x="673" y="1"/>
                    <a:pt x="647" y="1"/>
                  </a:cubicBezTo>
                  <a:close/>
                </a:path>
              </a:pathLst>
            </a:custGeom>
            <a:solidFill>
              <a:srgbClr val="6D6E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28"/>
            <p:cNvSpPr/>
            <p:nvPr/>
          </p:nvSpPr>
          <p:spPr>
            <a:xfrm>
              <a:off x="3225900" y="1909850"/>
              <a:ext cx="18250" cy="11150"/>
            </a:xfrm>
            <a:custGeom>
              <a:rect b="b" l="l" r="r" t="t"/>
              <a:pathLst>
                <a:path extrusionOk="0" h="446" w="730">
                  <a:moveTo>
                    <a:pt x="646" y="1"/>
                  </a:moveTo>
                  <a:cubicBezTo>
                    <a:pt x="635" y="1"/>
                    <a:pt x="623" y="4"/>
                    <a:pt x="613" y="9"/>
                  </a:cubicBezTo>
                  <a:lnTo>
                    <a:pt x="0" y="317"/>
                  </a:lnTo>
                  <a:lnTo>
                    <a:pt x="66" y="445"/>
                  </a:lnTo>
                  <a:lnTo>
                    <a:pt x="679" y="137"/>
                  </a:lnTo>
                  <a:cubicBezTo>
                    <a:pt x="714" y="120"/>
                    <a:pt x="729" y="77"/>
                    <a:pt x="710" y="40"/>
                  </a:cubicBezTo>
                  <a:cubicBezTo>
                    <a:pt x="698" y="16"/>
                    <a:pt x="672" y="1"/>
                    <a:pt x="646" y="1"/>
                  </a:cubicBezTo>
                  <a:close/>
                </a:path>
              </a:pathLst>
            </a:custGeom>
            <a:solidFill>
              <a:srgbClr val="6D6E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28"/>
            <p:cNvSpPr/>
            <p:nvPr/>
          </p:nvSpPr>
          <p:spPr>
            <a:xfrm>
              <a:off x="3228000" y="1914050"/>
              <a:ext cx="18250" cy="11175"/>
            </a:xfrm>
            <a:custGeom>
              <a:rect b="b" l="l" r="r" t="t"/>
              <a:pathLst>
                <a:path extrusionOk="0" h="447" w="730">
                  <a:moveTo>
                    <a:pt x="645" y="0"/>
                  </a:moveTo>
                  <a:cubicBezTo>
                    <a:pt x="634" y="0"/>
                    <a:pt x="623" y="3"/>
                    <a:pt x="613" y="8"/>
                  </a:cubicBezTo>
                  <a:lnTo>
                    <a:pt x="0" y="316"/>
                  </a:lnTo>
                  <a:lnTo>
                    <a:pt x="66" y="447"/>
                  </a:lnTo>
                  <a:lnTo>
                    <a:pt x="679" y="137"/>
                  </a:lnTo>
                  <a:cubicBezTo>
                    <a:pt x="714" y="118"/>
                    <a:pt x="729" y="77"/>
                    <a:pt x="711" y="40"/>
                  </a:cubicBezTo>
                  <a:cubicBezTo>
                    <a:pt x="698" y="15"/>
                    <a:pt x="672" y="0"/>
                    <a:pt x="645" y="0"/>
                  </a:cubicBezTo>
                  <a:close/>
                </a:path>
              </a:pathLst>
            </a:custGeom>
            <a:solidFill>
              <a:srgbClr val="6D6E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28"/>
            <p:cNvSpPr/>
            <p:nvPr/>
          </p:nvSpPr>
          <p:spPr>
            <a:xfrm>
              <a:off x="3230125" y="1918300"/>
              <a:ext cx="18250" cy="11150"/>
            </a:xfrm>
            <a:custGeom>
              <a:rect b="b" l="l" r="r" t="t"/>
              <a:pathLst>
                <a:path extrusionOk="0" h="446" w="730">
                  <a:moveTo>
                    <a:pt x="647" y="0"/>
                  </a:moveTo>
                  <a:cubicBezTo>
                    <a:pt x="636" y="0"/>
                    <a:pt x="624" y="3"/>
                    <a:pt x="613" y="9"/>
                  </a:cubicBezTo>
                  <a:lnTo>
                    <a:pt x="1" y="315"/>
                  </a:lnTo>
                  <a:lnTo>
                    <a:pt x="67" y="446"/>
                  </a:lnTo>
                  <a:lnTo>
                    <a:pt x="679" y="137"/>
                  </a:lnTo>
                  <a:cubicBezTo>
                    <a:pt x="715" y="119"/>
                    <a:pt x="730" y="76"/>
                    <a:pt x="710" y="39"/>
                  </a:cubicBezTo>
                  <a:cubicBezTo>
                    <a:pt x="698" y="15"/>
                    <a:pt x="673" y="0"/>
                    <a:pt x="647" y="0"/>
                  </a:cubicBezTo>
                  <a:close/>
                </a:path>
              </a:pathLst>
            </a:custGeom>
            <a:solidFill>
              <a:srgbClr val="6D6E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28"/>
            <p:cNvSpPr/>
            <p:nvPr/>
          </p:nvSpPr>
          <p:spPr>
            <a:xfrm>
              <a:off x="3232225" y="1922550"/>
              <a:ext cx="18250" cy="11150"/>
            </a:xfrm>
            <a:custGeom>
              <a:rect b="b" l="l" r="r" t="t"/>
              <a:pathLst>
                <a:path extrusionOk="0" h="446" w="730">
                  <a:moveTo>
                    <a:pt x="647" y="1"/>
                  </a:moveTo>
                  <a:cubicBezTo>
                    <a:pt x="636" y="1"/>
                    <a:pt x="624" y="4"/>
                    <a:pt x="613" y="9"/>
                  </a:cubicBezTo>
                  <a:lnTo>
                    <a:pt x="0" y="317"/>
                  </a:lnTo>
                  <a:lnTo>
                    <a:pt x="67" y="445"/>
                  </a:lnTo>
                  <a:lnTo>
                    <a:pt x="679" y="138"/>
                  </a:lnTo>
                  <a:cubicBezTo>
                    <a:pt x="715" y="120"/>
                    <a:pt x="729" y="77"/>
                    <a:pt x="712" y="40"/>
                  </a:cubicBezTo>
                  <a:cubicBezTo>
                    <a:pt x="698" y="16"/>
                    <a:pt x="673" y="1"/>
                    <a:pt x="647" y="1"/>
                  </a:cubicBezTo>
                  <a:close/>
                </a:path>
              </a:pathLst>
            </a:custGeom>
            <a:solidFill>
              <a:srgbClr val="6D6E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28"/>
            <p:cNvSpPr/>
            <p:nvPr/>
          </p:nvSpPr>
          <p:spPr>
            <a:xfrm>
              <a:off x="3234400" y="1926775"/>
              <a:ext cx="18250" cy="11150"/>
            </a:xfrm>
            <a:custGeom>
              <a:rect b="b" l="l" r="r" t="t"/>
              <a:pathLst>
                <a:path extrusionOk="0" h="446" w="730">
                  <a:moveTo>
                    <a:pt x="646" y="1"/>
                  </a:moveTo>
                  <a:cubicBezTo>
                    <a:pt x="635" y="1"/>
                    <a:pt x="624" y="3"/>
                    <a:pt x="613" y="8"/>
                  </a:cubicBezTo>
                  <a:lnTo>
                    <a:pt x="0" y="318"/>
                  </a:lnTo>
                  <a:lnTo>
                    <a:pt x="67" y="446"/>
                  </a:lnTo>
                  <a:lnTo>
                    <a:pt x="679" y="138"/>
                  </a:lnTo>
                  <a:cubicBezTo>
                    <a:pt x="715" y="120"/>
                    <a:pt x="729" y="77"/>
                    <a:pt x="710" y="41"/>
                  </a:cubicBezTo>
                  <a:cubicBezTo>
                    <a:pt x="698" y="15"/>
                    <a:pt x="672" y="1"/>
                    <a:pt x="646" y="1"/>
                  </a:cubicBezTo>
                  <a:close/>
                </a:path>
              </a:pathLst>
            </a:custGeom>
            <a:solidFill>
              <a:srgbClr val="6D6E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28"/>
            <p:cNvSpPr/>
            <p:nvPr/>
          </p:nvSpPr>
          <p:spPr>
            <a:xfrm>
              <a:off x="3236500" y="1931025"/>
              <a:ext cx="18250" cy="11125"/>
            </a:xfrm>
            <a:custGeom>
              <a:rect b="b" l="l" r="r" t="t"/>
              <a:pathLst>
                <a:path extrusionOk="0" h="445" w="730">
                  <a:moveTo>
                    <a:pt x="647" y="0"/>
                  </a:moveTo>
                  <a:cubicBezTo>
                    <a:pt x="636" y="0"/>
                    <a:pt x="625" y="3"/>
                    <a:pt x="614" y="8"/>
                  </a:cubicBezTo>
                  <a:lnTo>
                    <a:pt x="0" y="317"/>
                  </a:lnTo>
                  <a:lnTo>
                    <a:pt x="67" y="445"/>
                  </a:lnTo>
                  <a:lnTo>
                    <a:pt x="681" y="137"/>
                  </a:lnTo>
                  <a:cubicBezTo>
                    <a:pt x="715" y="120"/>
                    <a:pt x="729" y="75"/>
                    <a:pt x="712" y="40"/>
                  </a:cubicBezTo>
                  <a:cubicBezTo>
                    <a:pt x="698" y="15"/>
                    <a:pt x="673" y="0"/>
                    <a:pt x="647" y="0"/>
                  </a:cubicBezTo>
                  <a:close/>
                </a:path>
              </a:pathLst>
            </a:custGeom>
            <a:solidFill>
              <a:srgbClr val="6D6E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28"/>
            <p:cNvSpPr/>
            <p:nvPr/>
          </p:nvSpPr>
          <p:spPr>
            <a:xfrm>
              <a:off x="3238625" y="1935300"/>
              <a:ext cx="18250" cy="11125"/>
            </a:xfrm>
            <a:custGeom>
              <a:rect b="b" l="l" r="r" t="t"/>
              <a:pathLst>
                <a:path extrusionOk="0" h="445" w="730">
                  <a:moveTo>
                    <a:pt x="645" y="1"/>
                  </a:moveTo>
                  <a:cubicBezTo>
                    <a:pt x="634" y="1"/>
                    <a:pt x="624" y="3"/>
                    <a:pt x="613" y="7"/>
                  </a:cubicBezTo>
                  <a:lnTo>
                    <a:pt x="1" y="317"/>
                  </a:lnTo>
                  <a:lnTo>
                    <a:pt x="67" y="445"/>
                  </a:lnTo>
                  <a:lnTo>
                    <a:pt x="680" y="139"/>
                  </a:lnTo>
                  <a:cubicBezTo>
                    <a:pt x="715" y="119"/>
                    <a:pt x="730" y="75"/>
                    <a:pt x="711" y="40"/>
                  </a:cubicBezTo>
                  <a:cubicBezTo>
                    <a:pt x="698" y="15"/>
                    <a:pt x="672" y="1"/>
                    <a:pt x="645" y="1"/>
                  </a:cubicBezTo>
                  <a:close/>
                </a:path>
              </a:pathLst>
            </a:custGeom>
            <a:solidFill>
              <a:srgbClr val="6D6E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28"/>
            <p:cNvSpPr/>
            <p:nvPr/>
          </p:nvSpPr>
          <p:spPr>
            <a:xfrm>
              <a:off x="3240725" y="1939550"/>
              <a:ext cx="18250" cy="11125"/>
            </a:xfrm>
            <a:custGeom>
              <a:rect b="b" l="l" r="r" t="t"/>
              <a:pathLst>
                <a:path extrusionOk="0" h="445" w="730">
                  <a:moveTo>
                    <a:pt x="646" y="0"/>
                  </a:moveTo>
                  <a:cubicBezTo>
                    <a:pt x="635" y="0"/>
                    <a:pt x="625" y="2"/>
                    <a:pt x="615" y="7"/>
                  </a:cubicBezTo>
                  <a:lnTo>
                    <a:pt x="1" y="316"/>
                  </a:lnTo>
                  <a:lnTo>
                    <a:pt x="67" y="444"/>
                  </a:lnTo>
                  <a:lnTo>
                    <a:pt x="681" y="138"/>
                  </a:lnTo>
                  <a:cubicBezTo>
                    <a:pt x="715" y="119"/>
                    <a:pt x="730" y="75"/>
                    <a:pt x="712" y="39"/>
                  </a:cubicBezTo>
                  <a:cubicBezTo>
                    <a:pt x="698" y="15"/>
                    <a:pt x="673" y="0"/>
                    <a:pt x="646" y="0"/>
                  </a:cubicBezTo>
                  <a:close/>
                </a:path>
              </a:pathLst>
            </a:custGeom>
            <a:solidFill>
              <a:srgbClr val="6D6E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28"/>
            <p:cNvSpPr/>
            <p:nvPr/>
          </p:nvSpPr>
          <p:spPr>
            <a:xfrm>
              <a:off x="3242900" y="1943775"/>
              <a:ext cx="18250" cy="11125"/>
            </a:xfrm>
            <a:custGeom>
              <a:rect b="b" l="l" r="r" t="t"/>
              <a:pathLst>
                <a:path extrusionOk="0" h="445" w="730">
                  <a:moveTo>
                    <a:pt x="644" y="1"/>
                  </a:moveTo>
                  <a:cubicBezTo>
                    <a:pt x="634" y="1"/>
                    <a:pt x="623" y="3"/>
                    <a:pt x="613" y="7"/>
                  </a:cubicBezTo>
                  <a:lnTo>
                    <a:pt x="1" y="316"/>
                  </a:lnTo>
                  <a:lnTo>
                    <a:pt x="67" y="445"/>
                  </a:lnTo>
                  <a:lnTo>
                    <a:pt x="679" y="138"/>
                  </a:lnTo>
                  <a:cubicBezTo>
                    <a:pt x="715" y="119"/>
                    <a:pt x="730" y="75"/>
                    <a:pt x="712" y="40"/>
                  </a:cubicBezTo>
                  <a:cubicBezTo>
                    <a:pt x="698" y="15"/>
                    <a:pt x="672" y="1"/>
                    <a:pt x="644" y="1"/>
                  </a:cubicBezTo>
                  <a:close/>
                </a:path>
              </a:pathLst>
            </a:custGeom>
            <a:solidFill>
              <a:srgbClr val="6D6E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28"/>
            <p:cNvSpPr/>
            <p:nvPr/>
          </p:nvSpPr>
          <p:spPr>
            <a:xfrm>
              <a:off x="3227300" y="1760125"/>
              <a:ext cx="51850" cy="55425"/>
            </a:xfrm>
            <a:custGeom>
              <a:rect b="b" l="l" r="r" t="t"/>
              <a:pathLst>
                <a:path extrusionOk="0" h="2217" w="2074">
                  <a:moveTo>
                    <a:pt x="1284" y="0"/>
                  </a:moveTo>
                  <a:lnTo>
                    <a:pt x="0" y="645"/>
                  </a:lnTo>
                  <a:lnTo>
                    <a:pt x="792" y="2217"/>
                  </a:lnTo>
                  <a:lnTo>
                    <a:pt x="2074" y="1573"/>
                  </a:lnTo>
                  <a:lnTo>
                    <a:pt x="1284" y="0"/>
                  </a:lnTo>
                  <a:close/>
                </a:path>
              </a:pathLst>
            </a:custGeom>
            <a:solidFill>
              <a:srgbClr val="8082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28"/>
            <p:cNvSpPr/>
            <p:nvPr/>
          </p:nvSpPr>
          <p:spPr>
            <a:xfrm>
              <a:off x="3232250" y="1764775"/>
              <a:ext cx="42525" cy="46050"/>
            </a:xfrm>
            <a:custGeom>
              <a:rect b="b" l="l" r="r" t="t"/>
              <a:pathLst>
                <a:path extrusionOk="0" h="1842" w="1701">
                  <a:moveTo>
                    <a:pt x="1001" y="1"/>
                  </a:moveTo>
                  <a:cubicBezTo>
                    <a:pt x="990" y="1"/>
                    <a:pt x="980" y="3"/>
                    <a:pt x="970" y="9"/>
                  </a:cubicBezTo>
                  <a:lnTo>
                    <a:pt x="48" y="472"/>
                  </a:lnTo>
                  <a:cubicBezTo>
                    <a:pt x="14" y="489"/>
                    <a:pt x="1" y="528"/>
                    <a:pt x="19" y="562"/>
                  </a:cubicBezTo>
                  <a:lnTo>
                    <a:pt x="642" y="1805"/>
                  </a:lnTo>
                  <a:cubicBezTo>
                    <a:pt x="654" y="1828"/>
                    <a:pt x="678" y="1842"/>
                    <a:pt x="703" y="1842"/>
                  </a:cubicBezTo>
                  <a:cubicBezTo>
                    <a:pt x="713" y="1842"/>
                    <a:pt x="723" y="1839"/>
                    <a:pt x="733" y="1835"/>
                  </a:cubicBezTo>
                  <a:lnTo>
                    <a:pt x="1655" y="1371"/>
                  </a:lnTo>
                  <a:cubicBezTo>
                    <a:pt x="1687" y="1353"/>
                    <a:pt x="1700" y="1313"/>
                    <a:pt x="1684" y="1279"/>
                  </a:cubicBezTo>
                  <a:lnTo>
                    <a:pt x="1060" y="38"/>
                  </a:lnTo>
                  <a:cubicBezTo>
                    <a:pt x="1048" y="14"/>
                    <a:pt x="1025" y="1"/>
                    <a:pt x="1001" y="1"/>
                  </a:cubicBezTo>
                  <a:close/>
                </a:path>
              </a:pathLst>
            </a:custGeom>
            <a:solidFill>
              <a:srgbClr val="6D6E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28"/>
            <p:cNvSpPr/>
            <p:nvPr/>
          </p:nvSpPr>
          <p:spPr>
            <a:xfrm>
              <a:off x="3234950" y="1776400"/>
              <a:ext cx="4075" cy="4075"/>
            </a:xfrm>
            <a:custGeom>
              <a:rect b="b" l="l" r="r" t="t"/>
              <a:pathLst>
                <a:path extrusionOk="0" h="163" w="163">
                  <a:moveTo>
                    <a:pt x="106" y="0"/>
                  </a:moveTo>
                  <a:lnTo>
                    <a:pt x="0" y="53"/>
                  </a:lnTo>
                  <a:lnTo>
                    <a:pt x="53" y="162"/>
                  </a:lnTo>
                  <a:lnTo>
                    <a:pt x="162" y="108"/>
                  </a:lnTo>
                  <a:lnTo>
                    <a:pt x="106" y="0"/>
                  </a:lnTo>
                  <a:close/>
                </a:path>
              </a:pathLst>
            </a:custGeom>
            <a:solidFill>
              <a:srgbClr val="8082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28"/>
            <p:cNvSpPr/>
            <p:nvPr/>
          </p:nvSpPr>
          <p:spPr>
            <a:xfrm>
              <a:off x="3239950" y="1772525"/>
              <a:ext cx="23600" cy="20650"/>
            </a:xfrm>
            <a:custGeom>
              <a:rect b="b" l="l" r="r" t="t"/>
              <a:pathLst>
                <a:path extrusionOk="0" h="826" w="944">
                  <a:moveTo>
                    <a:pt x="472" y="1"/>
                  </a:moveTo>
                  <a:cubicBezTo>
                    <a:pt x="410" y="1"/>
                    <a:pt x="346" y="15"/>
                    <a:pt x="286" y="45"/>
                  </a:cubicBezTo>
                  <a:cubicBezTo>
                    <a:pt x="83" y="148"/>
                    <a:pt x="1" y="394"/>
                    <a:pt x="104" y="598"/>
                  </a:cubicBezTo>
                  <a:cubicBezTo>
                    <a:pt x="177" y="741"/>
                    <a:pt x="322" y="825"/>
                    <a:pt x="473" y="825"/>
                  </a:cubicBezTo>
                  <a:cubicBezTo>
                    <a:pt x="535" y="825"/>
                    <a:pt x="598" y="811"/>
                    <a:pt x="658" y="781"/>
                  </a:cubicBezTo>
                  <a:cubicBezTo>
                    <a:pt x="861" y="678"/>
                    <a:pt x="943" y="430"/>
                    <a:pt x="842" y="226"/>
                  </a:cubicBezTo>
                  <a:cubicBezTo>
                    <a:pt x="768" y="83"/>
                    <a:pt x="623" y="1"/>
                    <a:pt x="472" y="1"/>
                  </a:cubicBezTo>
                  <a:close/>
                </a:path>
              </a:pathLst>
            </a:custGeom>
            <a:solidFill>
              <a:srgbClr val="9395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28"/>
            <p:cNvSpPr/>
            <p:nvPr/>
          </p:nvSpPr>
          <p:spPr>
            <a:xfrm>
              <a:off x="3242675" y="1775000"/>
              <a:ext cx="18500" cy="16200"/>
            </a:xfrm>
            <a:custGeom>
              <a:rect b="b" l="l" r="r" t="t"/>
              <a:pathLst>
                <a:path extrusionOk="0" h="648" w="740">
                  <a:moveTo>
                    <a:pt x="369" y="0"/>
                  </a:moveTo>
                  <a:cubicBezTo>
                    <a:pt x="321" y="0"/>
                    <a:pt x="271" y="11"/>
                    <a:pt x="225" y="34"/>
                  </a:cubicBezTo>
                  <a:cubicBezTo>
                    <a:pt x="66" y="115"/>
                    <a:pt x="1" y="309"/>
                    <a:pt x="82" y="470"/>
                  </a:cubicBezTo>
                  <a:cubicBezTo>
                    <a:pt x="139" y="582"/>
                    <a:pt x="252" y="648"/>
                    <a:pt x="370" y="648"/>
                  </a:cubicBezTo>
                  <a:cubicBezTo>
                    <a:pt x="419" y="648"/>
                    <a:pt x="469" y="636"/>
                    <a:pt x="516" y="613"/>
                  </a:cubicBezTo>
                  <a:cubicBezTo>
                    <a:pt x="677" y="532"/>
                    <a:pt x="740" y="339"/>
                    <a:pt x="659" y="178"/>
                  </a:cubicBezTo>
                  <a:cubicBezTo>
                    <a:pt x="604" y="65"/>
                    <a:pt x="489" y="0"/>
                    <a:pt x="369" y="0"/>
                  </a:cubicBezTo>
                  <a:close/>
                </a:path>
              </a:pathLst>
            </a:custGeom>
            <a:solidFill>
              <a:srgbClr val="6D6E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28"/>
            <p:cNvSpPr/>
            <p:nvPr/>
          </p:nvSpPr>
          <p:spPr>
            <a:xfrm>
              <a:off x="3116100" y="1789950"/>
              <a:ext cx="56850" cy="33075"/>
            </a:xfrm>
            <a:custGeom>
              <a:rect b="b" l="l" r="r" t="t"/>
              <a:pathLst>
                <a:path extrusionOk="0" h="1323" w="2274">
                  <a:moveTo>
                    <a:pt x="1669" y="0"/>
                  </a:moveTo>
                  <a:cubicBezTo>
                    <a:pt x="1669" y="0"/>
                    <a:pt x="1021" y="506"/>
                    <a:pt x="390" y="506"/>
                  </a:cubicBezTo>
                  <a:cubicBezTo>
                    <a:pt x="257" y="506"/>
                    <a:pt x="126" y="484"/>
                    <a:pt x="1" y="430"/>
                  </a:cubicBezTo>
                  <a:lnTo>
                    <a:pt x="1" y="430"/>
                  </a:lnTo>
                  <a:lnTo>
                    <a:pt x="167" y="1322"/>
                  </a:lnTo>
                  <a:lnTo>
                    <a:pt x="2273" y="1171"/>
                  </a:lnTo>
                  <a:lnTo>
                    <a:pt x="1669" y="0"/>
                  </a:lnTo>
                  <a:close/>
                </a:path>
              </a:pathLst>
            </a:custGeom>
            <a:solidFill>
              <a:srgbClr val="6D6E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28"/>
            <p:cNvSpPr/>
            <p:nvPr/>
          </p:nvSpPr>
          <p:spPr>
            <a:xfrm>
              <a:off x="3153375" y="1801475"/>
              <a:ext cx="5600" cy="4950"/>
            </a:xfrm>
            <a:custGeom>
              <a:rect b="b" l="l" r="r" t="t"/>
              <a:pathLst>
                <a:path extrusionOk="0" h="198" w="224">
                  <a:moveTo>
                    <a:pt x="111" y="0"/>
                  </a:moveTo>
                  <a:cubicBezTo>
                    <a:pt x="96" y="0"/>
                    <a:pt x="81" y="3"/>
                    <a:pt x="68" y="10"/>
                  </a:cubicBezTo>
                  <a:cubicBezTo>
                    <a:pt x="18" y="35"/>
                    <a:pt x="0" y="96"/>
                    <a:pt x="24" y="143"/>
                  </a:cubicBezTo>
                  <a:cubicBezTo>
                    <a:pt x="40" y="178"/>
                    <a:pt x="74" y="198"/>
                    <a:pt x="110" y="198"/>
                  </a:cubicBezTo>
                  <a:cubicBezTo>
                    <a:pt x="126" y="198"/>
                    <a:pt x="141" y="194"/>
                    <a:pt x="156" y="187"/>
                  </a:cubicBezTo>
                  <a:cubicBezTo>
                    <a:pt x="203" y="163"/>
                    <a:pt x="224" y="103"/>
                    <a:pt x="200" y="54"/>
                  </a:cubicBezTo>
                  <a:cubicBezTo>
                    <a:pt x="184" y="20"/>
                    <a:pt x="147" y="0"/>
                    <a:pt x="111" y="0"/>
                  </a:cubicBezTo>
                  <a:close/>
                </a:path>
              </a:pathLst>
            </a:custGeom>
            <a:solidFill>
              <a:srgbClr val="6D6E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28"/>
            <p:cNvSpPr/>
            <p:nvPr/>
          </p:nvSpPr>
          <p:spPr>
            <a:xfrm>
              <a:off x="3122800" y="1806250"/>
              <a:ext cx="5675" cy="4975"/>
            </a:xfrm>
            <a:custGeom>
              <a:rect b="b" l="l" r="r" t="t"/>
              <a:pathLst>
                <a:path extrusionOk="0" h="199" w="227">
                  <a:moveTo>
                    <a:pt x="111" y="1"/>
                  </a:moveTo>
                  <a:cubicBezTo>
                    <a:pt x="97" y="1"/>
                    <a:pt x="82" y="4"/>
                    <a:pt x="68" y="11"/>
                  </a:cubicBezTo>
                  <a:cubicBezTo>
                    <a:pt x="20" y="36"/>
                    <a:pt x="1" y="96"/>
                    <a:pt x="24" y="143"/>
                  </a:cubicBezTo>
                  <a:cubicBezTo>
                    <a:pt x="41" y="178"/>
                    <a:pt x="76" y="198"/>
                    <a:pt x="112" y="198"/>
                  </a:cubicBezTo>
                  <a:cubicBezTo>
                    <a:pt x="127" y="198"/>
                    <a:pt x="142" y="195"/>
                    <a:pt x="157" y="187"/>
                  </a:cubicBezTo>
                  <a:cubicBezTo>
                    <a:pt x="207" y="164"/>
                    <a:pt x="226" y="105"/>
                    <a:pt x="201" y="55"/>
                  </a:cubicBezTo>
                  <a:cubicBezTo>
                    <a:pt x="183" y="20"/>
                    <a:pt x="148" y="1"/>
                    <a:pt x="111" y="1"/>
                  </a:cubicBezTo>
                  <a:close/>
                </a:path>
              </a:pathLst>
            </a:custGeom>
            <a:solidFill>
              <a:srgbClr val="6D6E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28"/>
            <p:cNvSpPr/>
            <p:nvPr/>
          </p:nvSpPr>
          <p:spPr>
            <a:xfrm>
              <a:off x="3188075" y="1857675"/>
              <a:ext cx="32875" cy="53700"/>
            </a:xfrm>
            <a:custGeom>
              <a:rect b="b" l="l" r="r" t="t"/>
              <a:pathLst>
                <a:path extrusionOk="0" h="2148" w="1315">
                  <a:moveTo>
                    <a:pt x="310" y="1"/>
                  </a:moveTo>
                  <a:lnTo>
                    <a:pt x="1" y="155"/>
                  </a:lnTo>
                  <a:lnTo>
                    <a:pt x="1007" y="2148"/>
                  </a:lnTo>
                  <a:lnTo>
                    <a:pt x="1314" y="1993"/>
                  </a:lnTo>
                  <a:lnTo>
                    <a:pt x="310" y="1"/>
                  </a:lnTo>
                  <a:close/>
                </a:path>
              </a:pathLst>
            </a:custGeom>
            <a:solidFill>
              <a:srgbClr val="5859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28"/>
            <p:cNvSpPr/>
            <p:nvPr/>
          </p:nvSpPr>
          <p:spPr>
            <a:xfrm>
              <a:off x="3174750" y="1785675"/>
              <a:ext cx="17225" cy="27675"/>
            </a:xfrm>
            <a:custGeom>
              <a:rect b="b" l="l" r="r" t="t"/>
              <a:pathLst>
                <a:path extrusionOk="0" h="1107" w="689">
                  <a:moveTo>
                    <a:pt x="182" y="0"/>
                  </a:moveTo>
                  <a:cubicBezTo>
                    <a:pt x="158" y="0"/>
                    <a:pt x="134" y="5"/>
                    <a:pt x="111" y="16"/>
                  </a:cubicBezTo>
                  <a:cubicBezTo>
                    <a:pt x="32" y="58"/>
                    <a:pt x="1" y="153"/>
                    <a:pt x="39" y="231"/>
                  </a:cubicBezTo>
                  <a:cubicBezTo>
                    <a:pt x="66" y="288"/>
                    <a:pt x="124" y="318"/>
                    <a:pt x="184" y="318"/>
                  </a:cubicBezTo>
                  <a:cubicBezTo>
                    <a:pt x="192" y="318"/>
                    <a:pt x="199" y="318"/>
                    <a:pt x="207" y="317"/>
                  </a:cubicBezTo>
                  <a:lnTo>
                    <a:pt x="590" y="1078"/>
                  </a:lnTo>
                  <a:cubicBezTo>
                    <a:pt x="599" y="1096"/>
                    <a:pt x="616" y="1106"/>
                    <a:pt x="634" y="1106"/>
                  </a:cubicBezTo>
                  <a:cubicBezTo>
                    <a:pt x="642" y="1106"/>
                    <a:pt x="650" y="1104"/>
                    <a:pt x="657" y="1100"/>
                  </a:cubicBezTo>
                  <a:cubicBezTo>
                    <a:pt x="680" y="1090"/>
                    <a:pt x="688" y="1059"/>
                    <a:pt x="678" y="1033"/>
                  </a:cubicBezTo>
                  <a:lnTo>
                    <a:pt x="295" y="273"/>
                  </a:lnTo>
                  <a:cubicBezTo>
                    <a:pt x="342" y="226"/>
                    <a:pt x="357" y="152"/>
                    <a:pt x="326" y="89"/>
                  </a:cubicBezTo>
                  <a:cubicBezTo>
                    <a:pt x="298" y="32"/>
                    <a:pt x="241" y="0"/>
                    <a:pt x="182" y="0"/>
                  </a:cubicBezTo>
                  <a:close/>
                </a:path>
              </a:pathLst>
            </a:custGeom>
            <a:solidFill>
              <a:srgbClr val="5859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28"/>
            <p:cNvSpPr/>
            <p:nvPr/>
          </p:nvSpPr>
          <p:spPr>
            <a:xfrm>
              <a:off x="3184325" y="1811575"/>
              <a:ext cx="3475" cy="3000"/>
            </a:xfrm>
            <a:custGeom>
              <a:rect b="b" l="l" r="r" t="t"/>
              <a:pathLst>
                <a:path extrusionOk="0" h="120" w="139">
                  <a:moveTo>
                    <a:pt x="71" y="0"/>
                  </a:moveTo>
                  <a:cubicBezTo>
                    <a:pt x="62" y="0"/>
                    <a:pt x="52" y="2"/>
                    <a:pt x="43" y="7"/>
                  </a:cubicBezTo>
                  <a:cubicBezTo>
                    <a:pt x="11" y="22"/>
                    <a:pt x="1" y="58"/>
                    <a:pt x="15" y="88"/>
                  </a:cubicBezTo>
                  <a:cubicBezTo>
                    <a:pt x="25" y="108"/>
                    <a:pt x="46" y="120"/>
                    <a:pt x="68" y="120"/>
                  </a:cubicBezTo>
                  <a:cubicBezTo>
                    <a:pt x="78" y="120"/>
                    <a:pt x="87" y="117"/>
                    <a:pt x="96" y="113"/>
                  </a:cubicBezTo>
                  <a:cubicBezTo>
                    <a:pt x="126" y="98"/>
                    <a:pt x="139" y="61"/>
                    <a:pt x="124" y="33"/>
                  </a:cubicBezTo>
                  <a:cubicBezTo>
                    <a:pt x="114" y="12"/>
                    <a:pt x="93" y="0"/>
                    <a:pt x="71" y="0"/>
                  </a:cubicBezTo>
                  <a:close/>
                </a:path>
              </a:pathLst>
            </a:custGeom>
            <a:solidFill>
              <a:srgbClr val="EB75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28"/>
            <p:cNvSpPr/>
            <p:nvPr/>
          </p:nvSpPr>
          <p:spPr>
            <a:xfrm>
              <a:off x="3177150" y="1812025"/>
              <a:ext cx="3475" cy="3050"/>
            </a:xfrm>
            <a:custGeom>
              <a:rect b="b" l="l" r="r" t="t"/>
              <a:pathLst>
                <a:path extrusionOk="0" h="122" w="139">
                  <a:moveTo>
                    <a:pt x="67" y="0"/>
                  </a:moveTo>
                  <a:cubicBezTo>
                    <a:pt x="58" y="0"/>
                    <a:pt x="49" y="2"/>
                    <a:pt x="40" y="7"/>
                  </a:cubicBezTo>
                  <a:cubicBezTo>
                    <a:pt x="11" y="21"/>
                    <a:pt x="0" y="58"/>
                    <a:pt x="15" y="88"/>
                  </a:cubicBezTo>
                  <a:cubicBezTo>
                    <a:pt x="26" y="109"/>
                    <a:pt x="47" y="122"/>
                    <a:pt x="69" y="122"/>
                  </a:cubicBezTo>
                  <a:cubicBezTo>
                    <a:pt x="78" y="122"/>
                    <a:pt x="88" y="120"/>
                    <a:pt x="96" y="115"/>
                  </a:cubicBezTo>
                  <a:cubicBezTo>
                    <a:pt x="126" y="101"/>
                    <a:pt x="139" y="64"/>
                    <a:pt x="121" y="34"/>
                  </a:cubicBezTo>
                  <a:cubicBezTo>
                    <a:pt x="111" y="13"/>
                    <a:pt x="89" y="0"/>
                    <a:pt x="67" y="0"/>
                  </a:cubicBezTo>
                  <a:close/>
                </a:path>
              </a:pathLst>
            </a:custGeom>
            <a:solidFill>
              <a:srgbClr val="EB75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28"/>
            <p:cNvSpPr/>
            <p:nvPr/>
          </p:nvSpPr>
          <p:spPr>
            <a:xfrm>
              <a:off x="3270475" y="1984150"/>
              <a:ext cx="55650" cy="36825"/>
            </a:xfrm>
            <a:custGeom>
              <a:rect b="b" l="l" r="r" t="t"/>
              <a:pathLst>
                <a:path extrusionOk="0" h="1473" w="2226">
                  <a:moveTo>
                    <a:pt x="1984" y="0"/>
                  </a:moveTo>
                  <a:lnTo>
                    <a:pt x="1" y="999"/>
                  </a:lnTo>
                  <a:lnTo>
                    <a:pt x="239" y="1473"/>
                  </a:lnTo>
                  <a:lnTo>
                    <a:pt x="2226" y="477"/>
                  </a:lnTo>
                  <a:lnTo>
                    <a:pt x="19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28"/>
            <p:cNvSpPr/>
            <p:nvPr/>
          </p:nvSpPr>
          <p:spPr>
            <a:xfrm>
              <a:off x="3310875" y="2062750"/>
              <a:ext cx="46725" cy="32350"/>
            </a:xfrm>
            <a:custGeom>
              <a:rect b="b" l="l" r="r" t="t"/>
              <a:pathLst>
                <a:path extrusionOk="0" h="1294" w="1869">
                  <a:moveTo>
                    <a:pt x="1630" y="0"/>
                  </a:moveTo>
                  <a:lnTo>
                    <a:pt x="0" y="818"/>
                  </a:lnTo>
                  <a:lnTo>
                    <a:pt x="240" y="1293"/>
                  </a:lnTo>
                  <a:lnTo>
                    <a:pt x="1869" y="476"/>
                  </a:lnTo>
                  <a:lnTo>
                    <a:pt x="163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28"/>
            <p:cNvSpPr/>
            <p:nvPr/>
          </p:nvSpPr>
          <p:spPr>
            <a:xfrm>
              <a:off x="3368850" y="2136925"/>
              <a:ext cx="38200" cy="55150"/>
            </a:xfrm>
            <a:custGeom>
              <a:rect b="b" l="l" r="r" t="t"/>
              <a:pathLst>
                <a:path extrusionOk="0" h="2206" w="1528">
                  <a:moveTo>
                    <a:pt x="604" y="560"/>
                  </a:moveTo>
                  <a:cubicBezTo>
                    <a:pt x="648" y="560"/>
                    <a:pt x="691" y="584"/>
                    <a:pt x="712" y="625"/>
                  </a:cubicBezTo>
                  <a:cubicBezTo>
                    <a:pt x="741" y="686"/>
                    <a:pt x="718" y="758"/>
                    <a:pt x="659" y="787"/>
                  </a:cubicBezTo>
                  <a:cubicBezTo>
                    <a:pt x="641" y="796"/>
                    <a:pt x="622" y="800"/>
                    <a:pt x="604" y="800"/>
                  </a:cubicBezTo>
                  <a:cubicBezTo>
                    <a:pt x="559" y="800"/>
                    <a:pt x="518" y="776"/>
                    <a:pt x="497" y="734"/>
                  </a:cubicBezTo>
                  <a:cubicBezTo>
                    <a:pt x="467" y="675"/>
                    <a:pt x="491" y="602"/>
                    <a:pt x="550" y="572"/>
                  </a:cubicBezTo>
                  <a:cubicBezTo>
                    <a:pt x="567" y="564"/>
                    <a:pt x="585" y="560"/>
                    <a:pt x="604" y="560"/>
                  </a:cubicBezTo>
                  <a:close/>
                  <a:moveTo>
                    <a:pt x="837" y="1012"/>
                  </a:moveTo>
                  <a:cubicBezTo>
                    <a:pt x="882" y="1012"/>
                    <a:pt x="925" y="1037"/>
                    <a:pt x="947" y="1079"/>
                  </a:cubicBezTo>
                  <a:cubicBezTo>
                    <a:pt x="977" y="1138"/>
                    <a:pt x="953" y="1211"/>
                    <a:pt x="894" y="1241"/>
                  </a:cubicBezTo>
                  <a:cubicBezTo>
                    <a:pt x="876" y="1251"/>
                    <a:pt x="856" y="1255"/>
                    <a:pt x="836" y="1255"/>
                  </a:cubicBezTo>
                  <a:cubicBezTo>
                    <a:pt x="792" y="1255"/>
                    <a:pt x="750" y="1231"/>
                    <a:pt x="730" y="1189"/>
                  </a:cubicBezTo>
                  <a:cubicBezTo>
                    <a:pt x="700" y="1127"/>
                    <a:pt x="725" y="1057"/>
                    <a:pt x="784" y="1024"/>
                  </a:cubicBezTo>
                  <a:cubicBezTo>
                    <a:pt x="801" y="1016"/>
                    <a:pt x="819" y="1012"/>
                    <a:pt x="837" y="1012"/>
                  </a:cubicBezTo>
                  <a:close/>
                  <a:moveTo>
                    <a:pt x="1082" y="1502"/>
                  </a:moveTo>
                  <a:cubicBezTo>
                    <a:pt x="1127" y="1502"/>
                    <a:pt x="1170" y="1526"/>
                    <a:pt x="1190" y="1568"/>
                  </a:cubicBezTo>
                  <a:cubicBezTo>
                    <a:pt x="1220" y="1627"/>
                    <a:pt x="1196" y="1700"/>
                    <a:pt x="1137" y="1730"/>
                  </a:cubicBezTo>
                  <a:cubicBezTo>
                    <a:pt x="1120" y="1738"/>
                    <a:pt x="1102" y="1742"/>
                    <a:pt x="1084" y="1742"/>
                  </a:cubicBezTo>
                  <a:cubicBezTo>
                    <a:pt x="1039" y="1742"/>
                    <a:pt x="996" y="1718"/>
                    <a:pt x="975" y="1677"/>
                  </a:cubicBezTo>
                  <a:cubicBezTo>
                    <a:pt x="946" y="1618"/>
                    <a:pt x="970" y="1544"/>
                    <a:pt x="1028" y="1515"/>
                  </a:cubicBezTo>
                  <a:cubicBezTo>
                    <a:pt x="1046" y="1506"/>
                    <a:pt x="1064" y="1502"/>
                    <a:pt x="1082" y="1502"/>
                  </a:cubicBezTo>
                  <a:close/>
                  <a:moveTo>
                    <a:pt x="713" y="1"/>
                  </a:moveTo>
                  <a:lnTo>
                    <a:pt x="1" y="360"/>
                  </a:lnTo>
                  <a:lnTo>
                    <a:pt x="154" y="662"/>
                  </a:lnTo>
                  <a:cubicBezTo>
                    <a:pt x="158" y="661"/>
                    <a:pt x="161" y="656"/>
                    <a:pt x="165" y="655"/>
                  </a:cubicBezTo>
                  <a:cubicBezTo>
                    <a:pt x="186" y="644"/>
                    <a:pt x="208" y="639"/>
                    <a:pt x="229" y="639"/>
                  </a:cubicBezTo>
                  <a:cubicBezTo>
                    <a:pt x="281" y="639"/>
                    <a:pt x="332" y="668"/>
                    <a:pt x="357" y="718"/>
                  </a:cubicBezTo>
                  <a:lnTo>
                    <a:pt x="1104" y="2205"/>
                  </a:lnTo>
                  <a:lnTo>
                    <a:pt x="1528" y="1992"/>
                  </a:lnTo>
                  <a:lnTo>
                    <a:pt x="780" y="504"/>
                  </a:lnTo>
                  <a:cubicBezTo>
                    <a:pt x="744" y="434"/>
                    <a:pt x="772" y="347"/>
                    <a:pt x="843" y="313"/>
                  </a:cubicBezTo>
                  <a:cubicBezTo>
                    <a:pt x="849" y="309"/>
                    <a:pt x="859" y="309"/>
                    <a:pt x="866" y="306"/>
                  </a:cubicBezTo>
                  <a:lnTo>
                    <a:pt x="71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28"/>
            <p:cNvSpPr/>
            <p:nvPr/>
          </p:nvSpPr>
          <p:spPr>
            <a:xfrm>
              <a:off x="3396425" y="2186700"/>
              <a:ext cx="10625" cy="7775"/>
            </a:xfrm>
            <a:custGeom>
              <a:rect b="b" l="l" r="r" t="t"/>
              <a:pathLst>
                <a:path extrusionOk="0" h="311" w="425">
                  <a:moveTo>
                    <a:pt x="425" y="1"/>
                  </a:moveTo>
                  <a:lnTo>
                    <a:pt x="1" y="214"/>
                  </a:lnTo>
                  <a:lnTo>
                    <a:pt x="133" y="310"/>
                  </a:lnTo>
                  <a:lnTo>
                    <a:pt x="411" y="166"/>
                  </a:lnTo>
                  <a:lnTo>
                    <a:pt x="42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28"/>
            <p:cNvSpPr/>
            <p:nvPr/>
          </p:nvSpPr>
          <p:spPr>
            <a:xfrm>
              <a:off x="3386975" y="2140700"/>
              <a:ext cx="18425" cy="34075"/>
            </a:xfrm>
            <a:custGeom>
              <a:rect b="b" l="l" r="r" t="t"/>
              <a:pathLst>
                <a:path extrusionOk="0" h="1363" w="737">
                  <a:moveTo>
                    <a:pt x="63" y="0"/>
                  </a:moveTo>
                  <a:lnTo>
                    <a:pt x="0" y="32"/>
                  </a:lnTo>
                  <a:lnTo>
                    <a:pt x="670" y="1362"/>
                  </a:lnTo>
                  <a:lnTo>
                    <a:pt x="736" y="1328"/>
                  </a:lnTo>
                  <a:lnTo>
                    <a:pt x="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28"/>
            <p:cNvSpPr/>
            <p:nvPr/>
          </p:nvSpPr>
          <p:spPr>
            <a:xfrm>
              <a:off x="3370425" y="2148350"/>
              <a:ext cx="18400" cy="34075"/>
            </a:xfrm>
            <a:custGeom>
              <a:rect b="b" l="l" r="r" t="t"/>
              <a:pathLst>
                <a:path extrusionOk="0" h="1363" w="736">
                  <a:moveTo>
                    <a:pt x="64" y="0"/>
                  </a:moveTo>
                  <a:lnTo>
                    <a:pt x="1" y="33"/>
                  </a:lnTo>
                  <a:lnTo>
                    <a:pt x="671" y="1363"/>
                  </a:lnTo>
                  <a:lnTo>
                    <a:pt x="736" y="1330"/>
                  </a:lnTo>
                  <a:lnTo>
                    <a:pt x="6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28"/>
            <p:cNvSpPr/>
            <p:nvPr/>
          </p:nvSpPr>
          <p:spPr>
            <a:xfrm>
              <a:off x="3047000" y="1573025"/>
              <a:ext cx="66875" cy="43725"/>
            </a:xfrm>
            <a:custGeom>
              <a:rect b="b" l="l" r="r" t="t"/>
              <a:pathLst>
                <a:path extrusionOk="0" h="1749" w="2675">
                  <a:moveTo>
                    <a:pt x="2407" y="0"/>
                  </a:moveTo>
                  <a:lnTo>
                    <a:pt x="0" y="1215"/>
                  </a:lnTo>
                  <a:lnTo>
                    <a:pt x="269" y="1748"/>
                  </a:lnTo>
                  <a:lnTo>
                    <a:pt x="2675" y="532"/>
                  </a:lnTo>
                  <a:lnTo>
                    <a:pt x="24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28"/>
            <p:cNvSpPr/>
            <p:nvPr/>
          </p:nvSpPr>
          <p:spPr>
            <a:xfrm>
              <a:off x="3054875" y="1993750"/>
              <a:ext cx="248575" cy="765075"/>
            </a:xfrm>
            <a:custGeom>
              <a:rect b="b" l="l" r="r" t="t"/>
              <a:pathLst>
                <a:path extrusionOk="0" h="30603" w="9943">
                  <a:moveTo>
                    <a:pt x="8700" y="1"/>
                  </a:moveTo>
                  <a:lnTo>
                    <a:pt x="718" y="1576"/>
                  </a:lnTo>
                  <a:lnTo>
                    <a:pt x="1" y="5162"/>
                  </a:lnTo>
                  <a:cubicBezTo>
                    <a:pt x="1" y="5162"/>
                    <a:pt x="93" y="11521"/>
                    <a:pt x="763" y="18500"/>
                  </a:cubicBezTo>
                  <a:lnTo>
                    <a:pt x="1768" y="20365"/>
                  </a:lnTo>
                  <a:lnTo>
                    <a:pt x="2043" y="30603"/>
                  </a:lnTo>
                  <a:lnTo>
                    <a:pt x="3296" y="30603"/>
                  </a:lnTo>
                  <a:lnTo>
                    <a:pt x="3296" y="26433"/>
                  </a:lnTo>
                  <a:cubicBezTo>
                    <a:pt x="3296" y="26433"/>
                    <a:pt x="4922" y="24811"/>
                    <a:pt x="3009" y="18356"/>
                  </a:cubicBezTo>
                  <a:lnTo>
                    <a:pt x="3105" y="16730"/>
                  </a:lnTo>
                  <a:cubicBezTo>
                    <a:pt x="3105" y="16730"/>
                    <a:pt x="3774" y="14054"/>
                    <a:pt x="4108" y="6980"/>
                  </a:cubicBezTo>
                  <a:lnTo>
                    <a:pt x="5638" y="7075"/>
                  </a:lnTo>
                  <a:cubicBezTo>
                    <a:pt x="5638" y="7075"/>
                    <a:pt x="5638" y="12811"/>
                    <a:pt x="6261" y="16634"/>
                  </a:cubicBezTo>
                  <a:lnTo>
                    <a:pt x="6404" y="18547"/>
                  </a:lnTo>
                  <a:cubicBezTo>
                    <a:pt x="6404" y="18547"/>
                    <a:pt x="4588" y="23185"/>
                    <a:pt x="6308" y="27104"/>
                  </a:cubicBezTo>
                  <a:lnTo>
                    <a:pt x="6460" y="30603"/>
                  </a:lnTo>
                  <a:lnTo>
                    <a:pt x="7703" y="30603"/>
                  </a:lnTo>
                  <a:lnTo>
                    <a:pt x="7982" y="20125"/>
                  </a:lnTo>
                  <a:lnTo>
                    <a:pt x="8700" y="17640"/>
                  </a:lnTo>
                  <a:cubicBezTo>
                    <a:pt x="8700" y="17640"/>
                    <a:pt x="9943" y="8177"/>
                    <a:pt x="9943" y="4925"/>
                  </a:cubicBezTo>
                  <a:lnTo>
                    <a:pt x="870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28"/>
            <p:cNvSpPr/>
            <p:nvPr/>
          </p:nvSpPr>
          <p:spPr>
            <a:xfrm>
              <a:off x="3115300" y="2133175"/>
              <a:ext cx="117275" cy="625625"/>
            </a:xfrm>
            <a:custGeom>
              <a:rect b="b" l="l" r="r" t="t"/>
              <a:pathLst>
                <a:path extrusionOk="0" h="25025" w="4691">
                  <a:moveTo>
                    <a:pt x="0" y="1"/>
                  </a:moveTo>
                  <a:lnTo>
                    <a:pt x="715" y="25024"/>
                  </a:lnTo>
                  <a:lnTo>
                    <a:pt x="891" y="25024"/>
                  </a:lnTo>
                  <a:lnTo>
                    <a:pt x="891" y="20855"/>
                  </a:lnTo>
                  <a:cubicBezTo>
                    <a:pt x="891" y="20855"/>
                    <a:pt x="2517" y="19229"/>
                    <a:pt x="604" y="12776"/>
                  </a:cubicBezTo>
                  <a:lnTo>
                    <a:pt x="700" y="11150"/>
                  </a:lnTo>
                  <a:cubicBezTo>
                    <a:pt x="700" y="11150"/>
                    <a:pt x="1368" y="8473"/>
                    <a:pt x="1703" y="1400"/>
                  </a:cubicBezTo>
                  <a:lnTo>
                    <a:pt x="3233" y="1495"/>
                  </a:lnTo>
                  <a:cubicBezTo>
                    <a:pt x="3233" y="1495"/>
                    <a:pt x="3233" y="7228"/>
                    <a:pt x="3854" y="11054"/>
                  </a:cubicBezTo>
                  <a:lnTo>
                    <a:pt x="3999" y="12967"/>
                  </a:lnTo>
                  <a:cubicBezTo>
                    <a:pt x="3999" y="12967"/>
                    <a:pt x="2181" y="17603"/>
                    <a:pt x="3903" y="21524"/>
                  </a:cubicBezTo>
                  <a:lnTo>
                    <a:pt x="4053" y="25023"/>
                  </a:lnTo>
                  <a:lnTo>
                    <a:pt x="4181" y="25023"/>
                  </a:lnTo>
                  <a:lnTo>
                    <a:pt x="4691" y="16408"/>
                  </a:lnTo>
                  <a:lnTo>
                    <a:pt x="4527" y="687"/>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28"/>
            <p:cNvSpPr/>
            <p:nvPr/>
          </p:nvSpPr>
          <p:spPr>
            <a:xfrm>
              <a:off x="3052400" y="1611225"/>
              <a:ext cx="242650" cy="460100"/>
            </a:xfrm>
            <a:custGeom>
              <a:rect b="b" l="l" r="r" t="t"/>
              <a:pathLst>
                <a:path extrusionOk="0" h="18404" w="9706">
                  <a:moveTo>
                    <a:pt x="6019" y="1"/>
                  </a:moveTo>
                  <a:cubicBezTo>
                    <a:pt x="4882" y="1"/>
                    <a:pt x="3970" y="484"/>
                    <a:pt x="3970" y="484"/>
                  </a:cubicBezTo>
                  <a:lnTo>
                    <a:pt x="575" y="2825"/>
                  </a:lnTo>
                  <a:lnTo>
                    <a:pt x="1" y="4307"/>
                  </a:lnTo>
                  <a:cubicBezTo>
                    <a:pt x="1867" y="9376"/>
                    <a:pt x="624" y="18075"/>
                    <a:pt x="624" y="18075"/>
                  </a:cubicBezTo>
                  <a:cubicBezTo>
                    <a:pt x="2603" y="18338"/>
                    <a:pt x="4816" y="18403"/>
                    <a:pt x="6537" y="18403"/>
                  </a:cubicBezTo>
                  <a:cubicBezTo>
                    <a:pt x="8268" y="18403"/>
                    <a:pt x="9503" y="18337"/>
                    <a:pt x="9503" y="18337"/>
                  </a:cubicBezTo>
                  <a:lnTo>
                    <a:pt x="9706" y="3112"/>
                  </a:lnTo>
                  <a:cubicBezTo>
                    <a:pt x="8825" y="597"/>
                    <a:pt x="7283" y="1"/>
                    <a:pt x="60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28"/>
            <p:cNvSpPr/>
            <p:nvPr/>
          </p:nvSpPr>
          <p:spPr>
            <a:xfrm>
              <a:off x="2840650" y="1681850"/>
              <a:ext cx="240250" cy="342700"/>
            </a:xfrm>
            <a:custGeom>
              <a:rect b="b" l="l" r="r" t="t"/>
              <a:pathLst>
                <a:path extrusionOk="0" h="13708" w="9610">
                  <a:moveTo>
                    <a:pt x="9045" y="0"/>
                  </a:moveTo>
                  <a:cubicBezTo>
                    <a:pt x="9045" y="0"/>
                    <a:pt x="5699" y="9727"/>
                    <a:pt x="0" y="12883"/>
                  </a:cubicBezTo>
                  <a:lnTo>
                    <a:pt x="502" y="13708"/>
                  </a:lnTo>
                  <a:cubicBezTo>
                    <a:pt x="502" y="13708"/>
                    <a:pt x="6776" y="9334"/>
                    <a:pt x="9609" y="4206"/>
                  </a:cubicBezTo>
                  <a:lnTo>
                    <a:pt x="904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28"/>
            <p:cNvSpPr/>
            <p:nvPr/>
          </p:nvSpPr>
          <p:spPr>
            <a:xfrm>
              <a:off x="3113125" y="2769925"/>
              <a:ext cx="28550" cy="8925"/>
            </a:xfrm>
            <a:custGeom>
              <a:rect b="b" l="l" r="r" t="t"/>
              <a:pathLst>
                <a:path extrusionOk="0" h="357" w="1142">
                  <a:moveTo>
                    <a:pt x="0" y="0"/>
                  </a:moveTo>
                  <a:lnTo>
                    <a:pt x="0" y="357"/>
                  </a:lnTo>
                  <a:lnTo>
                    <a:pt x="1142" y="357"/>
                  </a:lnTo>
                  <a:lnTo>
                    <a:pt x="11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28"/>
            <p:cNvSpPr/>
            <p:nvPr/>
          </p:nvSpPr>
          <p:spPr>
            <a:xfrm>
              <a:off x="3026100" y="2769925"/>
              <a:ext cx="81850" cy="8925"/>
            </a:xfrm>
            <a:custGeom>
              <a:rect b="b" l="l" r="r" t="t"/>
              <a:pathLst>
                <a:path extrusionOk="0" h="357" w="3274">
                  <a:moveTo>
                    <a:pt x="0" y="0"/>
                  </a:moveTo>
                  <a:lnTo>
                    <a:pt x="0" y="357"/>
                  </a:lnTo>
                  <a:lnTo>
                    <a:pt x="3274" y="357"/>
                  </a:lnTo>
                  <a:lnTo>
                    <a:pt x="32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28"/>
            <p:cNvSpPr/>
            <p:nvPr/>
          </p:nvSpPr>
          <p:spPr>
            <a:xfrm>
              <a:off x="3026200" y="2619425"/>
              <a:ext cx="120775" cy="150550"/>
            </a:xfrm>
            <a:custGeom>
              <a:rect b="b" l="l" r="r" t="t"/>
              <a:pathLst>
                <a:path extrusionOk="0" h="6022" w="4831">
                  <a:moveTo>
                    <a:pt x="3008" y="0"/>
                  </a:moveTo>
                  <a:lnTo>
                    <a:pt x="3095" y="3406"/>
                  </a:lnTo>
                  <a:lnTo>
                    <a:pt x="2922" y="4534"/>
                  </a:lnTo>
                  <a:lnTo>
                    <a:pt x="1174" y="5103"/>
                  </a:lnTo>
                  <a:cubicBezTo>
                    <a:pt x="1100" y="5089"/>
                    <a:pt x="1020" y="5079"/>
                    <a:pt x="937" y="5079"/>
                  </a:cubicBezTo>
                  <a:cubicBezTo>
                    <a:pt x="571" y="5079"/>
                    <a:pt x="155" y="5262"/>
                    <a:pt x="0" y="6022"/>
                  </a:cubicBezTo>
                  <a:lnTo>
                    <a:pt x="4620" y="6022"/>
                  </a:lnTo>
                  <a:cubicBezTo>
                    <a:pt x="4614" y="5997"/>
                    <a:pt x="4603" y="5932"/>
                    <a:pt x="4580" y="5845"/>
                  </a:cubicBezTo>
                  <a:lnTo>
                    <a:pt x="4617" y="4035"/>
                  </a:lnTo>
                  <a:lnTo>
                    <a:pt x="4831" y="490"/>
                  </a:lnTo>
                  <a:lnTo>
                    <a:pt x="4647" y="175"/>
                  </a:lnTo>
                  <a:lnTo>
                    <a:pt x="300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28"/>
            <p:cNvSpPr/>
            <p:nvPr/>
          </p:nvSpPr>
          <p:spPr>
            <a:xfrm>
              <a:off x="3026050" y="2621000"/>
              <a:ext cx="120900" cy="148825"/>
            </a:xfrm>
            <a:custGeom>
              <a:rect b="b" l="l" r="r" t="t"/>
              <a:pathLst>
                <a:path extrusionOk="0" h="5953" w="4836">
                  <a:moveTo>
                    <a:pt x="3601" y="0"/>
                  </a:moveTo>
                  <a:lnTo>
                    <a:pt x="3601" y="0"/>
                  </a:lnTo>
                  <a:cubicBezTo>
                    <a:pt x="4096" y="567"/>
                    <a:pt x="4424" y="1698"/>
                    <a:pt x="4424" y="2580"/>
                  </a:cubicBezTo>
                  <a:cubicBezTo>
                    <a:pt x="4424" y="4302"/>
                    <a:pt x="3248" y="5697"/>
                    <a:pt x="1799" y="5697"/>
                  </a:cubicBezTo>
                  <a:cubicBezTo>
                    <a:pt x="1279" y="5697"/>
                    <a:pt x="796" y="5515"/>
                    <a:pt x="388" y="5206"/>
                  </a:cubicBezTo>
                  <a:cubicBezTo>
                    <a:pt x="220" y="5348"/>
                    <a:pt x="79" y="5580"/>
                    <a:pt x="1" y="5953"/>
                  </a:cubicBezTo>
                  <a:lnTo>
                    <a:pt x="4626" y="5953"/>
                  </a:lnTo>
                  <a:cubicBezTo>
                    <a:pt x="4622" y="5928"/>
                    <a:pt x="4609" y="5863"/>
                    <a:pt x="4586" y="5776"/>
                  </a:cubicBezTo>
                  <a:lnTo>
                    <a:pt x="4622" y="3969"/>
                  </a:lnTo>
                  <a:lnTo>
                    <a:pt x="4835" y="423"/>
                  </a:lnTo>
                  <a:lnTo>
                    <a:pt x="4651" y="108"/>
                  </a:lnTo>
                  <a:lnTo>
                    <a:pt x="360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28"/>
            <p:cNvSpPr/>
            <p:nvPr/>
          </p:nvSpPr>
          <p:spPr>
            <a:xfrm>
              <a:off x="3066625" y="2744000"/>
              <a:ext cx="3475" cy="8400"/>
            </a:xfrm>
            <a:custGeom>
              <a:rect b="b" l="l" r="r" t="t"/>
              <a:pathLst>
                <a:path extrusionOk="0" h="336" w="139">
                  <a:moveTo>
                    <a:pt x="87" y="1"/>
                  </a:moveTo>
                  <a:lnTo>
                    <a:pt x="0" y="31"/>
                  </a:lnTo>
                  <a:lnTo>
                    <a:pt x="45" y="279"/>
                  </a:lnTo>
                  <a:cubicBezTo>
                    <a:pt x="51" y="312"/>
                    <a:pt x="72" y="335"/>
                    <a:pt x="92" y="335"/>
                  </a:cubicBezTo>
                  <a:cubicBezTo>
                    <a:pt x="96" y="335"/>
                    <a:pt x="99" y="335"/>
                    <a:pt x="102" y="333"/>
                  </a:cubicBezTo>
                  <a:cubicBezTo>
                    <a:pt x="126" y="326"/>
                    <a:pt x="139" y="286"/>
                    <a:pt x="131" y="246"/>
                  </a:cubicBezTo>
                  <a:lnTo>
                    <a:pt x="8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28"/>
            <p:cNvSpPr/>
            <p:nvPr/>
          </p:nvSpPr>
          <p:spPr>
            <a:xfrm>
              <a:off x="3072225" y="2742125"/>
              <a:ext cx="3550" cy="8375"/>
            </a:xfrm>
            <a:custGeom>
              <a:rect b="b" l="l" r="r" t="t"/>
              <a:pathLst>
                <a:path extrusionOk="0" h="335" w="142">
                  <a:moveTo>
                    <a:pt x="90" y="0"/>
                  </a:moveTo>
                  <a:lnTo>
                    <a:pt x="0" y="30"/>
                  </a:lnTo>
                  <a:lnTo>
                    <a:pt x="46" y="276"/>
                  </a:lnTo>
                  <a:cubicBezTo>
                    <a:pt x="52" y="312"/>
                    <a:pt x="74" y="335"/>
                    <a:pt x="95" y="335"/>
                  </a:cubicBezTo>
                  <a:cubicBezTo>
                    <a:pt x="98" y="335"/>
                    <a:pt x="100" y="334"/>
                    <a:pt x="103" y="333"/>
                  </a:cubicBezTo>
                  <a:cubicBezTo>
                    <a:pt x="127" y="326"/>
                    <a:pt x="142" y="286"/>
                    <a:pt x="134" y="246"/>
                  </a:cubicBezTo>
                  <a:lnTo>
                    <a:pt x="9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28"/>
            <p:cNvSpPr/>
            <p:nvPr/>
          </p:nvSpPr>
          <p:spPr>
            <a:xfrm>
              <a:off x="3077900" y="2740250"/>
              <a:ext cx="3500" cy="8375"/>
            </a:xfrm>
            <a:custGeom>
              <a:rect b="b" l="l" r="r" t="t"/>
              <a:pathLst>
                <a:path extrusionOk="0" h="335" w="140">
                  <a:moveTo>
                    <a:pt x="85" y="0"/>
                  </a:moveTo>
                  <a:lnTo>
                    <a:pt x="0" y="28"/>
                  </a:lnTo>
                  <a:lnTo>
                    <a:pt x="44" y="276"/>
                  </a:lnTo>
                  <a:cubicBezTo>
                    <a:pt x="51" y="311"/>
                    <a:pt x="71" y="334"/>
                    <a:pt x="92" y="334"/>
                  </a:cubicBezTo>
                  <a:cubicBezTo>
                    <a:pt x="95" y="334"/>
                    <a:pt x="97" y="334"/>
                    <a:pt x="100" y="333"/>
                  </a:cubicBezTo>
                  <a:cubicBezTo>
                    <a:pt x="125" y="323"/>
                    <a:pt x="140" y="285"/>
                    <a:pt x="133" y="246"/>
                  </a:cubicBezTo>
                  <a:lnTo>
                    <a:pt x="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28"/>
            <p:cNvSpPr/>
            <p:nvPr/>
          </p:nvSpPr>
          <p:spPr>
            <a:xfrm>
              <a:off x="3083475" y="2738300"/>
              <a:ext cx="3525" cy="8375"/>
            </a:xfrm>
            <a:custGeom>
              <a:rect b="b" l="l" r="r" t="t"/>
              <a:pathLst>
                <a:path extrusionOk="0" h="335" w="141">
                  <a:moveTo>
                    <a:pt x="89" y="0"/>
                  </a:moveTo>
                  <a:lnTo>
                    <a:pt x="1" y="30"/>
                  </a:lnTo>
                  <a:lnTo>
                    <a:pt x="45" y="276"/>
                  </a:lnTo>
                  <a:cubicBezTo>
                    <a:pt x="51" y="311"/>
                    <a:pt x="72" y="335"/>
                    <a:pt x="93" y="335"/>
                  </a:cubicBezTo>
                  <a:cubicBezTo>
                    <a:pt x="96" y="335"/>
                    <a:pt x="99" y="334"/>
                    <a:pt x="103" y="333"/>
                  </a:cubicBezTo>
                  <a:cubicBezTo>
                    <a:pt x="126" y="324"/>
                    <a:pt x="141" y="287"/>
                    <a:pt x="133" y="246"/>
                  </a:cubicBezTo>
                  <a:lnTo>
                    <a:pt x="8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28"/>
            <p:cNvSpPr/>
            <p:nvPr/>
          </p:nvSpPr>
          <p:spPr>
            <a:xfrm>
              <a:off x="3089150" y="2736425"/>
              <a:ext cx="3500" cy="8375"/>
            </a:xfrm>
            <a:custGeom>
              <a:rect b="b" l="l" r="r" t="t"/>
              <a:pathLst>
                <a:path extrusionOk="0" h="335" w="140">
                  <a:moveTo>
                    <a:pt x="88" y="0"/>
                  </a:moveTo>
                  <a:lnTo>
                    <a:pt x="1" y="31"/>
                  </a:lnTo>
                  <a:lnTo>
                    <a:pt x="45" y="277"/>
                  </a:lnTo>
                  <a:cubicBezTo>
                    <a:pt x="50" y="312"/>
                    <a:pt x="70" y="334"/>
                    <a:pt x="91" y="334"/>
                  </a:cubicBezTo>
                  <a:cubicBezTo>
                    <a:pt x="94" y="334"/>
                    <a:pt x="96" y="334"/>
                    <a:pt x="99" y="333"/>
                  </a:cubicBezTo>
                  <a:cubicBezTo>
                    <a:pt x="124" y="326"/>
                    <a:pt x="139" y="284"/>
                    <a:pt x="132" y="246"/>
                  </a:cubicBezTo>
                  <a:lnTo>
                    <a:pt x="8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28"/>
            <p:cNvSpPr/>
            <p:nvPr/>
          </p:nvSpPr>
          <p:spPr>
            <a:xfrm>
              <a:off x="3094725" y="2734550"/>
              <a:ext cx="3500" cy="8375"/>
            </a:xfrm>
            <a:custGeom>
              <a:rect b="b" l="l" r="r" t="t"/>
              <a:pathLst>
                <a:path extrusionOk="0" h="335" w="140">
                  <a:moveTo>
                    <a:pt x="88" y="0"/>
                  </a:moveTo>
                  <a:lnTo>
                    <a:pt x="0" y="28"/>
                  </a:lnTo>
                  <a:lnTo>
                    <a:pt x="44" y="275"/>
                  </a:lnTo>
                  <a:cubicBezTo>
                    <a:pt x="51" y="312"/>
                    <a:pt x="72" y="334"/>
                    <a:pt x="93" y="334"/>
                  </a:cubicBezTo>
                  <a:cubicBezTo>
                    <a:pt x="96" y="334"/>
                    <a:pt x="99" y="334"/>
                    <a:pt x="102" y="333"/>
                  </a:cubicBezTo>
                  <a:cubicBezTo>
                    <a:pt x="125" y="323"/>
                    <a:pt x="140" y="284"/>
                    <a:pt x="133" y="246"/>
                  </a:cubicBezTo>
                  <a:lnTo>
                    <a:pt x="8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28"/>
            <p:cNvSpPr/>
            <p:nvPr/>
          </p:nvSpPr>
          <p:spPr>
            <a:xfrm>
              <a:off x="3104500" y="2695025"/>
              <a:ext cx="6550" cy="2975"/>
            </a:xfrm>
            <a:custGeom>
              <a:rect b="b" l="l" r="r" t="t"/>
              <a:pathLst>
                <a:path extrusionOk="0" h="119" w="262">
                  <a:moveTo>
                    <a:pt x="1" y="1"/>
                  </a:moveTo>
                  <a:lnTo>
                    <a:pt x="4" y="116"/>
                  </a:lnTo>
                  <a:lnTo>
                    <a:pt x="204" y="119"/>
                  </a:lnTo>
                  <a:cubicBezTo>
                    <a:pt x="235" y="119"/>
                    <a:pt x="261" y="94"/>
                    <a:pt x="261" y="61"/>
                  </a:cubicBezTo>
                  <a:cubicBezTo>
                    <a:pt x="261" y="30"/>
                    <a:pt x="233" y="5"/>
                    <a:pt x="203" y="5"/>
                  </a:cubicBez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28"/>
            <p:cNvSpPr/>
            <p:nvPr/>
          </p:nvSpPr>
          <p:spPr>
            <a:xfrm>
              <a:off x="3104400" y="2687675"/>
              <a:ext cx="6500" cy="2975"/>
            </a:xfrm>
            <a:custGeom>
              <a:rect b="b" l="l" r="r" t="t"/>
              <a:pathLst>
                <a:path extrusionOk="0" h="119" w="260">
                  <a:moveTo>
                    <a:pt x="0" y="0"/>
                  </a:moveTo>
                  <a:lnTo>
                    <a:pt x="2" y="115"/>
                  </a:lnTo>
                  <a:lnTo>
                    <a:pt x="202" y="118"/>
                  </a:lnTo>
                  <a:cubicBezTo>
                    <a:pt x="203" y="118"/>
                    <a:pt x="204" y="118"/>
                    <a:pt x="205" y="118"/>
                  </a:cubicBezTo>
                  <a:cubicBezTo>
                    <a:pt x="236" y="118"/>
                    <a:pt x="260" y="95"/>
                    <a:pt x="260" y="62"/>
                  </a:cubicBezTo>
                  <a:cubicBezTo>
                    <a:pt x="260" y="31"/>
                    <a:pt x="233" y="5"/>
                    <a:pt x="201" y="5"/>
                  </a:cubicBez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28"/>
            <p:cNvSpPr/>
            <p:nvPr/>
          </p:nvSpPr>
          <p:spPr>
            <a:xfrm>
              <a:off x="3104275" y="2680350"/>
              <a:ext cx="6525" cy="2925"/>
            </a:xfrm>
            <a:custGeom>
              <a:rect b="b" l="l" r="r" t="t"/>
              <a:pathLst>
                <a:path extrusionOk="0" h="117" w="261">
                  <a:moveTo>
                    <a:pt x="1" y="0"/>
                  </a:moveTo>
                  <a:lnTo>
                    <a:pt x="2" y="114"/>
                  </a:lnTo>
                  <a:lnTo>
                    <a:pt x="203" y="117"/>
                  </a:lnTo>
                  <a:cubicBezTo>
                    <a:pt x="235" y="117"/>
                    <a:pt x="260" y="93"/>
                    <a:pt x="260" y="62"/>
                  </a:cubicBezTo>
                  <a:cubicBezTo>
                    <a:pt x="259" y="28"/>
                    <a:pt x="234" y="3"/>
                    <a:pt x="201" y="3"/>
                  </a:cubicBez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28"/>
            <p:cNvSpPr/>
            <p:nvPr/>
          </p:nvSpPr>
          <p:spPr>
            <a:xfrm>
              <a:off x="3104150" y="2673050"/>
              <a:ext cx="6500" cy="2950"/>
            </a:xfrm>
            <a:custGeom>
              <a:rect b="b" l="l" r="r" t="t"/>
              <a:pathLst>
                <a:path extrusionOk="0" h="118" w="260">
                  <a:moveTo>
                    <a:pt x="0" y="1"/>
                  </a:moveTo>
                  <a:lnTo>
                    <a:pt x="2" y="114"/>
                  </a:lnTo>
                  <a:lnTo>
                    <a:pt x="203" y="117"/>
                  </a:lnTo>
                  <a:cubicBezTo>
                    <a:pt x="205" y="117"/>
                    <a:pt x="207" y="117"/>
                    <a:pt x="208" y="117"/>
                  </a:cubicBezTo>
                  <a:cubicBezTo>
                    <a:pt x="238" y="117"/>
                    <a:pt x="259" y="92"/>
                    <a:pt x="259" y="63"/>
                  </a:cubicBezTo>
                  <a:cubicBezTo>
                    <a:pt x="259" y="32"/>
                    <a:pt x="233" y="4"/>
                    <a:pt x="202" y="4"/>
                  </a:cubicBez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28"/>
            <p:cNvSpPr/>
            <p:nvPr/>
          </p:nvSpPr>
          <p:spPr>
            <a:xfrm>
              <a:off x="3104025" y="2665725"/>
              <a:ext cx="6500" cy="2975"/>
            </a:xfrm>
            <a:custGeom>
              <a:rect b="b" l="l" r="r" t="t"/>
              <a:pathLst>
                <a:path extrusionOk="0" h="119" w="260">
                  <a:moveTo>
                    <a:pt x="1" y="1"/>
                  </a:moveTo>
                  <a:lnTo>
                    <a:pt x="2" y="114"/>
                  </a:lnTo>
                  <a:lnTo>
                    <a:pt x="202" y="118"/>
                  </a:lnTo>
                  <a:cubicBezTo>
                    <a:pt x="203" y="119"/>
                    <a:pt x="204" y="119"/>
                    <a:pt x="205" y="119"/>
                  </a:cubicBezTo>
                  <a:cubicBezTo>
                    <a:pt x="236" y="119"/>
                    <a:pt x="260" y="93"/>
                    <a:pt x="260" y="63"/>
                  </a:cubicBezTo>
                  <a:cubicBezTo>
                    <a:pt x="260" y="30"/>
                    <a:pt x="232" y="4"/>
                    <a:pt x="201" y="4"/>
                  </a:cubicBez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28"/>
            <p:cNvSpPr/>
            <p:nvPr/>
          </p:nvSpPr>
          <p:spPr>
            <a:xfrm>
              <a:off x="3103925" y="2658375"/>
              <a:ext cx="6500" cy="2950"/>
            </a:xfrm>
            <a:custGeom>
              <a:rect b="b" l="l" r="r" t="t"/>
              <a:pathLst>
                <a:path extrusionOk="0" h="118" w="260">
                  <a:moveTo>
                    <a:pt x="0" y="0"/>
                  </a:moveTo>
                  <a:lnTo>
                    <a:pt x="2" y="114"/>
                  </a:lnTo>
                  <a:lnTo>
                    <a:pt x="202" y="118"/>
                  </a:lnTo>
                  <a:cubicBezTo>
                    <a:pt x="203" y="118"/>
                    <a:pt x="204" y="118"/>
                    <a:pt x="205" y="118"/>
                  </a:cubicBezTo>
                  <a:cubicBezTo>
                    <a:pt x="237" y="118"/>
                    <a:pt x="259" y="92"/>
                    <a:pt x="259" y="62"/>
                  </a:cubicBezTo>
                  <a:cubicBezTo>
                    <a:pt x="259" y="31"/>
                    <a:pt x="231" y="6"/>
                    <a:pt x="201" y="3"/>
                  </a:cubicBez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28"/>
            <p:cNvSpPr/>
            <p:nvPr/>
          </p:nvSpPr>
          <p:spPr>
            <a:xfrm>
              <a:off x="3100375" y="2730600"/>
              <a:ext cx="6650" cy="4275"/>
            </a:xfrm>
            <a:custGeom>
              <a:rect b="b" l="l" r="r" t="t"/>
              <a:pathLst>
                <a:path extrusionOk="0" h="171" w="266">
                  <a:moveTo>
                    <a:pt x="17" y="0"/>
                  </a:moveTo>
                  <a:lnTo>
                    <a:pt x="1" y="112"/>
                  </a:lnTo>
                  <a:lnTo>
                    <a:pt x="195" y="168"/>
                  </a:lnTo>
                  <a:cubicBezTo>
                    <a:pt x="201" y="170"/>
                    <a:pt x="206" y="171"/>
                    <a:pt x="212" y="171"/>
                  </a:cubicBezTo>
                  <a:cubicBezTo>
                    <a:pt x="237" y="171"/>
                    <a:pt x="258" y="154"/>
                    <a:pt x="260" y="129"/>
                  </a:cubicBezTo>
                  <a:cubicBezTo>
                    <a:pt x="266" y="96"/>
                    <a:pt x="244" y="65"/>
                    <a:pt x="213" y="56"/>
                  </a:cubicBezTo>
                  <a:lnTo>
                    <a:pt x="1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28"/>
            <p:cNvSpPr/>
            <p:nvPr/>
          </p:nvSpPr>
          <p:spPr>
            <a:xfrm>
              <a:off x="3101450" y="2723375"/>
              <a:ext cx="6650" cy="4325"/>
            </a:xfrm>
            <a:custGeom>
              <a:rect b="b" l="l" r="r" t="t"/>
              <a:pathLst>
                <a:path extrusionOk="0" h="173" w="266">
                  <a:moveTo>
                    <a:pt x="17" y="1"/>
                  </a:moveTo>
                  <a:lnTo>
                    <a:pt x="1" y="116"/>
                  </a:lnTo>
                  <a:lnTo>
                    <a:pt x="195" y="170"/>
                  </a:lnTo>
                  <a:cubicBezTo>
                    <a:pt x="200" y="172"/>
                    <a:pt x="206" y="172"/>
                    <a:pt x="211" y="172"/>
                  </a:cubicBezTo>
                  <a:cubicBezTo>
                    <a:pt x="235" y="172"/>
                    <a:pt x="255" y="156"/>
                    <a:pt x="260" y="130"/>
                  </a:cubicBezTo>
                  <a:cubicBezTo>
                    <a:pt x="266" y="98"/>
                    <a:pt x="244" y="66"/>
                    <a:pt x="211" y="57"/>
                  </a:cubicBezTo>
                  <a:lnTo>
                    <a:pt x="1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28"/>
            <p:cNvSpPr/>
            <p:nvPr/>
          </p:nvSpPr>
          <p:spPr>
            <a:xfrm>
              <a:off x="3102475" y="2716200"/>
              <a:ext cx="6625" cy="4250"/>
            </a:xfrm>
            <a:custGeom>
              <a:rect b="b" l="l" r="r" t="t"/>
              <a:pathLst>
                <a:path extrusionOk="0" h="170" w="265">
                  <a:moveTo>
                    <a:pt x="18" y="1"/>
                  </a:moveTo>
                  <a:lnTo>
                    <a:pt x="1" y="111"/>
                  </a:lnTo>
                  <a:lnTo>
                    <a:pt x="197" y="167"/>
                  </a:lnTo>
                  <a:cubicBezTo>
                    <a:pt x="202" y="169"/>
                    <a:pt x="207" y="169"/>
                    <a:pt x="213" y="169"/>
                  </a:cubicBezTo>
                  <a:cubicBezTo>
                    <a:pt x="237" y="169"/>
                    <a:pt x="258" y="153"/>
                    <a:pt x="261" y="127"/>
                  </a:cubicBezTo>
                  <a:cubicBezTo>
                    <a:pt x="264" y="96"/>
                    <a:pt x="244" y="65"/>
                    <a:pt x="213" y="57"/>
                  </a:cubicBezTo>
                  <a:lnTo>
                    <a:pt x="1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28"/>
            <p:cNvSpPr/>
            <p:nvPr/>
          </p:nvSpPr>
          <p:spPr>
            <a:xfrm>
              <a:off x="3103575" y="2709000"/>
              <a:ext cx="6675" cy="4250"/>
            </a:xfrm>
            <a:custGeom>
              <a:rect b="b" l="l" r="r" t="t"/>
              <a:pathLst>
                <a:path extrusionOk="0" h="170" w="267">
                  <a:moveTo>
                    <a:pt x="19" y="0"/>
                  </a:moveTo>
                  <a:lnTo>
                    <a:pt x="1" y="112"/>
                  </a:lnTo>
                  <a:lnTo>
                    <a:pt x="197" y="166"/>
                  </a:lnTo>
                  <a:cubicBezTo>
                    <a:pt x="203" y="168"/>
                    <a:pt x="208" y="169"/>
                    <a:pt x="214" y="169"/>
                  </a:cubicBezTo>
                  <a:cubicBezTo>
                    <a:pt x="238" y="169"/>
                    <a:pt x="258" y="152"/>
                    <a:pt x="262" y="127"/>
                  </a:cubicBezTo>
                  <a:cubicBezTo>
                    <a:pt x="266" y="96"/>
                    <a:pt x="244" y="65"/>
                    <a:pt x="213" y="55"/>
                  </a:cubicBezTo>
                  <a:lnTo>
                    <a:pt x="1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28"/>
            <p:cNvSpPr/>
            <p:nvPr/>
          </p:nvSpPr>
          <p:spPr>
            <a:xfrm>
              <a:off x="3104700" y="2701775"/>
              <a:ext cx="6650" cy="4225"/>
            </a:xfrm>
            <a:custGeom>
              <a:rect b="b" l="l" r="r" t="t"/>
              <a:pathLst>
                <a:path extrusionOk="0" h="169" w="266">
                  <a:moveTo>
                    <a:pt x="15" y="0"/>
                  </a:moveTo>
                  <a:lnTo>
                    <a:pt x="0" y="111"/>
                  </a:lnTo>
                  <a:lnTo>
                    <a:pt x="196" y="165"/>
                  </a:lnTo>
                  <a:cubicBezTo>
                    <a:pt x="202" y="168"/>
                    <a:pt x="208" y="169"/>
                    <a:pt x="214" y="169"/>
                  </a:cubicBezTo>
                  <a:cubicBezTo>
                    <a:pt x="238" y="169"/>
                    <a:pt x="257" y="151"/>
                    <a:pt x="261" y="127"/>
                  </a:cubicBezTo>
                  <a:cubicBezTo>
                    <a:pt x="265" y="96"/>
                    <a:pt x="243" y="64"/>
                    <a:pt x="212" y="55"/>
                  </a:cubicBezTo>
                  <a:lnTo>
                    <a:pt x="1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28"/>
            <p:cNvSpPr/>
            <p:nvPr/>
          </p:nvSpPr>
          <p:spPr>
            <a:xfrm>
              <a:off x="3113525" y="2728650"/>
              <a:ext cx="26600" cy="40300"/>
            </a:xfrm>
            <a:custGeom>
              <a:rect b="b" l="l" r="r" t="t"/>
              <a:pathLst>
                <a:path extrusionOk="0" h="1612" w="1064">
                  <a:moveTo>
                    <a:pt x="1064" y="0"/>
                  </a:moveTo>
                  <a:lnTo>
                    <a:pt x="1064" y="0"/>
                  </a:lnTo>
                  <a:cubicBezTo>
                    <a:pt x="37" y="414"/>
                    <a:pt x="1" y="1610"/>
                    <a:pt x="1" y="1612"/>
                  </a:cubicBezTo>
                  <a:lnTo>
                    <a:pt x="1045" y="1595"/>
                  </a:lnTo>
                  <a:lnTo>
                    <a:pt x="106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28"/>
            <p:cNvSpPr/>
            <p:nvPr/>
          </p:nvSpPr>
          <p:spPr>
            <a:xfrm>
              <a:off x="3027150" y="2747100"/>
              <a:ext cx="35475" cy="21875"/>
            </a:xfrm>
            <a:custGeom>
              <a:rect b="b" l="l" r="r" t="t"/>
              <a:pathLst>
                <a:path extrusionOk="0" h="875" w="1419">
                  <a:moveTo>
                    <a:pt x="883" y="0"/>
                  </a:moveTo>
                  <a:cubicBezTo>
                    <a:pt x="598" y="0"/>
                    <a:pt x="156" y="129"/>
                    <a:pt x="1" y="875"/>
                  </a:cubicBezTo>
                  <a:lnTo>
                    <a:pt x="1419" y="865"/>
                  </a:lnTo>
                  <a:lnTo>
                    <a:pt x="1141" y="36"/>
                  </a:lnTo>
                  <a:cubicBezTo>
                    <a:pt x="1141" y="36"/>
                    <a:pt x="1034" y="0"/>
                    <a:pt x="88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28"/>
            <p:cNvSpPr/>
            <p:nvPr/>
          </p:nvSpPr>
          <p:spPr>
            <a:xfrm>
              <a:off x="3138200" y="2772500"/>
              <a:ext cx="3525" cy="9150"/>
            </a:xfrm>
            <a:custGeom>
              <a:rect b="b" l="l" r="r" t="t"/>
              <a:pathLst>
                <a:path extrusionOk="0" h="366" w="141">
                  <a:moveTo>
                    <a:pt x="0" y="0"/>
                  </a:moveTo>
                  <a:lnTo>
                    <a:pt x="0" y="366"/>
                  </a:lnTo>
                  <a:lnTo>
                    <a:pt x="140" y="366"/>
                  </a:lnTo>
                  <a:lnTo>
                    <a:pt x="14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28"/>
            <p:cNvSpPr/>
            <p:nvPr/>
          </p:nvSpPr>
          <p:spPr>
            <a:xfrm>
              <a:off x="3131900" y="2772500"/>
              <a:ext cx="3525" cy="9150"/>
            </a:xfrm>
            <a:custGeom>
              <a:rect b="b" l="l" r="r" t="t"/>
              <a:pathLst>
                <a:path extrusionOk="0" h="366" w="141">
                  <a:moveTo>
                    <a:pt x="0" y="0"/>
                  </a:moveTo>
                  <a:lnTo>
                    <a:pt x="0" y="366"/>
                  </a:lnTo>
                  <a:lnTo>
                    <a:pt x="140" y="366"/>
                  </a:lnTo>
                  <a:lnTo>
                    <a:pt x="14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28"/>
            <p:cNvSpPr/>
            <p:nvPr/>
          </p:nvSpPr>
          <p:spPr>
            <a:xfrm>
              <a:off x="3125650" y="2772500"/>
              <a:ext cx="3525" cy="9150"/>
            </a:xfrm>
            <a:custGeom>
              <a:rect b="b" l="l" r="r" t="t"/>
              <a:pathLst>
                <a:path extrusionOk="0" h="366" w="141">
                  <a:moveTo>
                    <a:pt x="0" y="0"/>
                  </a:moveTo>
                  <a:lnTo>
                    <a:pt x="0" y="366"/>
                  </a:lnTo>
                  <a:lnTo>
                    <a:pt x="140" y="366"/>
                  </a:lnTo>
                  <a:lnTo>
                    <a:pt x="14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28"/>
            <p:cNvSpPr/>
            <p:nvPr/>
          </p:nvSpPr>
          <p:spPr>
            <a:xfrm>
              <a:off x="3119375" y="2772500"/>
              <a:ext cx="3525" cy="9150"/>
            </a:xfrm>
            <a:custGeom>
              <a:rect b="b" l="l" r="r" t="t"/>
              <a:pathLst>
                <a:path extrusionOk="0" h="366" w="141">
                  <a:moveTo>
                    <a:pt x="1" y="0"/>
                  </a:moveTo>
                  <a:lnTo>
                    <a:pt x="1" y="366"/>
                  </a:lnTo>
                  <a:lnTo>
                    <a:pt x="141" y="366"/>
                  </a:lnTo>
                  <a:lnTo>
                    <a:pt x="1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28"/>
            <p:cNvSpPr/>
            <p:nvPr/>
          </p:nvSpPr>
          <p:spPr>
            <a:xfrm>
              <a:off x="3113125" y="2772500"/>
              <a:ext cx="3525" cy="9150"/>
            </a:xfrm>
            <a:custGeom>
              <a:rect b="b" l="l" r="r" t="t"/>
              <a:pathLst>
                <a:path extrusionOk="0" h="366" w="141">
                  <a:moveTo>
                    <a:pt x="0" y="0"/>
                  </a:moveTo>
                  <a:lnTo>
                    <a:pt x="0" y="366"/>
                  </a:lnTo>
                  <a:lnTo>
                    <a:pt x="140" y="366"/>
                  </a:lnTo>
                  <a:lnTo>
                    <a:pt x="14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28"/>
            <p:cNvSpPr/>
            <p:nvPr/>
          </p:nvSpPr>
          <p:spPr>
            <a:xfrm>
              <a:off x="3041250" y="2772825"/>
              <a:ext cx="3500" cy="9150"/>
            </a:xfrm>
            <a:custGeom>
              <a:rect b="b" l="l" r="r" t="t"/>
              <a:pathLst>
                <a:path extrusionOk="0" h="366" w="140">
                  <a:moveTo>
                    <a:pt x="1" y="1"/>
                  </a:moveTo>
                  <a:lnTo>
                    <a:pt x="1" y="366"/>
                  </a:lnTo>
                  <a:lnTo>
                    <a:pt x="139" y="366"/>
                  </a:lnTo>
                  <a:lnTo>
                    <a:pt x="13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28"/>
            <p:cNvSpPr/>
            <p:nvPr/>
          </p:nvSpPr>
          <p:spPr>
            <a:xfrm>
              <a:off x="3034950" y="2772825"/>
              <a:ext cx="3525" cy="9150"/>
            </a:xfrm>
            <a:custGeom>
              <a:rect b="b" l="l" r="r" t="t"/>
              <a:pathLst>
                <a:path extrusionOk="0" h="366" w="141">
                  <a:moveTo>
                    <a:pt x="1" y="1"/>
                  </a:moveTo>
                  <a:lnTo>
                    <a:pt x="1" y="366"/>
                  </a:lnTo>
                  <a:lnTo>
                    <a:pt x="141" y="366"/>
                  </a:lnTo>
                  <a:lnTo>
                    <a:pt x="1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28"/>
            <p:cNvSpPr/>
            <p:nvPr/>
          </p:nvSpPr>
          <p:spPr>
            <a:xfrm>
              <a:off x="3028675" y="2772825"/>
              <a:ext cx="3525" cy="9150"/>
            </a:xfrm>
            <a:custGeom>
              <a:rect b="b" l="l" r="r" t="t"/>
              <a:pathLst>
                <a:path extrusionOk="0" h="366" w="141">
                  <a:moveTo>
                    <a:pt x="0" y="1"/>
                  </a:moveTo>
                  <a:lnTo>
                    <a:pt x="0" y="366"/>
                  </a:lnTo>
                  <a:lnTo>
                    <a:pt x="140" y="366"/>
                  </a:lnTo>
                  <a:lnTo>
                    <a:pt x="14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28"/>
            <p:cNvSpPr/>
            <p:nvPr/>
          </p:nvSpPr>
          <p:spPr>
            <a:xfrm>
              <a:off x="3104425" y="2772750"/>
              <a:ext cx="3525" cy="9200"/>
            </a:xfrm>
            <a:custGeom>
              <a:rect b="b" l="l" r="r" t="t"/>
              <a:pathLst>
                <a:path extrusionOk="0" h="368" w="141">
                  <a:moveTo>
                    <a:pt x="1" y="1"/>
                  </a:moveTo>
                  <a:lnTo>
                    <a:pt x="1" y="367"/>
                  </a:lnTo>
                  <a:lnTo>
                    <a:pt x="141" y="367"/>
                  </a:lnTo>
                  <a:lnTo>
                    <a:pt x="1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28"/>
            <p:cNvSpPr/>
            <p:nvPr/>
          </p:nvSpPr>
          <p:spPr>
            <a:xfrm>
              <a:off x="3098175" y="2772750"/>
              <a:ext cx="3525" cy="9200"/>
            </a:xfrm>
            <a:custGeom>
              <a:rect b="b" l="l" r="r" t="t"/>
              <a:pathLst>
                <a:path extrusionOk="0" h="368" w="141">
                  <a:moveTo>
                    <a:pt x="1" y="1"/>
                  </a:moveTo>
                  <a:lnTo>
                    <a:pt x="1" y="367"/>
                  </a:lnTo>
                  <a:lnTo>
                    <a:pt x="140" y="367"/>
                  </a:lnTo>
                  <a:lnTo>
                    <a:pt x="14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28"/>
            <p:cNvSpPr/>
            <p:nvPr/>
          </p:nvSpPr>
          <p:spPr>
            <a:xfrm>
              <a:off x="3091875" y="2772750"/>
              <a:ext cx="3500" cy="9200"/>
            </a:xfrm>
            <a:custGeom>
              <a:rect b="b" l="l" r="r" t="t"/>
              <a:pathLst>
                <a:path extrusionOk="0" h="368" w="140">
                  <a:moveTo>
                    <a:pt x="1" y="1"/>
                  </a:moveTo>
                  <a:lnTo>
                    <a:pt x="1" y="367"/>
                  </a:lnTo>
                  <a:lnTo>
                    <a:pt x="139" y="367"/>
                  </a:lnTo>
                  <a:lnTo>
                    <a:pt x="13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28"/>
            <p:cNvSpPr/>
            <p:nvPr/>
          </p:nvSpPr>
          <p:spPr>
            <a:xfrm>
              <a:off x="3085575" y="2772750"/>
              <a:ext cx="3525" cy="9200"/>
            </a:xfrm>
            <a:custGeom>
              <a:rect b="b" l="l" r="r" t="t"/>
              <a:pathLst>
                <a:path extrusionOk="0" h="368" w="141">
                  <a:moveTo>
                    <a:pt x="1" y="1"/>
                  </a:moveTo>
                  <a:lnTo>
                    <a:pt x="1" y="367"/>
                  </a:lnTo>
                  <a:lnTo>
                    <a:pt x="141" y="367"/>
                  </a:lnTo>
                  <a:lnTo>
                    <a:pt x="1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28"/>
            <p:cNvSpPr/>
            <p:nvPr/>
          </p:nvSpPr>
          <p:spPr>
            <a:xfrm>
              <a:off x="3079325" y="2772750"/>
              <a:ext cx="3525" cy="9200"/>
            </a:xfrm>
            <a:custGeom>
              <a:rect b="b" l="l" r="r" t="t"/>
              <a:pathLst>
                <a:path extrusionOk="0" h="368" w="141">
                  <a:moveTo>
                    <a:pt x="0" y="1"/>
                  </a:moveTo>
                  <a:lnTo>
                    <a:pt x="0" y="367"/>
                  </a:lnTo>
                  <a:lnTo>
                    <a:pt x="140" y="367"/>
                  </a:lnTo>
                  <a:lnTo>
                    <a:pt x="14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28"/>
            <p:cNvSpPr/>
            <p:nvPr/>
          </p:nvSpPr>
          <p:spPr>
            <a:xfrm>
              <a:off x="3072800" y="2772750"/>
              <a:ext cx="3525" cy="9200"/>
            </a:xfrm>
            <a:custGeom>
              <a:rect b="b" l="l" r="r" t="t"/>
              <a:pathLst>
                <a:path extrusionOk="0" h="368" w="141">
                  <a:moveTo>
                    <a:pt x="1" y="1"/>
                  </a:moveTo>
                  <a:lnTo>
                    <a:pt x="1" y="367"/>
                  </a:lnTo>
                  <a:lnTo>
                    <a:pt x="141" y="367"/>
                  </a:lnTo>
                  <a:lnTo>
                    <a:pt x="1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28"/>
            <p:cNvSpPr/>
            <p:nvPr/>
          </p:nvSpPr>
          <p:spPr>
            <a:xfrm>
              <a:off x="3066550" y="2772750"/>
              <a:ext cx="3525" cy="9200"/>
            </a:xfrm>
            <a:custGeom>
              <a:rect b="b" l="l" r="r" t="t"/>
              <a:pathLst>
                <a:path extrusionOk="0" h="368" w="141">
                  <a:moveTo>
                    <a:pt x="0" y="1"/>
                  </a:moveTo>
                  <a:lnTo>
                    <a:pt x="0" y="367"/>
                  </a:lnTo>
                  <a:lnTo>
                    <a:pt x="140" y="367"/>
                  </a:lnTo>
                  <a:lnTo>
                    <a:pt x="14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28"/>
            <p:cNvSpPr/>
            <p:nvPr/>
          </p:nvSpPr>
          <p:spPr>
            <a:xfrm>
              <a:off x="3060300" y="2772750"/>
              <a:ext cx="3525" cy="9200"/>
            </a:xfrm>
            <a:custGeom>
              <a:rect b="b" l="l" r="r" t="t"/>
              <a:pathLst>
                <a:path extrusionOk="0" h="368" w="141">
                  <a:moveTo>
                    <a:pt x="0" y="1"/>
                  </a:moveTo>
                  <a:lnTo>
                    <a:pt x="0" y="367"/>
                  </a:lnTo>
                  <a:lnTo>
                    <a:pt x="140" y="367"/>
                  </a:lnTo>
                  <a:lnTo>
                    <a:pt x="14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28"/>
            <p:cNvSpPr/>
            <p:nvPr/>
          </p:nvSpPr>
          <p:spPr>
            <a:xfrm>
              <a:off x="3054025" y="2772750"/>
              <a:ext cx="3525" cy="9200"/>
            </a:xfrm>
            <a:custGeom>
              <a:rect b="b" l="l" r="r" t="t"/>
              <a:pathLst>
                <a:path extrusionOk="0" h="368" w="141">
                  <a:moveTo>
                    <a:pt x="1" y="1"/>
                  </a:moveTo>
                  <a:lnTo>
                    <a:pt x="1" y="367"/>
                  </a:lnTo>
                  <a:lnTo>
                    <a:pt x="141" y="367"/>
                  </a:lnTo>
                  <a:lnTo>
                    <a:pt x="1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28"/>
            <p:cNvSpPr/>
            <p:nvPr/>
          </p:nvSpPr>
          <p:spPr>
            <a:xfrm>
              <a:off x="3047725" y="2772750"/>
              <a:ext cx="3525" cy="9200"/>
            </a:xfrm>
            <a:custGeom>
              <a:rect b="b" l="l" r="r" t="t"/>
              <a:pathLst>
                <a:path extrusionOk="0" h="368" w="141">
                  <a:moveTo>
                    <a:pt x="1" y="1"/>
                  </a:moveTo>
                  <a:lnTo>
                    <a:pt x="1" y="367"/>
                  </a:lnTo>
                  <a:lnTo>
                    <a:pt x="141" y="367"/>
                  </a:lnTo>
                  <a:lnTo>
                    <a:pt x="1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28"/>
            <p:cNvSpPr/>
            <p:nvPr/>
          </p:nvSpPr>
          <p:spPr>
            <a:xfrm>
              <a:off x="3208625" y="2771025"/>
              <a:ext cx="28750" cy="9925"/>
            </a:xfrm>
            <a:custGeom>
              <a:rect b="b" l="l" r="r" t="t"/>
              <a:pathLst>
                <a:path extrusionOk="0" h="397" w="1150">
                  <a:moveTo>
                    <a:pt x="9" y="0"/>
                  </a:moveTo>
                  <a:lnTo>
                    <a:pt x="0" y="360"/>
                  </a:lnTo>
                  <a:lnTo>
                    <a:pt x="1142" y="397"/>
                  </a:lnTo>
                  <a:lnTo>
                    <a:pt x="1149" y="39"/>
                  </a:lnTo>
                  <a:lnTo>
                    <a:pt x="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28"/>
            <p:cNvSpPr/>
            <p:nvPr/>
          </p:nvSpPr>
          <p:spPr>
            <a:xfrm>
              <a:off x="3242300" y="2772175"/>
              <a:ext cx="82025" cy="11650"/>
            </a:xfrm>
            <a:custGeom>
              <a:rect b="b" l="l" r="r" t="t"/>
              <a:pathLst>
                <a:path extrusionOk="0" h="466" w="3281">
                  <a:moveTo>
                    <a:pt x="8" y="0"/>
                  </a:moveTo>
                  <a:lnTo>
                    <a:pt x="1" y="358"/>
                  </a:lnTo>
                  <a:lnTo>
                    <a:pt x="3273" y="465"/>
                  </a:lnTo>
                  <a:lnTo>
                    <a:pt x="3281" y="109"/>
                  </a:lnTo>
                  <a:lnTo>
                    <a:pt x="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28"/>
            <p:cNvSpPr/>
            <p:nvPr/>
          </p:nvSpPr>
          <p:spPr>
            <a:xfrm>
              <a:off x="3206750" y="2621925"/>
              <a:ext cx="117575" cy="153000"/>
            </a:xfrm>
            <a:custGeom>
              <a:rect b="b" l="l" r="r" t="t"/>
              <a:pathLst>
                <a:path extrusionOk="0" h="6120" w="4703">
                  <a:moveTo>
                    <a:pt x="1831" y="0"/>
                  </a:moveTo>
                  <a:lnTo>
                    <a:pt x="189" y="119"/>
                  </a:lnTo>
                  <a:lnTo>
                    <a:pt x="0" y="429"/>
                  </a:lnTo>
                  <a:lnTo>
                    <a:pt x="133" y="3979"/>
                  </a:lnTo>
                  <a:lnTo>
                    <a:pt x="127" y="5789"/>
                  </a:lnTo>
                  <a:cubicBezTo>
                    <a:pt x="103" y="5876"/>
                    <a:pt x="89" y="5938"/>
                    <a:pt x="83" y="5964"/>
                  </a:cubicBezTo>
                  <a:lnTo>
                    <a:pt x="187" y="5967"/>
                  </a:lnTo>
                  <a:lnTo>
                    <a:pt x="4648" y="6118"/>
                  </a:lnTo>
                  <a:lnTo>
                    <a:pt x="4703" y="6119"/>
                  </a:lnTo>
                  <a:cubicBezTo>
                    <a:pt x="4559" y="5331"/>
                    <a:pt x="4124" y="5147"/>
                    <a:pt x="3749" y="5147"/>
                  </a:cubicBezTo>
                  <a:cubicBezTo>
                    <a:pt x="3679" y="5147"/>
                    <a:pt x="3610" y="5153"/>
                    <a:pt x="3547" y="5163"/>
                  </a:cubicBezTo>
                  <a:lnTo>
                    <a:pt x="1813" y="4536"/>
                  </a:lnTo>
                  <a:lnTo>
                    <a:pt x="1666" y="3402"/>
                  </a:lnTo>
                  <a:lnTo>
                    <a:pt x="18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28"/>
            <p:cNvSpPr/>
            <p:nvPr/>
          </p:nvSpPr>
          <p:spPr>
            <a:xfrm>
              <a:off x="3206775" y="2622975"/>
              <a:ext cx="117600" cy="151825"/>
            </a:xfrm>
            <a:custGeom>
              <a:rect b="b" l="l" r="r" t="t"/>
              <a:pathLst>
                <a:path extrusionOk="0" h="6073" w="4704">
                  <a:moveTo>
                    <a:pt x="1242" y="1"/>
                  </a:moveTo>
                  <a:lnTo>
                    <a:pt x="192" y="75"/>
                  </a:lnTo>
                  <a:lnTo>
                    <a:pt x="1" y="384"/>
                  </a:lnTo>
                  <a:lnTo>
                    <a:pt x="133" y="3934"/>
                  </a:lnTo>
                  <a:lnTo>
                    <a:pt x="128" y="5744"/>
                  </a:lnTo>
                  <a:cubicBezTo>
                    <a:pt x="104" y="5830"/>
                    <a:pt x="89" y="5893"/>
                    <a:pt x="83" y="5918"/>
                  </a:cubicBezTo>
                  <a:lnTo>
                    <a:pt x="189" y="5922"/>
                  </a:lnTo>
                  <a:lnTo>
                    <a:pt x="4649" y="6071"/>
                  </a:lnTo>
                  <a:lnTo>
                    <a:pt x="4703" y="6073"/>
                  </a:lnTo>
                  <a:cubicBezTo>
                    <a:pt x="4635" y="5696"/>
                    <a:pt x="4500" y="5460"/>
                    <a:pt x="4336" y="5313"/>
                  </a:cubicBezTo>
                  <a:cubicBezTo>
                    <a:pt x="3943" y="5593"/>
                    <a:pt x="3484" y="5758"/>
                    <a:pt x="2993" y="5758"/>
                  </a:cubicBezTo>
                  <a:cubicBezTo>
                    <a:pt x="2966" y="5758"/>
                    <a:pt x="2939" y="5757"/>
                    <a:pt x="2912" y="5756"/>
                  </a:cubicBezTo>
                  <a:cubicBezTo>
                    <a:pt x="1465" y="5709"/>
                    <a:pt x="320" y="4275"/>
                    <a:pt x="362" y="2553"/>
                  </a:cubicBezTo>
                  <a:cubicBezTo>
                    <a:pt x="382" y="1672"/>
                    <a:pt x="736" y="550"/>
                    <a:pt x="124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28"/>
            <p:cNvSpPr/>
            <p:nvPr/>
          </p:nvSpPr>
          <p:spPr>
            <a:xfrm>
              <a:off x="3280775" y="2747525"/>
              <a:ext cx="3600" cy="8375"/>
            </a:xfrm>
            <a:custGeom>
              <a:rect b="b" l="l" r="r" t="t"/>
              <a:pathLst>
                <a:path extrusionOk="0" h="335" w="144">
                  <a:moveTo>
                    <a:pt x="58" y="1"/>
                  </a:moveTo>
                  <a:lnTo>
                    <a:pt x="8" y="247"/>
                  </a:lnTo>
                  <a:cubicBezTo>
                    <a:pt x="1" y="285"/>
                    <a:pt x="14" y="325"/>
                    <a:pt x="36" y="332"/>
                  </a:cubicBezTo>
                  <a:cubicBezTo>
                    <a:pt x="40" y="334"/>
                    <a:pt x="43" y="334"/>
                    <a:pt x="47" y="334"/>
                  </a:cubicBezTo>
                  <a:cubicBezTo>
                    <a:pt x="67" y="334"/>
                    <a:pt x="86" y="310"/>
                    <a:pt x="95" y="278"/>
                  </a:cubicBezTo>
                  <a:lnTo>
                    <a:pt x="144" y="33"/>
                  </a:lnTo>
                  <a:lnTo>
                    <a:pt x="5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28"/>
            <p:cNvSpPr/>
            <p:nvPr/>
          </p:nvSpPr>
          <p:spPr>
            <a:xfrm>
              <a:off x="3275225" y="2745475"/>
              <a:ext cx="3625" cy="8400"/>
            </a:xfrm>
            <a:custGeom>
              <a:rect b="b" l="l" r="r" t="t"/>
              <a:pathLst>
                <a:path extrusionOk="0" h="336" w="145">
                  <a:moveTo>
                    <a:pt x="57" y="0"/>
                  </a:moveTo>
                  <a:lnTo>
                    <a:pt x="8" y="245"/>
                  </a:lnTo>
                  <a:cubicBezTo>
                    <a:pt x="1" y="285"/>
                    <a:pt x="12" y="324"/>
                    <a:pt x="37" y="333"/>
                  </a:cubicBezTo>
                  <a:cubicBezTo>
                    <a:pt x="41" y="335"/>
                    <a:pt x="45" y="336"/>
                    <a:pt x="48" y="336"/>
                  </a:cubicBezTo>
                  <a:cubicBezTo>
                    <a:pt x="68" y="336"/>
                    <a:pt x="87" y="312"/>
                    <a:pt x="93" y="279"/>
                  </a:cubicBezTo>
                  <a:lnTo>
                    <a:pt x="145" y="34"/>
                  </a:lnTo>
                  <a:lnTo>
                    <a:pt x="5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28"/>
            <p:cNvSpPr/>
            <p:nvPr/>
          </p:nvSpPr>
          <p:spPr>
            <a:xfrm>
              <a:off x="3269600" y="2743375"/>
              <a:ext cx="3625" cy="8350"/>
            </a:xfrm>
            <a:custGeom>
              <a:rect b="b" l="l" r="r" t="t"/>
              <a:pathLst>
                <a:path extrusionOk="0" h="334" w="145">
                  <a:moveTo>
                    <a:pt x="59" y="0"/>
                  </a:moveTo>
                  <a:lnTo>
                    <a:pt x="8" y="245"/>
                  </a:lnTo>
                  <a:cubicBezTo>
                    <a:pt x="0" y="283"/>
                    <a:pt x="13" y="322"/>
                    <a:pt x="37" y="332"/>
                  </a:cubicBezTo>
                  <a:cubicBezTo>
                    <a:pt x="40" y="333"/>
                    <a:pt x="43" y="334"/>
                    <a:pt x="46" y="334"/>
                  </a:cubicBezTo>
                  <a:cubicBezTo>
                    <a:pt x="67" y="334"/>
                    <a:pt x="88" y="309"/>
                    <a:pt x="94" y="276"/>
                  </a:cubicBezTo>
                  <a:lnTo>
                    <a:pt x="145" y="31"/>
                  </a:lnTo>
                  <a:lnTo>
                    <a:pt x="5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28"/>
            <p:cNvSpPr/>
            <p:nvPr/>
          </p:nvSpPr>
          <p:spPr>
            <a:xfrm>
              <a:off x="3264075" y="2741350"/>
              <a:ext cx="3625" cy="8350"/>
            </a:xfrm>
            <a:custGeom>
              <a:rect b="b" l="l" r="r" t="t"/>
              <a:pathLst>
                <a:path extrusionOk="0" h="334" w="145">
                  <a:moveTo>
                    <a:pt x="58" y="0"/>
                  </a:moveTo>
                  <a:lnTo>
                    <a:pt x="8" y="245"/>
                  </a:lnTo>
                  <a:cubicBezTo>
                    <a:pt x="0" y="283"/>
                    <a:pt x="14" y="322"/>
                    <a:pt x="37" y="332"/>
                  </a:cubicBezTo>
                  <a:cubicBezTo>
                    <a:pt x="40" y="333"/>
                    <a:pt x="44" y="334"/>
                    <a:pt x="47" y="334"/>
                  </a:cubicBezTo>
                  <a:cubicBezTo>
                    <a:pt x="68" y="334"/>
                    <a:pt x="88" y="311"/>
                    <a:pt x="95" y="276"/>
                  </a:cubicBezTo>
                  <a:lnTo>
                    <a:pt x="145" y="31"/>
                  </a:lnTo>
                  <a:lnTo>
                    <a:pt x="5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28"/>
            <p:cNvSpPr/>
            <p:nvPr/>
          </p:nvSpPr>
          <p:spPr>
            <a:xfrm>
              <a:off x="3258500" y="2739225"/>
              <a:ext cx="3675" cy="8350"/>
            </a:xfrm>
            <a:custGeom>
              <a:rect b="b" l="l" r="r" t="t"/>
              <a:pathLst>
                <a:path extrusionOk="0" h="334" w="147">
                  <a:moveTo>
                    <a:pt x="58" y="0"/>
                  </a:moveTo>
                  <a:lnTo>
                    <a:pt x="8" y="245"/>
                  </a:lnTo>
                  <a:cubicBezTo>
                    <a:pt x="1" y="284"/>
                    <a:pt x="14" y="324"/>
                    <a:pt x="38" y="331"/>
                  </a:cubicBezTo>
                  <a:cubicBezTo>
                    <a:pt x="41" y="333"/>
                    <a:pt x="45" y="333"/>
                    <a:pt x="48" y="333"/>
                  </a:cubicBezTo>
                  <a:cubicBezTo>
                    <a:pt x="68" y="333"/>
                    <a:pt x="89" y="311"/>
                    <a:pt x="95" y="278"/>
                  </a:cubicBezTo>
                  <a:lnTo>
                    <a:pt x="147" y="34"/>
                  </a:lnTo>
                  <a:lnTo>
                    <a:pt x="5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28"/>
            <p:cNvSpPr/>
            <p:nvPr/>
          </p:nvSpPr>
          <p:spPr>
            <a:xfrm>
              <a:off x="3252950" y="2737150"/>
              <a:ext cx="3625" cy="8350"/>
            </a:xfrm>
            <a:custGeom>
              <a:rect b="b" l="l" r="r" t="t"/>
              <a:pathLst>
                <a:path extrusionOk="0" h="334" w="145">
                  <a:moveTo>
                    <a:pt x="57" y="1"/>
                  </a:moveTo>
                  <a:lnTo>
                    <a:pt x="8" y="245"/>
                  </a:lnTo>
                  <a:cubicBezTo>
                    <a:pt x="1" y="283"/>
                    <a:pt x="12" y="323"/>
                    <a:pt x="37" y="332"/>
                  </a:cubicBezTo>
                  <a:cubicBezTo>
                    <a:pt x="41" y="333"/>
                    <a:pt x="44" y="334"/>
                    <a:pt x="47" y="334"/>
                  </a:cubicBezTo>
                  <a:cubicBezTo>
                    <a:pt x="68" y="334"/>
                    <a:pt x="87" y="311"/>
                    <a:pt x="93" y="276"/>
                  </a:cubicBezTo>
                  <a:lnTo>
                    <a:pt x="145" y="32"/>
                  </a:lnTo>
                  <a:lnTo>
                    <a:pt x="5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28"/>
            <p:cNvSpPr/>
            <p:nvPr/>
          </p:nvSpPr>
          <p:spPr>
            <a:xfrm>
              <a:off x="3241050" y="2697350"/>
              <a:ext cx="6625" cy="2900"/>
            </a:xfrm>
            <a:custGeom>
              <a:rect b="b" l="l" r="r" t="t"/>
              <a:pathLst>
                <a:path extrusionOk="0" h="116" w="265">
                  <a:moveTo>
                    <a:pt x="64" y="1"/>
                  </a:moveTo>
                  <a:cubicBezTo>
                    <a:pt x="32" y="1"/>
                    <a:pt x="5" y="24"/>
                    <a:pt x="2" y="55"/>
                  </a:cubicBezTo>
                  <a:cubicBezTo>
                    <a:pt x="1" y="86"/>
                    <a:pt x="27" y="114"/>
                    <a:pt x="58" y="114"/>
                  </a:cubicBezTo>
                  <a:lnTo>
                    <a:pt x="259" y="116"/>
                  </a:lnTo>
                  <a:lnTo>
                    <a:pt x="265" y="2"/>
                  </a:lnTo>
                  <a:lnTo>
                    <a:pt x="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28"/>
            <p:cNvSpPr/>
            <p:nvPr/>
          </p:nvSpPr>
          <p:spPr>
            <a:xfrm>
              <a:off x="3241350" y="2690025"/>
              <a:ext cx="6575" cy="2900"/>
            </a:xfrm>
            <a:custGeom>
              <a:rect b="b" l="l" r="r" t="t"/>
              <a:pathLst>
                <a:path extrusionOk="0" h="116" w="263">
                  <a:moveTo>
                    <a:pt x="63" y="1"/>
                  </a:moveTo>
                  <a:cubicBezTo>
                    <a:pt x="30" y="1"/>
                    <a:pt x="4" y="24"/>
                    <a:pt x="2" y="55"/>
                  </a:cubicBezTo>
                  <a:cubicBezTo>
                    <a:pt x="1" y="85"/>
                    <a:pt x="23" y="113"/>
                    <a:pt x="54" y="113"/>
                  </a:cubicBezTo>
                  <a:cubicBezTo>
                    <a:pt x="55" y="113"/>
                    <a:pt x="56" y="113"/>
                    <a:pt x="57" y="113"/>
                  </a:cubicBezTo>
                  <a:lnTo>
                    <a:pt x="258" y="115"/>
                  </a:lnTo>
                  <a:lnTo>
                    <a:pt x="263" y="2"/>
                  </a:lnTo>
                  <a:lnTo>
                    <a:pt x="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28"/>
            <p:cNvSpPr/>
            <p:nvPr/>
          </p:nvSpPr>
          <p:spPr>
            <a:xfrm>
              <a:off x="3241650" y="2682675"/>
              <a:ext cx="6625" cy="2925"/>
            </a:xfrm>
            <a:custGeom>
              <a:rect b="b" l="l" r="r" t="t"/>
              <a:pathLst>
                <a:path extrusionOk="0" h="117" w="265">
                  <a:moveTo>
                    <a:pt x="64" y="0"/>
                  </a:moveTo>
                  <a:cubicBezTo>
                    <a:pt x="33" y="0"/>
                    <a:pt x="5" y="24"/>
                    <a:pt x="3" y="58"/>
                  </a:cubicBezTo>
                  <a:cubicBezTo>
                    <a:pt x="0" y="88"/>
                    <a:pt x="27" y="113"/>
                    <a:pt x="58" y="113"/>
                  </a:cubicBezTo>
                  <a:lnTo>
                    <a:pt x="258" y="116"/>
                  </a:lnTo>
                  <a:lnTo>
                    <a:pt x="264" y="3"/>
                  </a:lnTo>
                  <a:lnTo>
                    <a:pt x="6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28"/>
            <p:cNvSpPr/>
            <p:nvPr/>
          </p:nvSpPr>
          <p:spPr>
            <a:xfrm>
              <a:off x="3241950" y="2675350"/>
              <a:ext cx="6600" cy="2925"/>
            </a:xfrm>
            <a:custGeom>
              <a:rect b="b" l="l" r="r" t="t"/>
              <a:pathLst>
                <a:path extrusionOk="0" h="117" w="264">
                  <a:moveTo>
                    <a:pt x="62" y="0"/>
                  </a:moveTo>
                  <a:cubicBezTo>
                    <a:pt x="31" y="0"/>
                    <a:pt x="3" y="24"/>
                    <a:pt x="2" y="57"/>
                  </a:cubicBezTo>
                  <a:cubicBezTo>
                    <a:pt x="0" y="88"/>
                    <a:pt x="25" y="115"/>
                    <a:pt x="58" y="115"/>
                  </a:cubicBezTo>
                  <a:lnTo>
                    <a:pt x="258" y="116"/>
                  </a:lnTo>
                  <a:lnTo>
                    <a:pt x="264" y="3"/>
                  </a:lnTo>
                  <a:lnTo>
                    <a:pt x="6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28"/>
            <p:cNvSpPr/>
            <p:nvPr/>
          </p:nvSpPr>
          <p:spPr>
            <a:xfrm>
              <a:off x="3242275" y="2668000"/>
              <a:ext cx="6575" cy="2975"/>
            </a:xfrm>
            <a:custGeom>
              <a:rect b="b" l="l" r="r" t="t"/>
              <a:pathLst>
                <a:path extrusionOk="0" h="119" w="263">
                  <a:moveTo>
                    <a:pt x="62" y="1"/>
                  </a:moveTo>
                  <a:cubicBezTo>
                    <a:pt x="31" y="1"/>
                    <a:pt x="3" y="26"/>
                    <a:pt x="2" y="58"/>
                  </a:cubicBezTo>
                  <a:cubicBezTo>
                    <a:pt x="1" y="88"/>
                    <a:pt x="26" y="116"/>
                    <a:pt x="56" y="116"/>
                  </a:cubicBezTo>
                  <a:lnTo>
                    <a:pt x="258" y="119"/>
                  </a:lnTo>
                  <a:lnTo>
                    <a:pt x="263" y="5"/>
                  </a:lnTo>
                  <a:lnTo>
                    <a:pt x="6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28"/>
            <p:cNvSpPr/>
            <p:nvPr/>
          </p:nvSpPr>
          <p:spPr>
            <a:xfrm>
              <a:off x="3242525" y="2660725"/>
              <a:ext cx="6625" cy="2975"/>
            </a:xfrm>
            <a:custGeom>
              <a:rect b="b" l="l" r="r" t="t"/>
              <a:pathLst>
                <a:path extrusionOk="0" h="119" w="265">
                  <a:moveTo>
                    <a:pt x="64" y="0"/>
                  </a:moveTo>
                  <a:cubicBezTo>
                    <a:pt x="32" y="0"/>
                    <a:pt x="5" y="25"/>
                    <a:pt x="2" y="56"/>
                  </a:cubicBezTo>
                  <a:cubicBezTo>
                    <a:pt x="1" y="89"/>
                    <a:pt x="27" y="114"/>
                    <a:pt x="58" y="114"/>
                  </a:cubicBezTo>
                  <a:lnTo>
                    <a:pt x="259" y="118"/>
                  </a:lnTo>
                  <a:lnTo>
                    <a:pt x="264" y="3"/>
                  </a:lnTo>
                  <a:lnTo>
                    <a:pt x="6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28"/>
            <p:cNvSpPr/>
            <p:nvPr/>
          </p:nvSpPr>
          <p:spPr>
            <a:xfrm>
              <a:off x="3244300" y="2733100"/>
              <a:ext cx="6700" cy="4100"/>
            </a:xfrm>
            <a:custGeom>
              <a:rect b="b" l="l" r="r" t="t"/>
              <a:pathLst>
                <a:path extrusionOk="0" h="164" w="268">
                  <a:moveTo>
                    <a:pt x="252" y="1"/>
                  </a:moveTo>
                  <a:lnTo>
                    <a:pt x="55" y="48"/>
                  </a:lnTo>
                  <a:cubicBezTo>
                    <a:pt x="24" y="55"/>
                    <a:pt x="1" y="88"/>
                    <a:pt x="5" y="118"/>
                  </a:cubicBezTo>
                  <a:cubicBezTo>
                    <a:pt x="9" y="144"/>
                    <a:pt x="30" y="163"/>
                    <a:pt x="55" y="163"/>
                  </a:cubicBezTo>
                  <a:cubicBezTo>
                    <a:pt x="60" y="163"/>
                    <a:pt x="65" y="163"/>
                    <a:pt x="70" y="161"/>
                  </a:cubicBezTo>
                  <a:lnTo>
                    <a:pt x="267" y="111"/>
                  </a:lnTo>
                  <a:lnTo>
                    <a:pt x="25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28"/>
            <p:cNvSpPr/>
            <p:nvPr/>
          </p:nvSpPr>
          <p:spPr>
            <a:xfrm>
              <a:off x="3243375" y="2725825"/>
              <a:ext cx="6700" cy="4125"/>
            </a:xfrm>
            <a:custGeom>
              <a:rect b="b" l="l" r="r" t="t"/>
              <a:pathLst>
                <a:path extrusionOk="0" h="165" w="268">
                  <a:moveTo>
                    <a:pt x="253" y="0"/>
                  </a:moveTo>
                  <a:lnTo>
                    <a:pt x="55" y="50"/>
                  </a:lnTo>
                  <a:cubicBezTo>
                    <a:pt x="24" y="57"/>
                    <a:pt x="1" y="90"/>
                    <a:pt x="5" y="119"/>
                  </a:cubicBezTo>
                  <a:cubicBezTo>
                    <a:pt x="9" y="147"/>
                    <a:pt x="29" y="165"/>
                    <a:pt x="53" y="165"/>
                  </a:cubicBezTo>
                  <a:cubicBezTo>
                    <a:pt x="59" y="165"/>
                    <a:pt x="64" y="164"/>
                    <a:pt x="70" y="162"/>
                  </a:cubicBezTo>
                  <a:lnTo>
                    <a:pt x="267" y="115"/>
                  </a:lnTo>
                  <a:lnTo>
                    <a:pt x="25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28"/>
            <p:cNvSpPr/>
            <p:nvPr/>
          </p:nvSpPr>
          <p:spPr>
            <a:xfrm>
              <a:off x="3242525" y="2718600"/>
              <a:ext cx="6650" cy="4100"/>
            </a:xfrm>
            <a:custGeom>
              <a:rect b="b" l="l" r="r" t="t"/>
              <a:pathLst>
                <a:path extrusionOk="0" h="164" w="266">
                  <a:moveTo>
                    <a:pt x="251" y="0"/>
                  </a:moveTo>
                  <a:lnTo>
                    <a:pt x="54" y="49"/>
                  </a:lnTo>
                  <a:cubicBezTo>
                    <a:pt x="23" y="58"/>
                    <a:pt x="1" y="87"/>
                    <a:pt x="5" y="120"/>
                  </a:cubicBezTo>
                  <a:cubicBezTo>
                    <a:pt x="8" y="145"/>
                    <a:pt x="29" y="163"/>
                    <a:pt x="53" y="163"/>
                  </a:cubicBezTo>
                  <a:cubicBezTo>
                    <a:pt x="58" y="163"/>
                    <a:pt x="63" y="162"/>
                    <a:pt x="69" y="161"/>
                  </a:cubicBezTo>
                  <a:lnTo>
                    <a:pt x="266" y="111"/>
                  </a:lnTo>
                  <a:lnTo>
                    <a:pt x="2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28"/>
            <p:cNvSpPr/>
            <p:nvPr/>
          </p:nvSpPr>
          <p:spPr>
            <a:xfrm>
              <a:off x="3241625" y="2711375"/>
              <a:ext cx="6650" cy="4125"/>
            </a:xfrm>
            <a:custGeom>
              <a:rect b="b" l="l" r="r" t="t"/>
              <a:pathLst>
                <a:path extrusionOk="0" h="165" w="266">
                  <a:moveTo>
                    <a:pt x="250" y="1"/>
                  </a:moveTo>
                  <a:lnTo>
                    <a:pt x="53" y="51"/>
                  </a:lnTo>
                  <a:cubicBezTo>
                    <a:pt x="22" y="57"/>
                    <a:pt x="0" y="89"/>
                    <a:pt x="4" y="120"/>
                  </a:cubicBezTo>
                  <a:cubicBezTo>
                    <a:pt x="7" y="146"/>
                    <a:pt x="29" y="164"/>
                    <a:pt x="54" y="164"/>
                  </a:cubicBezTo>
                  <a:cubicBezTo>
                    <a:pt x="59" y="164"/>
                    <a:pt x="63" y="164"/>
                    <a:pt x="68" y="163"/>
                  </a:cubicBezTo>
                  <a:lnTo>
                    <a:pt x="265" y="113"/>
                  </a:lnTo>
                  <a:lnTo>
                    <a:pt x="25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28"/>
            <p:cNvSpPr/>
            <p:nvPr/>
          </p:nvSpPr>
          <p:spPr>
            <a:xfrm>
              <a:off x="3240700" y="2704175"/>
              <a:ext cx="6650" cy="4100"/>
            </a:xfrm>
            <a:custGeom>
              <a:rect b="b" l="l" r="r" t="t"/>
              <a:pathLst>
                <a:path extrusionOk="0" h="164" w="266">
                  <a:moveTo>
                    <a:pt x="251" y="0"/>
                  </a:moveTo>
                  <a:lnTo>
                    <a:pt x="53" y="47"/>
                  </a:lnTo>
                  <a:cubicBezTo>
                    <a:pt x="22" y="55"/>
                    <a:pt x="0" y="86"/>
                    <a:pt x="5" y="119"/>
                  </a:cubicBezTo>
                  <a:cubicBezTo>
                    <a:pt x="7" y="146"/>
                    <a:pt x="29" y="164"/>
                    <a:pt x="55" y="164"/>
                  </a:cubicBezTo>
                  <a:cubicBezTo>
                    <a:pt x="59" y="164"/>
                    <a:pt x="63" y="163"/>
                    <a:pt x="68" y="162"/>
                  </a:cubicBezTo>
                  <a:lnTo>
                    <a:pt x="265" y="112"/>
                  </a:lnTo>
                  <a:lnTo>
                    <a:pt x="2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28"/>
            <p:cNvSpPr/>
            <p:nvPr/>
          </p:nvSpPr>
          <p:spPr>
            <a:xfrm>
              <a:off x="3210875" y="2729800"/>
              <a:ext cx="26125" cy="41200"/>
            </a:xfrm>
            <a:custGeom>
              <a:rect b="b" l="l" r="r" t="t"/>
              <a:pathLst>
                <a:path extrusionOk="0" h="1648" w="1045">
                  <a:moveTo>
                    <a:pt x="19" y="0"/>
                  </a:moveTo>
                  <a:lnTo>
                    <a:pt x="0" y="1596"/>
                  </a:lnTo>
                  <a:lnTo>
                    <a:pt x="1044" y="1648"/>
                  </a:lnTo>
                  <a:cubicBezTo>
                    <a:pt x="1044" y="1648"/>
                    <a:pt x="1033" y="449"/>
                    <a:pt x="1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28"/>
            <p:cNvSpPr/>
            <p:nvPr/>
          </p:nvSpPr>
          <p:spPr>
            <a:xfrm>
              <a:off x="3287925" y="2751275"/>
              <a:ext cx="35450" cy="22675"/>
            </a:xfrm>
            <a:custGeom>
              <a:rect b="b" l="l" r="r" t="t"/>
              <a:pathLst>
                <a:path extrusionOk="0" h="907" w="1418">
                  <a:moveTo>
                    <a:pt x="523" y="0"/>
                  </a:moveTo>
                  <a:cubicBezTo>
                    <a:pt x="390" y="0"/>
                    <a:pt x="298" y="28"/>
                    <a:pt x="298" y="28"/>
                  </a:cubicBezTo>
                  <a:lnTo>
                    <a:pt x="1" y="848"/>
                  </a:lnTo>
                  <a:lnTo>
                    <a:pt x="1417" y="907"/>
                  </a:lnTo>
                  <a:cubicBezTo>
                    <a:pt x="1275" y="125"/>
                    <a:pt x="807" y="0"/>
                    <a:pt x="5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28"/>
            <p:cNvSpPr/>
            <p:nvPr/>
          </p:nvSpPr>
          <p:spPr>
            <a:xfrm>
              <a:off x="3208525" y="2773600"/>
              <a:ext cx="3700" cy="9300"/>
            </a:xfrm>
            <a:custGeom>
              <a:rect b="b" l="l" r="r" t="t"/>
              <a:pathLst>
                <a:path extrusionOk="0" h="372" w="148">
                  <a:moveTo>
                    <a:pt x="7" y="1"/>
                  </a:moveTo>
                  <a:lnTo>
                    <a:pt x="0" y="369"/>
                  </a:lnTo>
                  <a:lnTo>
                    <a:pt x="140" y="372"/>
                  </a:lnTo>
                  <a:lnTo>
                    <a:pt x="147" y="6"/>
                  </a:lnTo>
                  <a:lnTo>
                    <a:pt x="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28"/>
            <p:cNvSpPr/>
            <p:nvPr/>
          </p:nvSpPr>
          <p:spPr>
            <a:xfrm>
              <a:off x="3214775" y="2773825"/>
              <a:ext cx="3700" cy="9325"/>
            </a:xfrm>
            <a:custGeom>
              <a:rect b="b" l="l" r="r" t="t"/>
              <a:pathLst>
                <a:path extrusionOk="0" h="373" w="148">
                  <a:moveTo>
                    <a:pt x="8" y="0"/>
                  </a:moveTo>
                  <a:lnTo>
                    <a:pt x="0" y="367"/>
                  </a:lnTo>
                  <a:lnTo>
                    <a:pt x="140" y="373"/>
                  </a:lnTo>
                  <a:lnTo>
                    <a:pt x="148" y="5"/>
                  </a:lnTo>
                  <a:lnTo>
                    <a:pt x="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28"/>
            <p:cNvSpPr/>
            <p:nvPr/>
          </p:nvSpPr>
          <p:spPr>
            <a:xfrm>
              <a:off x="3221025" y="2774000"/>
              <a:ext cx="3775" cy="9350"/>
            </a:xfrm>
            <a:custGeom>
              <a:rect b="b" l="l" r="r" t="t"/>
              <a:pathLst>
                <a:path extrusionOk="0" h="374" w="151">
                  <a:moveTo>
                    <a:pt x="11" y="1"/>
                  </a:moveTo>
                  <a:lnTo>
                    <a:pt x="1" y="369"/>
                  </a:lnTo>
                  <a:lnTo>
                    <a:pt x="141" y="373"/>
                  </a:lnTo>
                  <a:lnTo>
                    <a:pt x="151" y="7"/>
                  </a:lnTo>
                  <a:lnTo>
                    <a:pt x="1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28"/>
            <p:cNvSpPr/>
            <p:nvPr/>
          </p:nvSpPr>
          <p:spPr>
            <a:xfrm>
              <a:off x="3227300" y="2774225"/>
              <a:ext cx="3700" cy="9350"/>
            </a:xfrm>
            <a:custGeom>
              <a:rect b="b" l="l" r="r" t="t"/>
              <a:pathLst>
                <a:path extrusionOk="0" h="374" w="148">
                  <a:moveTo>
                    <a:pt x="10" y="1"/>
                  </a:moveTo>
                  <a:lnTo>
                    <a:pt x="0" y="367"/>
                  </a:lnTo>
                  <a:lnTo>
                    <a:pt x="140" y="373"/>
                  </a:lnTo>
                  <a:lnTo>
                    <a:pt x="147" y="5"/>
                  </a:lnTo>
                  <a:lnTo>
                    <a:pt x="1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28"/>
            <p:cNvSpPr/>
            <p:nvPr/>
          </p:nvSpPr>
          <p:spPr>
            <a:xfrm>
              <a:off x="3233550" y="2774400"/>
              <a:ext cx="3775" cy="9350"/>
            </a:xfrm>
            <a:custGeom>
              <a:rect b="b" l="l" r="r" t="t"/>
              <a:pathLst>
                <a:path extrusionOk="0" h="374" w="151">
                  <a:moveTo>
                    <a:pt x="11" y="1"/>
                  </a:moveTo>
                  <a:lnTo>
                    <a:pt x="0" y="369"/>
                  </a:lnTo>
                  <a:lnTo>
                    <a:pt x="140" y="374"/>
                  </a:lnTo>
                  <a:lnTo>
                    <a:pt x="151" y="7"/>
                  </a:lnTo>
                  <a:lnTo>
                    <a:pt x="1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28"/>
            <p:cNvSpPr/>
            <p:nvPr/>
          </p:nvSpPr>
          <p:spPr>
            <a:xfrm>
              <a:off x="3305450" y="2777125"/>
              <a:ext cx="3700" cy="9350"/>
            </a:xfrm>
            <a:custGeom>
              <a:rect b="b" l="l" r="r" t="t"/>
              <a:pathLst>
                <a:path extrusionOk="0" h="374" w="148">
                  <a:moveTo>
                    <a:pt x="9" y="1"/>
                  </a:moveTo>
                  <a:lnTo>
                    <a:pt x="1" y="368"/>
                  </a:lnTo>
                  <a:lnTo>
                    <a:pt x="141" y="374"/>
                  </a:lnTo>
                  <a:lnTo>
                    <a:pt x="148" y="7"/>
                  </a:lnTo>
                  <a:lnTo>
                    <a:pt x="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28"/>
            <p:cNvSpPr/>
            <p:nvPr/>
          </p:nvSpPr>
          <p:spPr>
            <a:xfrm>
              <a:off x="3311700" y="2777350"/>
              <a:ext cx="3725" cy="9300"/>
            </a:xfrm>
            <a:custGeom>
              <a:rect b="b" l="l" r="r" t="t"/>
              <a:pathLst>
                <a:path extrusionOk="0" h="372" w="149">
                  <a:moveTo>
                    <a:pt x="10" y="1"/>
                  </a:moveTo>
                  <a:lnTo>
                    <a:pt x="1" y="367"/>
                  </a:lnTo>
                  <a:lnTo>
                    <a:pt x="141" y="372"/>
                  </a:lnTo>
                  <a:lnTo>
                    <a:pt x="148" y="5"/>
                  </a:lnTo>
                  <a:lnTo>
                    <a:pt x="1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28"/>
            <p:cNvSpPr/>
            <p:nvPr/>
          </p:nvSpPr>
          <p:spPr>
            <a:xfrm>
              <a:off x="3317975" y="2777550"/>
              <a:ext cx="3750" cy="9325"/>
            </a:xfrm>
            <a:custGeom>
              <a:rect b="b" l="l" r="r" t="t"/>
              <a:pathLst>
                <a:path extrusionOk="0" h="373" w="150">
                  <a:moveTo>
                    <a:pt x="9" y="0"/>
                  </a:moveTo>
                  <a:lnTo>
                    <a:pt x="0" y="367"/>
                  </a:lnTo>
                  <a:lnTo>
                    <a:pt x="140" y="373"/>
                  </a:lnTo>
                  <a:lnTo>
                    <a:pt x="149" y="6"/>
                  </a:lnTo>
                  <a:lnTo>
                    <a:pt x="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28"/>
            <p:cNvSpPr/>
            <p:nvPr/>
          </p:nvSpPr>
          <p:spPr>
            <a:xfrm>
              <a:off x="3242275" y="2775025"/>
              <a:ext cx="3750" cy="9275"/>
            </a:xfrm>
            <a:custGeom>
              <a:rect b="b" l="l" r="r" t="t"/>
              <a:pathLst>
                <a:path extrusionOk="0" h="371" w="150">
                  <a:moveTo>
                    <a:pt x="9" y="1"/>
                  </a:moveTo>
                  <a:lnTo>
                    <a:pt x="1" y="366"/>
                  </a:lnTo>
                  <a:lnTo>
                    <a:pt x="140" y="371"/>
                  </a:lnTo>
                  <a:lnTo>
                    <a:pt x="149" y="4"/>
                  </a:lnTo>
                  <a:lnTo>
                    <a:pt x="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28"/>
            <p:cNvSpPr/>
            <p:nvPr/>
          </p:nvSpPr>
          <p:spPr>
            <a:xfrm>
              <a:off x="3248575" y="2775225"/>
              <a:ext cx="3700" cy="9300"/>
            </a:xfrm>
            <a:custGeom>
              <a:rect b="b" l="l" r="r" t="t"/>
              <a:pathLst>
                <a:path extrusionOk="0" h="372" w="148">
                  <a:moveTo>
                    <a:pt x="8" y="0"/>
                  </a:moveTo>
                  <a:lnTo>
                    <a:pt x="0" y="366"/>
                  </a:lnTo>
                  <a:lnTo>
                    <a:pt x="139" y="371"/>
                  </a:lnTo>
                  <a:lnTo>
                    <a:pt x="148" y="5"/>
                  </a:lnTo>
                  <a:lnTo>
                    <a:pt x="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28"/>
            <p:cNvSpPr/>
            <p:nvPr/>
          </p:nvSpPr>
          <p:spPr>
            <a:xfrm>
              <a:off x="3254825" y="2775450"/>
              <a:ext cx="3700" cy="9250"/>
            </a:xfrm>
            <a:custGeom>
              <a:rect b="b" l="l" r="r" t="t"/>
              <a:pathLst>
                <a:path extrusionOk="0" h="370" w="148">
                  <a:moveTo>
                    <a:pt x="8" y="0"/>
                  </a:moveTo>
                  <a:lnTo>
                    <a:pt x="1" y="367"/>
                  </a:lnTo>
                  <a:lnTo>
                    <a:pt x="139" y="370"/>
                  </a:lnTo>
                  <a:lnTo>
                    <a:pt x="148" y="3"/>
                  </a:lnTo>
                  <a:lnTo>
                    <a:pt x="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28"/>
            <p:cNvSpPr/>
            <p:nvPr/>
          </p:nvSpPr>
          <p:spPr>
            <a:xfrm>
              <a:off x="3261100" y="2775625"/>
              <a:ext cx="3700" cy="9300"/>
            </a:xfrm>
            <a:custGeom>
              <a:rect b="b" l="l" r="r" t="t"/>
              <a:pathLst>
                <a:path extrusionOk="0" h="372" w="148">
                  <a:moveTo>
                    <a:pt x="7" y="1"/>
                  </a:moveTo>
                  <a:lnTo>
                    <a:pt x="0" y="367"/>
                  </a:lnTo>
                  <a:lnTo>
                    <a:pt x="140" y="372"/>
                  </a:lnTo>
                  <a:lnTo>
                    <a:pt x="147" y="6"/>
                  </a:lnTo>
                  <a:lnTo>
                    <a:pt x="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28"/>
            <p:cNvSpPr/>
            <p:nvPr/>
          </p:nvSpPr>
          <p:spPr>
            <a:xfrm>
              <a:off x="3267350" y="2775850"/>
              <a:ext cx="3700" cy="9325"/>
            </a:xfrm>
            <a:custGeom>
              <a:rect b="b" l="l" r="r" t="t"/>
              <a:pathLst>
                <a:path extrusionOk="0" h="373" w="148">
                  <a:moveTo>
                    <a:pt x="8" y="0"/>
                  </a:moveTo>
                  <a:lnTo>
                    <a:pt x="0" y="367"/>
                  </a:lnTo>
                  <a:lnTo>
                    <a:pt x="140" y="373"/>
                  </a:lnTo>
                  <a:lnTo>
                    <a:pt x="148" y="5"/>
                  </a:lnTo>
                  <a:lnTo>
                    <a:pt x="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28"/>
            <p:cNvSpPr/>
            <p:nvPr/>
          </p:nvSpPr>
          <p:spPr>
            <a:xfrm>
              <a:off x="3273875" y="2776025"/>
              <a:ext cx="3700" cy="9350"/>
            </a:xfrm>
            <a:custGeom>
              <a:rect b="b" l="l" r="r" t="t"/>
              <a:pathLst>
                <a:path extrusionOk="0" h="374" w="148">
                  <a:moveTo>
                    <a:pt x="7" y="1"/>
                  </a:moveTo>
                  <a:lnTo>
                    <a:pt x="0" y="369"/>
                  </a:lnTo>
                  <a:lnTo>
                    <a:pt x="138" y="373"/>
                  </a:lnTo>
                  <a:lnTo>
                    <a:pt x="147" y="7"/>
                  </a:lnTo>
                  <a:lnTo>
                    <a:pt x="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28"/>
            <p:cNvSpPr/>
            <p:nvPr/>
          </p:nvSpPr>
          <p:spPr>
            <a:xfrm>
              <a:off x="3280125" y="2776250"/>
              <a:ext cx="3700" cy="9350"/>
            </a:xfrm>
            <a:custGeom>
              <a:rect b="b" l="l" r="r" t="t"/>
              <a:pathLst>
                <a:path extrusionOk="0" h="374" w="148">
                  <a:moveTo>
                    <a:pt x="8" y="1"/>
                  </a:moveTo>
                  <a:lnTo>
                    <a:pt x="0" y="367"/>
                  </a:lnTo>
                  <a:lnTo>
                    <a:pt x="140" y="373"/>
                  </a:lnTo>
                  <a:lnTo>
                    <a:pt x="148" y="6"/>
                  </a:lnTo>
                  <a:lnTo>
                    <a:pt x="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28"/>
            <p:cNvSpPr/>
            <p:nvPr/>
          </p:nvSpPr>
          <p:spPr>
            <a:xfrm>
              <a:off x="3286375" y="2776500"/>
              <a:ext cx="3725" cy="9275"/>
            </a:xfrm>
            <a:custGeom>
              <a:rect b="b" l="l" r="r" t="t"/>
              <a:pathLst>
                <a:path extrusionOk="0" h="371" w="149">
                  <a:moveTo>
                    <a:pt x="11" y="1"/>
                  </a:moveTo>
                  <a:lnTo>
                    <a:pt x="1" y="366"/>
                  </a:lnTo>
                  <a:lnTo>
                    <a:pt x="141" y="371"/>
                  </a:lnTo>
                  <a:lnTo>
                    <a:pt x="148" y="4"/>
                  </a:lnTo>
                  <a:lnTo>
                    <a:pt x="1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28"/>
            <p:cNvSpPr/>
            <p:nvPr/>
          </p:nvSpPr>
          <p:spPr>
            <a:xfrm>
              <a:off x="3292650" y="2776700"/>
              <a:ext cx="3775" cy="9300"/>
            </a:xfrm>
            <a:custGeom>
              <a:rect b="b" l="l" r="r" t="t"/>
              <a:pathLst>
                <a:path extrusionOk="0" h="372" w="151">
                  <a:moveTo>
                    <a:pt x="10" y="0"/>
                  </a:moveTo>
                  <a:lnTo>
                    <a:pt x="0" y="365"/>
                  </a:lnTo>
                  <a:lnTo>
                    <a:pt x="140" y="371"/>
                  </a:lnTo>
                  <a:lnTo>
                    <a:pt x="150" y="5"/>
                  </a:lnTo>
                  <a:lnTo>
                    <a:pt x="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28"/>
            <p:cNvSpPr/>
            <p:nvPr/>
          </p:nvSpPr>
          <p:spPr>
            <a:xfrm>
              <a:off x="3298900" y="2776925"/>
              <a:ext cx="3775" cy="9250"/>
            </a:xfrm>
            <a:custGeom>
              <a:rect b="b" l="l" r="r" t="t"/>
              <a:pathLst>
                <a:path extrusionOk="0" h="370" w="151">
                  <a:moveTo>
                    <a:pt x="11" y="0"/>
                  </a:moveTo>
                  <a:lnTo>
                    <a:pt x="0" y="367"/>
                  </a:lnTo>
                  <a:lnTo>
                    <a:pt x="140" y="370"/>
                  </a:lnTo>
                  <a:lnTo>
                    <a:pt x="151" y="3"/>
                  </a:lnTo>
                  <a:lnTo>
                    <a:pt x="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28"/>
            <p:cNvSpPr/>
            <p:nvPr/>
          </p:nvSpPr>
          <p:spPr>
            <a:xfrm>
              <a:off x="3254100" y="1739500"/>
              <a:ext cx="76625" cy="330350"/>
            </a:xfrm>
            <a:custGeom>
              <a:rect b="b" l="l" r="r" t="t"/>
              <a:pathLst>
                <a:path extrusionOk="0" h="13214" w="3065">
                  <a:moveTo>
                    <a:pt x="3065" y="0"/>
                  </a:moveTo>
                  <a:lnTo>
                    <a:pt x="0" y="1332"/>
                  </a:lnTo>
                  <a:lnTo>
                    <a:pt x="267" y="10124"/>
                  </a:lnTo>
                  <a:lnTo>
                    <a:pt x="1326" y="13213"/>
                  </a:lnTo>
                  <a:lnTo>
                    <a:pt x="1390" y="13213"/>
                  </a:lnTo>
                  <a:lnTo>
                    <a:pt x="1732" y="9057"/>
                  </a:lnTo>
                  <a:lnTo>
                    <a:pt x="1600" y="8127"/>
                  </a:lnTo>
                  <a:lnTo>
                    <a:pt x="3065" y="0"/>
                  </a:ln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28"/>
            <p:cNvSpPr/>
            <p:nvPr/>
          </p:nvSpPr>
          <p:spPr>
            <a:xfrm>
              <a:off x="2763875" y="1962975"/>
              <a:ext cx="99075" cy="64925"/>
            </a:xfrm>
            <a:custGeom>
              <a:rect b="b" l="l" r="r" t="t"/>
              <a:pathLst>
                <a:path extrusionOk="0" h="2597" w="3963">
                  <a:moveTo>
                    <a:pt x="933" y="1"/>
                  </a:moveTo>
                  <a:lnTo>
                    <a:pt x="933" y="1"/>
                  </a:lnTo>
                  <a:cubicBezTo>
                    <a:pt x="909" y="51"/>
                    <a:pt x="867" y="177"/>
                    <a:pt x="1007" y="280"/>
                  </a:cubicBezTo>
                  <a:lnTo>
                    <a:pt x="2252" y="1036"/>
                  </a:lnTo>
                  <a:lnTo>
                    <a:pt x="370" y="542"/>
                  </a:lnTo>
                  <a:lnTo>
                    <a:pt x="107" y="470"/>
                  </a:lnTo>
                  <a:lnTo>
                    <a:pt x="107" y="470"/>
                  </a:lnTo>
                  <a:cubicBezTo>
                    <a:pt x="107" y="470"/>
                    <a:pt x="1" y="781"/>
                    <a:pt x="297" y="884"/>
                  </a:cubicBezTo>
                  <a:lnTo>
                    <a:pt x="297" y="887"/>
                  </a:lnTo>
                  <a:lnTo>
                    <a:pt x="2030" y="1367"/>
                  </a:lnTo>
                  <a:lnTo>
                    <a:pt x="2065" y="1376"/>
                  </a:lnTo>
                  <a:lnTo>
                    <a:pt x="2034" y="1382"/>
                  </a:lnTo>
                  <a:lnTo>
                    <a:pt x="2059" y="1485"/>
                  </a:lnTo>
                  <a:lnTo>
                    <a:pt x="1743" y="1464"/>
                  </a:lnTo>
                  <a:lnTo>
                    <a:pt x="341" y="1221"/>
                  </a:lnTo>
                  <a:lnTo>
                    <a:pt x="341" y="1221"/>
                  </a:lnTo>
                  <a:cubicBezTo>
                    <a:pt x="341" y="1221"/>
                    <a:pt x="108" y="1403"/>
                    <a:pt x="354" y="1500"/>
                  </a:cubicBezTo>
                  <a:lnTo>
                    <a:pt x="2167" y="1955"/>
                  </a:lnTo>
                  <a:lnTo>
                    <a:pt x="2177" y="2008"/>
                  </a:lnTo>
                  <a:cubicBezTo>
                    <a:pt x="2126" y="2014"/>
                    <a:pt x="2070" y="2017"/>
                    <a:pt x="2005" y="2022"/>
                  </a:cubicBezTo>
                  <a:cubicBezTo>
                    <a:pt x="1977" y="2023"/>
                    <a:pt x="1898" y="2027"/>
                    <a:pt x="1794" y="2027"/>
                  </a:cubicBezTo>
                  <a:cubicBezTo>
                    <a:pt x="1587" y="2027"/>
                    <a:pt x="1278" y="2012"/>
                    <a:pt x="1064" y="1925"/>
                  </a:cubicBezTo>
                  <a:lnTo>
                    <a:pt x="1064" y="1925"/>
                  </a:lnTo>
                  <a:cubicBezTo>
                    <a:pt x="1064" y="1925"/>
                    <a:pt x="805" y="2039"/>
                    <a:pt x="1138" y="2165"/>
                  </a:cubicBezTo>
                  <a:cubicBezTo>
                    <a:pt x="1138" y="2165"/>
                    <a:pt x="1718" y="2298"/>
                    <a:pt x="2417" y="2298"/>
                  </a:cubicBezTo>
                  <a:cubicBezTo>
                    <a:pt x="2987" y="2560"/>
                    <a:pt x="3616" y="2597"/>
                    <a:pt x="3616" y="2597"/>
                  </a:cubicBezTo>
                  <a:lnTo>
                    <a:pt x="3869" y="2369"/>
                  </a:lnTo>
                  <a:lnTo>
                    <a:pt x="3962" y="2134"/>
                  </a:lnTo>
                  <a:lnTo>
                    <a:pt x="2684" y="824"/>
                  </a:lnTo>
                  <a:lnTo>
                    <a:pt x="2391" y="697"/>
                  </a:lnTo>
                  <a:cubicBezTo>
                    <a:pt x="2224" y="607"/>
                    <a:pt x="2036" y="514"/>
                    <a:pt x="1827" y="425"/>
                  </a:cubicBezTo>
                  <a:lnTo>
                    <a:pt x="1828" y="425"/>
                  </a:lnTo>
                  <a:lnTo>
                    <a:pt x="1618" y="320"/>
                  </a:lnTo>
                  <a:lnTo>
                    <a:pt x="933" y="1"/>
                  </a:lnTo>
                  <a:close/>
                </a:path>
              </a:pathLst>
            </a:custGeom>
            <a:solidFill>
              <a:srgbClr val="F5CB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28"/>
            <p:cNvSpPr/>
            <p:nvPr/>
          </p:nvSpPr>
          <p:spPr>
            <a:xfrm>
              <a:off x="3083350" y="2441525"/>
              <a:ext cx="60875" cy="56900"/>
            </a:xfrm>
            <a:custGeom>
              <a:rect b="b" l="l" r="r" t="t"/>
              <a:pathLst>
                <a:path extrusionOk="0" h="2276" w="2435">
                  <a:moveTo>
                    <a:pt x="2035" y="0"/>
                  </a:moveTo>
                  <a:lnTo>
                    <a:pt x="0" y="13"/>
                  </a:lnTo>
                  <a:lnTo>
                    <a:pt x="0" y="2275"/>
                  </a:lnTo>
                  <a:lnTo>
                    <a:pt x="2434" y="2275"/>
                  </a:lnTo>
                  <a:lnTo>
                    <a:pt x="203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28"/>
            <p:cNvSpPr/>
            <p:nvPr/>
          </p:nvSpPr>
          <p:spPr>
            <a:xfrm>
              <a:off x="3061025" y="2434950"/>
              <a:ext cx="47125" cy="78200"/>
            </a:xfrm>
            <a:custGeom>
              <a:rect b="b" l="l" r="r" t="t"/>
              <a:pathLst>
                <a:path extrusionOk="0" h="3128" w="1885">
                  <a:moveTo>
                    <a:pt x="532" y="1"/>
                  </a:moveTo>
                  <a:cubicBezTo>
                    <a:pt x="480" y="1"/>
                    <a:pt x="427" y="10"/>
                    <a:pt x="376" y="29"/>
                  </a:cubicBezTo>
                  <a:cubicBezTo>
                    <a:pt x="124" y="122"/>
                    <a:pt x="1" y="421"/>
                    <a:pt x="104" y="699"/>
                  </a:cubicBezTo>
                  <a:lnTo>
                    <a:pt x="867" y="2768"/>
                  </a:lnTo>
                  <a:cubicBezTo>
                    <a:pt x="946" y="2989"/>
                    <a:pt x="1146" y="3128"/>
                    <a:pt x="1352" y="3128"/>
                  </a:cubicBezTo>
                  <a:cubicBezTo>
                    <a:pt x="1404" y="3128"/>
                    <a:pt x="1457" y="3119"/>
                    <a:pt x="1509" y="3100"/>
                  </a:cubicBezTo>
                  <a:cubicBezTo>
                    <a:pt x="1760" y="3005"/>
                    <a:pt x="1884" y="2708"/>
                    <a:pt x="1781" y="2429"/>
                  </a:cubicBezTo>
                  <a:lnTo>
                    <a:pt x="1018" y="360"/>
                  </a:lnTo>
                  <a:cubicBezTo>
                    <a:pt x="938" y="141"/>
                    <a:pt x="738" y="1"/>
                    <a:pt x="5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28"/>
            <p:cNvSpPr/>
            <p:nvPr/>
          </p:nvSpPr>
          <p:spPr>
            <a:xfrm>
              <a:off x="3059775" y="2444750"/>
              <a:ext cx="31475" cy="60350"/>
            </a:xfrm>
            <a:custGeom>
              <a:rect b="b" l="l" r="r" t="t"/>
              <a:pathLst>
                <a:path extrusionOk="0" h="2414" w="1259">
                  <a:moveTo>
                    <a:pt x="256" y="1"/>
                  </a:moveTo>
                  <a:cubicBezTo>
                    <a:pt x="240" y="1"/>
                    <a:pt x="225" y="3"/>
                    <a:pt x="211" y="8"/>
                  </a:cubicBezTo>
                  <a:cubicBezTo>
                    <a:pt x="1" y="83"/>
                    <a:pt x="18" y="680"/>
                    <a:pt x="249" y="1339"/>
                  </a:cubicBezTo>
                  <a:cubicBezTo>
                    <a:pt x="466" y="1957"/>
                    <a:pt x="790" y="2413"/>
                    <a:pt x="1004" y="2413"/>
                  </a:cubicBezTo>
                  <a:cubicBezTo>
                    <a:pt x="1020" y="2413"/>
                    <a:pt x="1035" y="2411"/>
                    <a:pt x="1049" y="2406"/>
                  </a:cubicBezTo>
                  <a:cubicBezTo>
                    <a:pt x="1258" y="2332"/>
                    <a:pt x="1242" y="1736"/>
                    <a:pt x="1009" y="1074"/>
                  </a:cubicBezTo>
                  <a:cubicBezTo>
                    <a:pt x="794" y="457"/>
                    <a:pt x="469" y="1"/>
                    <a:pt x="2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28"/>
            <p:cNvSpPr/>
            <p:nvPr/>
          </p:nvSpPr>
          <p:spPr>
            <a:xfrm>
              <a:off x="3200375" y="2440975"/>
              <a:ext cx="60875" cy="56900"/>
            </a:xfrm>
            <a:custGeom>
              <a:rect b="b" l="l" r="r" t="t"/>
              <a:pathLst>
                <a:path extrusionOk="0" h="2276" w="2435">
                  <a:moveTo>
                    <a:pt x="403" y="0"/>
                  </a:moveTo>
                  <a:lnTo>
                    <a:pt x="1" y="2275"/>
                  </a:lnTo>
                  <a:lnTo>
                    <a:pt x="2435" y="2275"/>
                  </a:lnTo>
                  <a:lnTo>
                    <a:pt x="2435" y="10"/>
                  </a:lnTo>
                  <a:lnTo>
                    <a:pt x="4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28"/>
            <p:cNvSpPr/>
            <p:nvPr/>
          </p:nvSpPr>
          <p:spPr>
            <a:xfrm>
              <a:off x="3236450" y="2434350"/>
              <a:ext cx="47125" cy="78225"/>
            </a:xfrm>
            <a:custGeom>
              <a:rect b="b" l="l" r="r" t="t"/>
              <a:pathLst>
                <a:path extrusionOk="0" h="3129" w="1885">
                  <a:moveTo>
                    <a:pt x="1354" y="0"/>
                  </a:moveTo>
                  <a:cubicBezTo>
                    <a:pt x="1148" y="0"/>
                    <a:pt x="947" y="140"/>
                    <a:pt x="867" y="361"/>
                  </a:cubicBezTo>
                  <a:lnTo>
                    <a:pt x="104" y="2430"/>
                  </a:lnTo>
                  <a:cubicBezTo>
                    <a:pt x="1" y="2707"/>
                    <a:pt x="125" y="3007"/>
                    <a:pt x="376" y="3100"/>
                  </a:cubicBezTo>
                  <a:cubicBezTo>
                    <a:pt x="428" y="3119"/>
                    <a:pt x="481" y="3128"/>
                    <a:pt x="534" y="3128"/>
                  </a:cubicBezTo>
                  <a:cubicBezTo>
                    <a:pt x="740" y="3128"/>
                    <a:pt x="939" y="2988"/>
                    <a:pt x="1018" y="2769"/>
                  </a:cubicBezTo>
                  <a:lnTo>
                    <a:pt x="1781" y="697"/>
                  </a:lnTo>
                  <a:cubicBezTo>
                    <a:pt x="1884" y="421"/>
                    <a:pt x="1761" y="121"/>
                    <a:pt x="1509" y="28"/>
                  </a:cubicBezTo>
                  <a:cubicBezTo>
                    <a:pt x="1458" y="9"/>
                    <a:pt x="1406" y="0"/>
                    <a:pt x="135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28"/>
            <p:cNvSpPr/>
            <p:nvPr/>
          </p:nvSpPr>
          <p:spPr>
            <a:xfrm>
              <a:off x="3253350" y="2444175"/>
              <a:ext cx="31500" cy="60325"/>
            </a:xfrm>
            <a:custGeom>
              <a:rect b="b" l="l" r="r" t="t"/>
              <a:pathLst>
                <a:path extrusionOk="0" h="2413" w="1260">
                  <a:moveTo>
                    <a:pt x="1003" y="0"/>
                  </a:moveTo>
                  <a:cubicBezTo>
                    <a:pt x="790" y="0"/>
                    <a:pt x="465" y="456"/>
                    <a:pt x="250" y="1074"/>
                  </a:cubicBezTo>
                  <a:cubicBezTo>
                    <a:pt x="17" y="1735"/>
                    <a:pt x="1" y="2331"/>
                    <a:pt x="210" y="2405"/>
                  </a:cubicBezTo>
                  <a:cubicBezTo>
                    <a:pt x="224" y="2410"/>
                    <a:pt x="239" y="2413"/>
                    <a:pt x="255" y="2413"/>
                  </a:cubicBezTo>
                  <a:cubicBezTo>
                    <a:pt x="469" y="2413"/>
                    <a:pt x="793" y="1956"/>
                    <a:pt x="1010" y="1340"/>
                  </a:cubicBezTo>
                  <a:cubicBezTo>
                    <a:pt x="1241" y="678"/>
                    <a:pt x="1260" y="83"/>
                    <a:pt x="1048" y="8"/>
                  </a:cubicBezTo>
                  <a:cubicBezTo>
                    <a:pt x="1034" y="3"/>
                    <a:pt x="1019" y="0"/>
                    <a:pt x="10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28"/>
            <p:cNvSpPr/>
            <p:nvPr/>
          </p:nvSpPr>
          <p:spPr>
            <a:xfrm>
              <a:off x="3067950" y="1611300"/>
              <a:ext cx="262775" cy="460050"/>
            </a:xfrm>
            <a:custGeom>
              <a:rect b="b" l="l" r="r" t="t"/>
              <a:pathLst>
                <a:path extrusionOk="0" h="18402" w="10511">
                  <a:moveTo>
                    <a:pt x="5399" y="0"/>
                  </a:moveTo>
                  <a:cubicBezTo>
                    <a:pt x="5385" y="0"/>
                    <a:pt x="5371" y="1"/>
                    <a:pt x="5357" y="1"/>
                  </a:cubicBezTo>
                  <a:cubicBezTo>
                    <a:pt x="5545" y="188"/>
                    <a:pt x="5725" y="400"/>
                    <a:pt x="5896" y="630"/>
                  </a:cubicBezTo>
                  <a:lnTo>
                    <a:pt x="1112" y="5075"/>
                  </a:lnTo>
                  <a:lnTo>
                    <a:pt x="7663" y="5154"/>
                  </a:lnTo>
                  <a:cubicBezTo>
                    <a:pt x="7810" y="6008"/>
                    <a:pt x="7891" y="6913"/>
                    <a:pt x="7891" y="7857"/>
                  </a:cubicBezTo>
                  <a:cubicBezTo>
                    <a:pt x="7891" y="12794"/>
                    <a:pt x="5719" y="16796"/>
                    <a:pt x="3039" y="16796"/>
                  </a:cubicBezTo>
                  <a:cubicBezTo>
                    <a:pt x="2015" y="16796"/>
                    <a:pt x="1068" y="16213"/>
                    <a:pt x="285" y="15216"/>
                  </a:cubicBezTo>
                  <a:cubicBezTo>
                    <a:pt x="165" y="16924"/>
                    <a:pt x="2" y="18073"/>
                    <a:pt x="0" y="18073"/>
                  </a:cubicBezTo>
                  <a:cubicBezTo>
                    <a:pt x="1980" y="18335"/>
                    <a:pt x="4195" y="18401"/>
                    <a:pt x="5916" y="18401"/>
                  </a:cubicBezTo>
                  <a:cubicBezTo>
                    <a:pt x="7316" y="18401"/>
                    <a:pt x="8390" y="18358"/>
                    <a:pt x="8745" y="18341"/>
                  </a:cubicBezTo>
                  <a:lnTo>
                    <a:pt x="8745" y="18338"/>
                  </a:lnTo>
                  <a:lnTo>
                    <a:pt x="8833" y="18338"/>
                  </a:lnTo>
                  <a:lnTo>
                    <a:pt x="8833" y="18337"/>
                  </a:lnTo>
                  <a:cubicBezTo>
                    <a:pt x="8861" y="18335"/>
                    <a:pt x="8878" y="18335"/>
                    <a:pt x="8878" y="18335"/>
                  </a:cubicBezTo>
                  <a:lnTo>
                    <a:pt x="8888" y="17709"/>
                  </a:lnTo>
                  <a:lnTo>
                    <a:pt x="9178" y="14188"/>
                  </a:lnTo>
                  <a:lnTo>
                    <a:pt x="9046" y="13256"/>
                  </a:lnTo>
                  <a:lnTo>
                    <a:pt x="10511" y="5131"/>
                  </a:lnTo>
                  <a:lnTo>
                    <a:pt x="10511" y="5131"/>
                  </a:lnTo>
                  <a:lnTo>
                    <a:pt x="9050" y="5766"/>
                  </a:lnTo>
                  <a:lnTo>
                    <a:pt x="9084" y="3111"/>
                  </a:lnTo>
                  <a:cubicBezTo>
                    <a:pt x="8206" y="597"/>
                    <a:pt x="6663" y="0"/>
                    <a:pt x="53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28"/>
            <p:cNvSpPr/>
            <p:nvPr/>
          </p:nvSpPr>
          <p:spPr>
            <a:xfrm>
              <a:off x="3091500" y="1736675"/>
              <a:ext cx="191200" cy="173375"/>
            </a:xfrm>
            <a:custGeom>
              <a:rect b="b" l="l" r="r" t="t"/>
              <a:pathLst>
                <a:path extrusionOk="0" h="6935" w="7648">
                  <a:moveTo>
                    <a:pt x="1" y="0"/>
                  </a:moveTo>
                  <a:lnTo>
                    <a:pt x="1" y="6935"/>
                  </a:lnTo>
                  <a:lnTo>
                    <a:pt x="7647" y="6935"/>
                  </a:lnTo>
                  <a:lnTo>
                    <a:pt x="764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28"/>
            <p:cNvSpPr/>
            <p:nvPr/>
          </p:nvSpPr>
          <p:spPr>
            <a:xfrm>
              <a:off x="3159800" y="1479650"/>
              <a:ext cx="83300" cy="151925"/>
            </a:xfrm>
            <a:custGeom>
              <a:rect b="b" l="l" r="r" t="t"/>
              <a:pathLst>
                <a:path extrusionOk="0" h="6077" w="3332">
                  <a:moveTo>
                    <a:pt x="3332" y="0"/>
                  </a:moveTo>
                  <a:lnTo>
                    <a:pt x="1" y="4334"/>
                  </a:lnTo>
                  <a:lnTo>
                    <a:pt x="195" y="5862"/>
                  </a:lnTo>
                  <a:cubicBezTo>
                    <a:pt x="195" y="5862"/>
                    <a:pt x="626" y="6077"/>
                    <a:pt x="1244" y="6077"/>
                  </a:cubicBezTo>
                  <a:cubicBezTo>
                    <a:pt x="1725" y="6077"/>
                    <a:pt x="2319" y="5946"/>
                    <a:pt x="2912" y="5482"/>
                  </a:cubicBezTo>
                  <a:lnTo>
                    <a:pt x="3332" y="0"/>
                  </a:lnTo>
                  <a:close/>
                </a:path>
              </a:pathLst>
            </a:custGeom>
            <a:solidFill>
              <a:srgbClr val="EFB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28"/>
            <p:cNvSpPr/>
            <p:nvPr/>
          </p:nvSpPr>
          <p:spPr>
            <a:xfrm>
              <a:off x="3172250" y="1479650"/>
              <a:ext cx="70850" cy="151925"/>
            </a:xfrm>
            <a:custGeom>
              <a:rect b="b" l="l" r="r" t="t"/>
              <a:pathLst>
                <a:path extrusionOk="0" h="6077" w="2834">
                  <a:moveTo>
                    <a:pt x="2834" y="0"/>
                  </a:moveTo>
                  <a:lnTo>
                    <a:pt x="1" y="3685"/>
                  </a:lnTo>
                  <a:cubicBezTo>
                    <a:pt x="426" y="3701"/>
                    <a:pt x="769" y="4214"/>
                    <a:pt x="769" y="4843"/>
                  </a:cubicBezTo>
                  <a:cubicBezTo>
                    <a:pt x="769" y="5435"/>
                    <a:pt x="467" y="5922"/>
                    <a:pt x="76" y="5991"/>
                  </a:cubicBezTo>
                  <a:cubicBezTo>
                    <a:pt x="253" y="6037"/>
                    <a:pt x="483" y="6076"/>
                    <a:pt x="747" y="6076"/>
                  </a:cubicBezTo>
                  <a:cubicBezTo>
                    <a:pt x="1228" y="6076"/>
                    <a:pt x="1822" y="5945"/>
                    <a:pt x="2414" y="5482"/>
                  </a:cubicBezTo>
                  <a:lnTo>
                    <a:pt x="2834"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28"/>
            <p:cNvSpPr/>
            <p:nvPr/>
          </p:nvSpPr>
          <p:spPr>
            <a:xfrm>
              <a:off x="3102550" y="1427250"/>
              <a:ext cx="136325" cy="164600"/>
            </a:xfrm>
            <a:custGeom>
              <a:rect b="b" l="l" r="r" t="t"/>
              <a:pathLst>
                <a:path extrusionOk="0" h="6584" w="5453">
                  <a:moveTo>
                    <a:pt x="2372" y="1"/>
                  </a:moveTo>
                  <a:lnTo>
                    <a:pt x="1819" y="110"/>
                  </a:lnTo>
                  <a:lnTo>
                    <a:pt x="1093" y="294"/>
                  </a:lnTo>
                  <a:lnTo>
                    <a:pt x="270" y="1266"/>
                  </a:lnTo>
                  <a:cubicBezTo>
                    <a:pt x="270" y="1266"/>
                    <a:pt x="1" y="3971"/>
                    <a:pt x="1083" y="5391"/>
                  </a:cubicBezTo>
                  <a:lnTo>
                    <a:pt x="1116" y="5875"/>
                  </a:lnTo>
                  <a:cubicBezTo>
                    <a:pt x="1116" y="5875"/>
                    <a:pt x="1260" y="6583"/>
                    <a:pt x="2518" y="6583"/>
                  </a:cubicBezTo>
                  <a:cubicBezTo>
                    <a:pt x="2641" y="6583"/>
                    <a:pt x="2775" y="6576"/>
                    <a:pt x="2920" y="6562"/>
                  </a:cubicBezTo>
                  <a:cubicBezTo>
                    <a:pt x="2920" y="6562"/>
                    <a:pt x="4104" y="5956"/>
                    <a:pt x="4956" y="4980"/>
                  </a:cubicBezTo>
                  <a:cubicBezTo>
                    <a:pt x="4956" y="4980"/>
                    <a:pt x="5282" y="4735"/>
                    <a:pt x="5129" y="3827"/>
                  </a:cubicBezTo>
                  <a:lnTo>
                    <a:pt x="5453" y="1770"/>
                  </a:lnTo>
                  <a:lnTo>
                    <a:pt x="3454" y="207"/>
                  </a:lnTo>
                  <a:lnTo>
                    <a:pt x="2372" y="1"/>
                  </a:lnTo>
                  <a:close/>
                </a:path>
              </a:pathLst>
            </a:custGeom>
            <a:solidFill>
              <a:srgbClr val="F5CB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28"/>
            <p:cNvSpPr/>
            <p:nvPr/>
          </p:nvSpPr>
          <p:spPr>
            <a:xfrm>
              <a:off x="3129175" y="1490550"/>
              <a:ext cx="27675" cy="45150"/>
            </a:xfrm>
            <a:custGeom>
              <a:rect b="b" l="l" r="r" t="t"/>
              <a:pathLst>
                <a:path extrusionOk="0" h="1806" w="1107">
                  <a:moveTo>
                    <a:pt x="389" y="0"/>
                  </a:moveTo>
                  <a:lnTo>
                    <a:pt x="453" y="245"/>
                  </a:lnTo>
                  <a:lnTo>
                    <a:pt x="0" y="1305"/>
                  </a:lnTo>
                  <a:cubicBezTo>
                    <a:pt x="0" y="1305"/>
                    <a:pt x="54" y="1773"/>
                    <a:pt x="671" y="1806"/>
                  </a:cubicBezTo>
                  <a:cubicBezTo>
                    <a:pt x="671" y="1806"/>
                    <a:pt x="1106" y="1687"/>
                    <a:pt x="1087" y="1304"/>
                  </a:cubicBezTo>
                  <a:cubicBezTo>
                    <a:pt x="1087" y="1304"/>
                    <a:pt x="787" y="326"/>
                    <a:pt x="389" y="0"/>
                  </a:cubicBezTo>
                  <a:close/>
                </a:path>
              </a:pathLst>
            </a:custGeom>
            <a:solidFill>
              <a:srgbClr val="EFB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28"/>
            <p:cNvSpPr/>
            <p:nvPr/>
          </p:nvSpPr>
          <p:spPr>
            <a:xfrm>
              <a:off x="3144525" y="1547975"/>
              <a:ext cx="26275" cy="4075"/>
            </a:xfrm>
            <a:custGeom>
              <a:rect b="b" l="l" r="r" t="t"/>
              <a:pathLst>
                <a:path extrusionOk="0" h="163" w="1051">
                  <a:moveTo>
                    <a:pt x="26" y="1"/>
                  </a:moveTo>
                  <a:lnTo>
                    <a:pt x="1" y="98"/>
                  </a:lnTo>
                  <a:lnTo>
                    <a:pt x="1026" y="163"/>
                  </a:lnTo>
                  <a:lnTo>
                    <a:pt x="1051" y="98"/>
                  </a:lnTo>
                  <a:lnTo>
                    <a:pt x="26" y="1"/>
                  </a:lnTo>
                  <a:close/>
                </a:path>
              </a:pathLst>
            </a:custGeom>
            <a:solidFill>
              <a:srgbClr val="EFB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28"/>
            <p:cNvSpPr/>
            <p:nvPr/>
          </p:nvSpPr>
          <p:spPr>
            <a:xfrm>
              <a:off x="3160100" y="1488700"/>
              <a:ext cx="23850" cy="9900"/>
            </a:xfrm>
            <a:custGeom>
              <a:rect b="b" l="l" r="r" t="t"/>
              <a:pathLst>
                <a:path extrusionOk="0" h="396" w="954">
                  <a:moveTo>
                    <a:pt x="255" y="1"/>
                  </a:moveTo>
                  <a:cubicBezTo>
                    <a:pt x="255" y="1"/>
                    <a:pt x="1" y="52"/>
                    <a:pt x="1" y="370"/>
                  </a:cubicBezTo>
                  <a:lnTo>
                    <a:pt x="953" y="395"/>
                  </a:lnTo>
                  <a:cubicBezTo>
                    <a:pt x="953" y="395"/>
                    <a:pt x="718" y="1"/>
                    <a:pt x="2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28"/>
            <p:cNvSpPr/>
            <p:nvPr/>
          </p:nvSpPr>
          <p:spPr>
            <a:xfrm>
              <a:off x="3160075" y="1488700"/>
              <a:ext cx="12650" cy="9650"/>
            </a:xfrm>
            <a:custGeom>
              <a:rect b="b" l="l" r="r" t="t"/>
              <a:pathLst>
                <a:path extrusionOk="0" h="386" w="506">
                  <a:moveTo>
                    <a:pt x="256" y="1"/>
                  </a:moveTo>
                  <a:cubicBezTo>
                    <a:pt x="256" y="1"/>
                    <a:pt x="0" y="52"/>
                    <a:pt x="2" y="372"/>
                  </a:cubicBezTo>
                  <a:lnTo>
                    <a:pt x="505" y="385"/>
                  </a:lnTo>
                  <a:lnTo>
                    <a:pt x="505" y="385"/>
                  </a:lnTo>
                  <a:lnTo>
                    <a:pt x="412" y="17"/>
                  </a:lnTo>
                  <a:cubicBezTo>
                    <a:pt x="362" y="7"/>
                    <a:pt x="311" y="1"/>
                    <a:pt x="256" y="1"/>
                  </a:cubicBez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28"/>
            <p:cNvSpPr/>
            <p:nvPr/>
          </p:nvSpPr>
          <p:spPr>
            <a:xfrm>
              <a:off x="3161900" y="1488600"/>
              <a:ext cx="22150" cy="10000"/>
            </a:xfrm>
            <a:custGeom>
              <a:rect b="b" l="l" r="r" t="t"/>
              <a:pathLst>
                <a:path extrusionOk="0" h="400" w="886">
                  <a:moveTo>
                    <a:pt x="185" y="0"/>
                  </a:moveTo>
                  <a:cubicBezTo>
                    <a:pt x="185" y="0"/>
                    <a:pt x="76" y="22"/>
                    <a:pt x="1" y="128"/>
                  </a:cubicBezTo>
                  <a:cubicBezTo>
                    <a:pt x="74" y="40"/>
                    <a:pt x="170" y="19"/>
                    <a:pt x="170" y="19"/>
                  </a:cubicBezTo>
                  <a:cubicBezTo>
                    <a:pt x="574" y="19"/>
                    <a:pt x="759" y="321"/>
                    <a:pt x="812" y="399"/>
                  </a:cubicBezTo>
                  <a:lnTo>
                    <a:pt x="886" y="399"/>
                  </a:lnTo>
                  <a:cubicBezTo>
                    <a:pt x="886" y="399"/>
                    <a:pt x="647" y="0"/>
                    <a:pt x="185" y="0"/>
                  </a:cubicBezTo>
                  <a:close/>
                </a:path>
              </a:pathLst>
            </a:custGeom>
            <a:solidFill>
              <a:srgbClr val="EFB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28"/>
            <p:cNvSpPr/>
            <p:nvPr/>
          </p:nvSpPr>
          <p:spPr>
            <a:xfrm>
              <a:off x="3170300" y="1492750"/>
              <a:ext cx="2775" cy="3350"/>
            </a:xfrm>
            <a:custGeom>
              <a:rect b="b" l="l" r="r" t="t"/>
              <a:pathLst>
                <a:path extrusionOk="0" h="134" w="111">
                  <a:moveTo>
                    <a:pt x="55" y="1"/>
                  </a:moveTo>
                  <a:cubicBezTo>
                    <a:pt x="25" y="1"/>
                    <a:pt x="0" y="32"/>
                    <a:pt x="0" y="67"/>
                  </a:cubicBezTo>
                  <a:cubicBezTo>
                    <a:pt x="0" y="104"/>
                    <a:pt x="24" y="133"/>
                    <a:pt x="55" y="133"/>
                  </a:cubicBezTo>
                  <a:cubicBezTo>
                    <a:pt x="84" y="133"/>
                    <a:pt x="111" y="104"/>
                    <a:pt x="111" y="67"/>
                  </a:cubicBezTo>
                  <a:cubicBezTo>
                    <a:pt x="111" y="30"/>
                    <a:pt x="86" y="1"/>
                    <a:pt x="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28"/>
            <p:cNvSpPr/>
            <p:nvPr/>
          </p:nvSpPr>
          <p:spPr>
            <a:xfrm>
              <a:off x="3116550" y="1489675"/>
              <a:ext cx="17425" cy="8300"/>
            </a:xfrm>
            <a:custGeom>
              <a:rect b="b" l="l" r="r" t="t"/>
              <a:pathLst>
                <a:path extrusionOk="0" h="332" w="697">
                  <a:moveTo>
                    <a:pt x="186" y="0"/>
                  </a:moveTo>
                  <a:cubicBezTo>
                    <a:pt x="186" y="0"/>
                    <a:pt x="0" y="43"/>
                    <a:pt x="0" y="309"/>
                  </a:cubicBezTo>
                  <a:lnTo>
                    <a:pt x="697" y="331"/>
                  </a:lnTo>
                  <a:cubicBezTo>
                    <a:pt x="697" y="331"/>
                    <a:pt x="525" y="0"/>
                    <a:pt x="1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28"/>
            <p:cNvSpPr/>
            <p:nvPr/>
          </p:nvSpPr>
          <p:spPr>
            <a:xfrm>
              <a:off x="3116550" y="1489675"/>
              <a:ext cx="9225" cy="8000"/>
            </a:xfrm>
            <a:custGeom>
              <a:rect b="b" l="l" r="r" t="t"/>
              <a:pathLst>
                <a:path extrusionOk="0" h="320" w="369">
                  <a:moveTo>
                    <a:pt x="187" y="0"/>
                  </a:moveTo>
                  <a:cubicBezTo>
                    <a:pt x="187" y="0"/>
                    <a:pt x="0" y="43"/>
                    <a:pt x="0" y="309"/>
                  </a:cubicBezTo>
                  <a:lnTo>
                    <a:pt x="369" y="320"/>
                  </a:lnTo>
                  <a:lnTo>
                    <a:pt x="369" y="320"/>
                  </a:lnTo>
                  <a:lnTo>
                    <a:pt x="302" y="13"/>
                  </a:lnTo>
                  <a:cubicBezTo>
                    <a:pt x="267" y="6"/>
                    <a:pt x="229" y="0"/>
                    <a:pt x="187" y="0"/>
                  </a:cubicBez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28"/>
            <p:cNvSpPr/>
            <p:nvPr/>
          </p:nvSpPr>
          <p:spPr>
            <a:xfrm>
              <a:off x="3117875" y="1489600"/>
              <a:ext cx="16250" cy="8375"/>
            </a:xfrm>
            <a:custGeom>
              <a:rect b="b" l="l" r="r" t="t"/>
              <a:pathLst>
                <a:path extrusionOk="0" h="335" w="650">
                  <a:moveTo>
                    <a:pt x="136" y="0"/>
                  </a:moveTo>
                  <a:cubicBezTo>
                    <a:pt x="136" y="0"/>
                    <a:pt x="55" y="18"/>
                    <a:pt x="0" y="106"/>
                  </a:cubicBezTo>
                  <a:cubicBezTo>
                    <a:pt x="55" y="31"/>
                    <a:pt x="126" y="15"/>
                    <a:pt x="126" y="15"/>
                  </a:cubicBezTo>
                  <a:cubicBezTo>
                    <a:pt x="420" y="15"/>
                    <a:pt x="556" y="268"/>
                    <a:pt x="594" y="334"/>
                  </a:cubicBezTo>
                  <a:lnTo>
                    <a:pt x="650" y="334"/>
                  </a:lnTo>
                  <a:cubicBezTo>
                    <a:pt x="650" y="334"/>
                    <a:pt x="475" y="0"/>
                    <a:pt x="136" y="0"/>
                  </a:cubicBezTo>
                  <a:close/>
                </a:path>
              </a:pathLst>
            </a:custGeom>
            <a:solidFill>
              <a:srgbClr val="EFB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28"/>
            <p:cNvSpPr/>
            <p:nvPr/>
          </p:nvSpPr>
          <p:spPr>
            <a:xfrm>
              <a:off x="3124025" y="1493025"/>
              <a:ext cx="2050" cy="2775"/>
            </a:xfrm>
            <a:custGeom>
              <a:rect b="b" l="l" r="r" t="t"/>
              <a:pathLst>
                <a:path extrusionOk="0" h="111" w="82">
                  <a:moveTo>
                    <a:pt x="42" y="0"/>
                  </a:moveTo>
                  <a:cubicBezTo>
                    <a:pt x="19" y="0"/>
                    <a:pt x="0" y="27"/>
                    <a:pt x="0" y="56"/>
                  </a:cubicBezTo>
                  <a:cubicBezTo>
                    <a:pt x="0" y="87"/>
                    <a:pt x="19" y="110"/>
                    <a:pt x="42" y="110"/>
                  </a:cubicBezTo>
                  <a:cubicBezTo>
                    <a:pt x="64" y="110"/>
                    <a:pt x="81" y="87"/>
                    <a:pt x="81" y="56"/>
                  </a:cubicBezTo>
                  <a:cubicBezTo>
                    <a:pt x="81" y="25"/>
                    <a:pt x="64" y="0"/>
                    <a:pt x="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28"/>
            <p:cNvSpPr/>
            <p:nvPr/>
          </p:nvSpPr>
          <p:spPr>
            <a:xfrm>
              <a:off x="3133325" y="1437800"/>
              <a:ext cx="105600" cy="154050"/>
            </a:xfrm>
            <a:custGeom>
              <a:rect b="b" l="l" r="r" t="t"/>
              <a:pathLst>
                <a:path extrusionOk="0" h="6162" w="4224">
                  <a:moveTo>
                    <a:pt x="2503" y="0"/>
                  </a:moveTo>
                  <a:lnTo>
                    <a:pt x="2503" y="0"/>
                  </a:lnTo>
                  <a:cubicBezTo>
                    <a:pt x="2917" y="627"/>
                    <a:pt x="3170" y="1486"/>
                    <a:pt x="3170" y="2431"/>
                  </a:cubicBezTo>
                  <a:cubicBezTo>
                    <a:pt x="3170" y="4352"/>
                    <a:pt x="2123" y="5908"/>
                    <a:pt x="833" y="5908"/>
                  </a:cubicBezTo>
                  <a:cubicBezTo>
                    <a:pt x="540" y="5908"/>
                    <a:pt x="260" y="5827"/>
                    <a:pt x="1" y="5682"/>
                  </a:cubicBezTo>
                  <a:lnTo>
                    <a:pt x="1" y="5682"/>
                  </a:lnTo>
                  <a:cubicBezTo>
                    <a:pt x="155" y="5888"/>
                    <a:pt x="507" y="6161"/>
                    <a:pt x="1289" y="6161"/>
                  </a:cubicBezTo>
                  <a:cubicBezTo>
                    <a:pt x="1412" y="6161"/>
                    <a:pt x="1545" y="6154"/>
                    <a:pt x="1690" y="6140"/>
                  </a:cubicBezTo>
                  <a:cubicBezTo>
                    <a:pt x="1690" y="6140"/>
                    <a:pt x="2874" y="5534"/>
                    <a:pt x="3727" y="4558"/>
                  </a:cubicBezTo>
                  <a:cubicBezTo>
                    <a:pt x="3727" y="4558"/>
                    <a:pt x="4052" y="4313"/>
                    <a:pt x="3899" y="3405"/>
                  </a:cubicBezTo>
                  <a:lnTo>
                    <a:pt x="4223" y="1346"/>
                  </a:lnTo>
                  <a:lnTo>
                    <a:pt x="2503" y="0"/>
                  </a:lnTo>
                  <a:close/>
                </a:path>
              </a:pathLst>
            </a:custGeom>
            <a:solidFill>
              <a:srgbClr val="EFB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28"/>
            <p:cNvSpPr/>
            <p:nvPr/>
          </p:nvSpPr>
          <p:spPr>
            <a:xfrm>
              <a:off x="3108625" y="1406225"/>
              <a:ext cx="143875" cy="110900"/>
            </a:xfrm>
            <a:custGeom>
              <a:rect b="b" l="l" r="r" t="t"/>
              <a:pathLst>
                <a:path extrusionOk="0" h="4436" w="5755">
                  <a:moveTo>
                    <a:pt x="1802" y="1"/>
                  </a:moveTo>
                  <a:lnTo>
                    <a:pt x="185" y="893"/>
                  </a:lnTo>
                  <a:lnTo>
                    <a:pt x="1" y="2749"/>
                  </a:lnTo>
                  <a:lnTo>
                    <a:pt x="238" y="2132"/>
                  </a:lnTo>
                  <a:cubicBezTo>
                    <a:pt x="238" y="2132"/>
                    <a:pt x="686" y="1562"/>
                    <a:pt x="1711" y="1303"/>
                  </a:cubicBezTo>
                  <a:cubicBezTo>
                    <a:pt x="1711" y="1303"/>
                    <a:pt x="2590" y="1310"/>
                    <a:pt x="3479" y="1671"/>
                  </a:cubicBezTo>
                  <a:lnTo>
                    <a:pt x="4151" y="2248"/>
                  </a:lnTo>
                  <a:lnTo>
                    <a:pt x="4235" y="3363"/>
                  </a:lnTo>
                  <a:lnTo>
                    <a:pt x="4562" y="3519"/>
                  </a:lnTo>
                  <a:lnTo>
                    <a:pt x="4517" y="4219"/>
                  </a:lnTo>
                  <a:lnTo>
                    <a:pt x="4762" y="4435"/>
                  </a:lnTo>
                  <a:lnTo>
                    <a:pt x="5229" y="3180"/>
                  </a:lnTo>
                  <a:lnTo>
                    <a:pt x="5629" y="2996"/>
                  </a:lnTo>
                  <a:lnTo>
                    <a:pt x="5754" y="1593"/>
                  </a:lnTo>
                  <a:lnTo>
                    <a:pt x="5246" y="674"/>
                  </a:lnTo>
                  <a:lnTo>
                    <a:pt x="1802" y="1"/>
                  </a:lnTo>
                  <a:close/>
                </a:path>
              </a:pathLst>
            </a:custGeom>
            <a:solidFill>
              <a:srgbClr val="662E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28"/>
            <p:cNvSpPr/>
            <p:nvPr/>
          </p:nvSpPr>
          <p:spPr>
            <a:xfrm>
              <a:off x="3214775" y="1423050"/>
              <a:ext cx="37725" cy="94025"/>
            </a:xfrm>
            <a:custGeom>
              <a:rect b="b" l="l" r="r" t="t"/>
              <a:pathLst>
                <a:path extrusionOk="0" h="3761" w="1509">
                  <a:moveTo>
                    <a:pt x="1002" y="1"/>
                  </a:moveTo>
                  <a:lnTo>
                    <a:pt x="383" y="854"/>
                  </a:lnTo>
                  <a:cubicBezTo>
                    <a:pt x="416" y="1007"/>
                    <a:pt x="432" y="1164"/>
                    <a:pt x="432" y="1325"/>
                  </a:cubicBezTo>
                  <a:cubicBezTo>
                    <a:pt x="432" y="1827"/>
                    <a:pt x="273" y="2298"/>
                    <a:pt x="0" y="2694"/>
                  </a:cubicBezTo>
                  <a:lnTo>
                    <a:pt x="316" y="2843"/>
                  </a:lnTo>
                  <a:lnTo>
                    <a:pt x="271" y="3543"/>
                  </a:lnTo>
                  <a:lnTo>
                    <a:pt x="516" y="3761"/>
                  </a:lnTo>
                  <a:lnTo>
                    <a:pt x="983" y="2504"/>
                  </a:lnTo>
                  <a:lnTo>
                    <a:pt x="1383" y="2320"/>
                  </a:lnTo>
                  <a:lnTo>
                    <a:pt x="1508" y="918"/>
                  </a:lnTo>
                  <a:lnTo>
                    <a:pt x="1002" y="1"/>
                  </a:lnTo>
                  <a:close/>
                </a:path>
              </a:pathLst>
            </a:custGeom>
            <a:solidFill>
              <a:srgbClr val="662E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28"/>
            <p:cNvSpPr/>
            <p:nvPr/>
          </p:nvSpPr>
          <p:spPr>
            <a:xfrm>
              <a:off x="3230500" y="1480000"/>
              <a:ext cx="23275" cy="43900"/>
            </a:xfrm>
            <a:custGeom>
              <a:rect b="b" l="l" r="r" t="t"/>
              <a:pathLst>
                <a:path extrusionOk="0" h="1756" w="931">
                  <a:moveTo>
                    <a:pt x="621" y="1"/>
                  </a:moveTo>
                  <a:cubicBezTo>
                    <a:pt x="527" y="1"/>
                    <a:pt x="406" y="40"/>
                    <a:pt x="248" y="145"/>
                  </a:cubicBezTo>
                  <a:lnTo>
                    <a:pt x="0" y="1755"/>
                  </a:lnTo>
                  <a:cubicBezTo>
                    <a:pt x="0" y="1755"/>
                    <a:pt x="11" y="1756"/>
                    <a:pt x="29" y="1756"/>
                  </a:cubicBezTo>
                  <a:cubicBezTo>
                    <a:pt x="133" y="1756"/>
                    <a:pt x="497" y="1728"/>
                    <a:pt x="645" y="1352"/>
                  </a:cubicBezTo>
                  <a:lnTo>
                    <a:pt x="931" y="356"/>
                  </a:lnTo>
                  <a:cubicBezTo>
                    <a:pt x="930" y="356"/>
                    <a:pt x="901" y="1"/>
                    <a:pt x="621" y="1"/>
                  </a:cubicBezTo>
                  <a:close/>
                </a:path>
              </a:pathLst>
            </a:custGeom>
            <a:solidFill>
              <a:srgbClr val="EFB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28"/>
            <p:cNvSpPr/>
            <p:nvPr/>
          </p:nvSpPr>
          <p:spPr>
            <a:xfrm>
              <a:off x="3181700" y="1503025"/>
              <a:ext cx="33875" cy="72000"/>
            </a:xfrm>
            <a:custGeom>
              <a:rect b="b" l="l" r="r" t="t"/>
              <a:pathLst>
                <a:path extrusionOk="0" h="2880" w="1355">
                  <a:moveTo>
                    <a:pt x="1228" y="1"/>
                  </a:moveTo>
                  <a:lnTo>
                    <a:pt x="1228" y="1"/>
                  </a:lnTo>
                  <a:cubicBezTo>
                    <a:pt x="1228" y="1"/>
                    <a:pt x="1334" y="585"/>
                    <a:pt x="673" y="1071"/>
                  </a:cubicBezTo>
                  <a:cubicBezTo>
                    <a:pt x="673" y="1071"/>
                    <a:pt x="879" y="2079"/>
                    <a:pt x="1" y="2880"/>
                  </a:cubicBezTo>
                  <a:lnTo>
                    <a:pt x="575" y="2587"/>
                  </a:lnTo>
                  <a:cubicBezTo>
                    <a:pt x="575" y="2587"/>
                    <a:pt x="1354" y="1361"/>
                    <a:pt x="1354" y="1330"/>
                  </a:cubicBezTo>
                  <a:cubicBezTo>
                    <a:pt x="1354" y="1298"/>
                    <a:pt x="1279" y="54"/>
                    <a:pt x="1279" y="54"/>
                  </a:cubicBezTo>
                  <a:lnTo>
                    <a:pt x="1228" y="1"/>
                  </a:lnTo>
                  <a:close/>
                </a:path>
              </a:pathLst>
            </a:custGeom>
            <a:solidFill>
              <a:srgbClr val="EFB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28"/>
            <p:cNvSpPr/>
            <p:nvPr/>
          </p:nvSpPr>
          <p:spPr>
            <a:xfrm>
              <a:off x="3160200" y="1473500"/>
              <a:ext cx="27475" cy="8850"/>
            </a:xfrm>
            <a:custGeom>
              <a:rect b="b" l="l" r="r" t="t"/>
              <a:pathLst>
                <a:path extrusionOk="0" h="354" w="1099">
                  <a:moveTo>
                    <a:pt x="1049" y="1"/>
                  </a:moveTo>
                  <a:lnTo>
                    <a:pt x="22" y="146"/>
                  </a:lnTo>
                  <a:lnTo>
                    <a:pt x="1" y="325"/>
                  </a:lnTo>
                  <a:lnTo>
                    <a:pt x="1098" y="354"/>
                  </a:lnTo>
                  <a:lnTo>
                    <a:pt x="1049" y="1"/>
                  </a:lnTo>
                  <a:close/>
                </a:path>
              </a:pathLst>
            </a:custGeom>
            <a:solidFill>
              <a:srgbClr val="662E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28"/>
            <p:cNvSpPr/>
            <p:nvPr/>
          </p:nvSpPr>
          <p:spPr>
            <a:xfrm>
              <a:off x="3115100" y="1474750"/>
              <a:ext cx="15825" cy="6875"/>
            </a:xfrm>
            <a:custGeom>
              <a:rect b="b" l="l" r="r" t="t"/>
              <a:pathLst>
                <a:path extrusionOk="0" h="275" w="633">
                  <a:moveTo>
                    <a:pt x="29" y="1"/>
                  </a:moveTo>
                  <a:lnTo>
                    <a:pt x="1" y="275"/>
                  </a:lnTo>
                  <a:lnTo>
                    <a:pt x="633" y="252"/>
                  </a:lnTo>
                  <a:lnTo>
                    <a:pt x="621" y="113"/>
                  </a:lnTo>
                  <a:lnTo>
                    <a:pt x="29" y="1"/>
                  </a:lnTo>
                  <a:close/>
                </a:path>
              </a:pathLst>
            </a:custGeom>
            <a:solidFill>
              <a:srgbClr val="662E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28"/>
            <p:cNvSpPr/>
            <p:nvPr/>
          </p:nvSpPr>
          <p:spPr>
            <a:xfrm>
              <a:off x="3133300" y="1560000"/>
              <a:ext cx="63175" cy="26450"/>
            </a:xfrm>
            <a:custGeom>
              <a:rect b="b" l="l" r="r" t="t"/>
              <a:pathLst>
                <a:path extrusionOk="0" h="1058" w="2527">
                  <a:moveTo>
                    <a:pt x="2323" y="1"/>
                  </a:moveTo>
                  <a:cubicBezTo>
                    <a:pt x="1805" y="1"/>
                    <a:pt x="2" y="794"/>
                    <a:pt x="0" y="794"/>
                  </a:cubicBezTo>
                  <a:cubicBezTo>
                    <a:pt x="287" y="1041"/>
                    <a:pt x="901" y="1058"/>
                    <a:pt x="1061" y="1058"/>
                  </a:cubicBezTo>
                  <a:cubicBezTo>
                    <a:pt x="1085" y="1058"/>
                    <a:pt x="1099" y="1057"/>
                    <a:pt x="1099" y="1057"/>
                  </a:cubicBezTo>
                  <a:cubicBezTo>
                    <a:pt x="1112" y="1057"/>
                    <a:pt x="1124" y="1057"/>
                    <a:pt x="1137" y="1057"/>
                  </a:cubicBezTo>
                  <a:cubicBezTo>
                    <a:pt x="2527" y="1057"/>
                    <a:pt x="2398" y="9"/>
                    <a:pt x="2398" y="9"/>
                  </a:cubicBezTo>
                  <a:cubicBezTo>
                    <a:pt x="2377" y="3"/>
                    <a:pt x="2352" y="1"/>
                    <a:pt x="2323" y="1"/>
                  </a:cubicBezTo>
                  <a:close/>
                </a:path>
              </a:pathLst>
            </a:custGeom>
            <a:solidFill>
              <a:srgbClr val="F5CB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28"/>
            <p:cNvSpPr/>
            <p:nvPr/>
          </p:nvSpPr>
          <p:spPr>
            <a:xfrm>
              <a:off x="3232700" y="1486100"/>
              <a:ext cx="16325" cy="31975"/>
            </a:xfrm>
            <a:custGeom>
              <a:rect b="b" l="l" r="r" t="t"/>
              <a:pathLst>
                <a:path extrusionOk="0" h="1279" w="653">
                  <a:moveTo>
                    <a:pt x="439" y="0"/>
                  </a:moveTo>
                  <a:cubicBezTo>
                    <a:pt x="382" y="0"/>
                    <a:pt x="309" y="24"/>
                    <a:pt x="217" y="86"/>
                  </a:cubicBezTo>
                  <a:lnTo>
                    <a:pt x="1" y="1277"/>
                  </a:lnTo>
                  <a:cubicBezTo>
                    <a:pt x="1" y="1277"/>
                    <a:pt x="9" y="1279"/>
                    <a:pt x="25" y="1279"/>
                  </a:cubicBezTo>
                  <a:cubicBezTo>
                    <a:pt x="118" y="1279"/>
                    <a:pt x="460" y="1212"/>
                    <a:pt x="652" y="271"/>
                  </a:cubicBezTo>
                  <a:cubicBezTo>
                    <a:pt x="652" y="271"/>
                    <a:pt x="652" y="271"/>
                    <a:pt x="652" y="271"/>
                  </a:cubicBezTo>
                  <a:cubicBezTo>
                    <a:pt x="653" y="271"/>
                    <a:pt x="633" y="0"/>
                    <a:pt x="439"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28"/>
            <p:cNvSpPr/>
            <p:nvPr/>
          </p:nvSpPr>
          <p:spPr>
            <a:xfrm>
              <a:off x="3070625" y="1456575"/>
              <a:ext cx="175725" cy="19825"/>
            </a:xfrm>
            <a:custGeom>
              <a:rect b="b" l="l" r="r" t="t"/>
              <a:pathLst>
                <a:path extrusionOk="0" h="793" w="7029">
                  <a:moveTo>
                    <a:pt x="19" y="0"/>
                  </a:moveTo>
                  <a:lnTo>
                    <a:pt x="1" y="183"/>
                  </a:lnTo>
                  <a:lnTo>
                    <a:pt x="7011" y="792"/>
                  </a:lnTo>
                  <a:lnTo>
                    <a:pt x="7029" y="610"/>
                  </a:lnTo>
                  <a:lnTo>
                    <a:pt x="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28"/>
            <p:cNvSpPr/>
            <p:nvPr/>
          </p:nvSpPr>
          <p:spPr>
            <a:xfrm>
              <a:off x="3107350" y="1401075"/>
              <a:ext cx="147950" cy="75400"/>
            </a:xfrm>
            <a:custGeom>
              <a:rect b="b" l="l" r="r" t="t"/>
              <a:pathLst>
                <a:path extrusionOk="0" h="3016" w="5918">
                  <a:moveTo>
                    <a:pt x="1138" y="1"/>
                  </a:moveTo>
                  <a:cubicBezTo>
                    <a:pt x="624" y="1"/>
                    <a:pt x="177" y="464"/>
                    <a:pt x="125" y="1074"/>
                  </a:cubicBezTo>
                  <a:lnTo>
                    <a:pt x="0" y="2518"/>
                  </a:lnTo>
                  <a:lnTo>
                    <a:pt x="5738" y="3015"/>
                  </a:lnTo>
                  <a:lnTo>
                    <a:pt x="5863" y="1572"/>
                  </a:lnTo>
                  <a:cubicBezTo>
                    <a:pt x="5917" y="936"/>
                    <a:pt x="5520" y="379"/>
                    <a:pt x="4973" y="332"/>
                  </a:cubicBezTo>
                  <a:lnTo>
                    <a:pt x="1212" y="4"/>
                  </a:lnTo>
                  <a:cubicBezTo>
                    <a:pt x="1187" y="2"/>
                    <a:pt x="1163" y="1"/>
                    <a:pt x="11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28"/>
            <p:cNvSpPr/>
            <p:nvPr/>
          </p:nvSpPr>
          <p:spPr>
            <a:xfrm>
              <a:off x="3271800" y="1889900"/>
              <a:ext cx="36325" cy="16700"/>
            </a:xfrm>
            <a:custGeom>
              <a:rect b="b" l="l" r="r" t="t"/>
              <a:pathLst>
                <a:path extrusionOk="0" h="668" w="1453">
                  <a:moveTo>
                    <a:pt x="1" y="0"/>
                  </a:moveTo>
                  <a:lnTo>
                    <a:pt x="1" y="666"/>
                  </a:lnTo>
                  <a:lnTo>
                    <a:pt x="1302" y="667"/>
                  </a:lnTo>
                  <a:lnTo>
                    <a:pt x="1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28"/>
            <p:cNvSpPr/>
            <p:nvPr/>
          </p:nvSpPr>
          <p:spPr>
            <a:xfrm>
              <a:off x="3274525" y="1766275"/>
              <a:ext cx="56550" cy="39950"/>
            </a:xfrm>
            <a:custGeom>
              <a:rect b="b" l="l" r="r" t="t"/>
              <a:pathLst>
                <a:path extrusionOk="0" h="1598" w="2262">
                  <a:moveTo>
                    <a:pt x="1" y="0"/>
                  </a:moveTo>
                  <a:lnTo>
                    <a:pt x="24" y="1598"/>
                  </a:lnTo>
                  <a:lnTo>
                    <a:pt x="2055" y="1482"/>
                  </a:lnTo>
                  <a:lnTo>
                    <a:pt x="226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28"/>
            <p:cNvSpPr/>
            <p:nvPr/>
          </p:nvSpPr>
          <p:spPr>
            <a:xfrm>
              <a:off x="3076575" y="1889900"/>
              <a:ext cx="17050" cy="14150"/>
            </a:xfrm>
            <a:custGeom>
              <a:rect b="b" l="l" r="r" t="t"/>
              <a:pathLst>
                <a:path extrusionOk="0" h="566" w="682">
                  <a:moveTo>
                    <a:pt x="0" y="0"/>
                  </a:moveTo>
                  <a:lnTo>
                    <a:pt x="0" y="566"/>
                  </a:lnTo>
                  <a:lnTo>
                    <a:pt x="682" y="566"/>
                  </a:lnTo>
                  <a:lnTo>
                    <a:pt x="68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28"/>
            <p:cNvSpPr/>
            <p:nvPr/>
          </p:nvSpPr>
          <p:spPr>
            <a:xfrm>
              <a:off x="3070975" y="1807050"/>
              <a:ext cx="23025" cy="23225"/>
            </a:xfrm>
            <a:custGeom>
              <a:rect b="b" l="l" r="r" t="t"/>
              <a:pathLst>
                <a:path extrusionOk="0" h="929" w="921">
                  <a:moveTo>
                    <a:pt x="0" y="1"/>
                  </a:moveTo>
                  <a:lnTo>
                    <a:pt x="0" y="929"/>
                  </a:lnTo>
                  <a:lnTo>
                    <a:pt x="921" y="929"/>
                  </a:lnTo>
                  <a:lnTo>
                    <a:pt x="92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28"/>
            <p:cNvSpPr/>
            <p:nvPr/>
          </p:nvSpPr>
          <p:spPr>
            <a:xfrm>
              <a:off x="2985475" y="1738575"/>
              <a:ext cx="63825" cy="109150"/>
            </a:xfrm>
            <a:custGeom>
              <a:rect b="b" l="l" r="r" t="t"/>
              <a:pathLst>
                <a:path extrusionOk="0" h="4366" w="2553">
                  <a:moveTo>
                    <a:pt x="2089" y="1"/>
                  </a:moveTo>
                  <a:lnTo>
                    <a:pt x="1" y="4226"/>
                  </a:lnTo>
                  <a:lnTo>
                    <a:pt x="370" y="4366"/>
                  </a:lnTo>
                  <a:lnTo>
                    <a:pt x="2553" y="557"/>
                  </a:lnTo>
                  <a:lnTo>
                    <a:pt x="208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28"/>
            <p:cNvSpPr/>
            <p:nvPr/>
          </p:nvSpPr>
          <p:spPr>
            <a:xfrm>
              <a:off x="3237750" y="1750175"/>
              <a:ext cx="30150" cy="146875"/>
            </a:xfrm>
            <a:custGeom>
              <a:rect b="b" l="l" r="r" t="t"/>
              <a:pathLst>
                <a:path extrusionOk="0" h="5875" w="1206">
                  <a:moveTo>
                    <a:pt x="0" y="1"/>
                  </a:moveTo>
                  <a:lnTo>
                    <a:pt x="0" y="5875"/>
                  </a:lnTo>
                  <a:lnTo>
                    <a:pt x="1205" y="5875"/>
                  </a:lnTo>
                  <a:lnTo>
                    <a:pt x="12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28"/>
            <p:cNvSpPr/>
            <p:nvPr/>
          </p:nvSpPr>
          <p:spPr>
            <a:xfrm>
              <a:off x="3202325" y="1750175"/>
              <a:ext cx="30100" cy="146875"/>
            </a:xfrm>
            <a:custGeom>
              <a:rect b="b" l="l" r="r" t="t"/>
              <a:pathLst>
                <a:path extrusionOk="0" h="5875" w="1204">
                  <a:moveTo>
                    <a:pt x="1" y="1"/>
                  </a:moveTo>
                  <a:lnTo>
                    <a:pt x="1" y="5875"/>
                  </a:lnTo>
                  <a:lnTo>
                    <a:pt x="1204" y="5875"/>
                  </a:lnTo>
                  <a:lnTo>
                    <a:pt x="12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28"/>
            <p:cNvSpPr/>
            <p:nvPr/>
          </p:nvSpPr>
          <p:spPr>
            <a:xfrm>
              <a:off x="3167175" y="1750475"/>
              <a:ext cx="30100" cy="146875"/>
            </a:xfrm>
            <a:custGeom>
              <a:rect b="b" l="l" r="r" t="t"/>
              <a:pathLst>
                <a:path extrusionOk="0" h="5875" w="1204">
                  <a:moveTo>
                    <a:pt x="0" y="0"/>
                  </a:moveTo>
                  <a:lnTo>
                    <a:pt x="0" y="5875"/>
                  </a:lnTo>
                  <a:lnTo>
                    <a:pt x="1203" y="5875"/>
                  </a:lnTo>
                  <a:lnTo>
                    <a:pt x="12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28"/>
            <p:cNvSpPr/>
            <p:nvPr/>
          </p:nvSpPr>
          <p:spPr>
            <a:xfrm>
              <a:off x="3098500" y="1750175"/>
              <a:ext cx="61950" cy="77900"/>
            </a:xfrm>
            <a:custGeom>
              <a:rect b="b" l="l" r="r" t="t"/>
              <a:pathLst>
                <a:path extrusionOk="0" h="3116" w="2478">
                  <a:moveTo>
                    <a:pt x="1" y="1"/>
                  </a:moveTo>
                  <a:lnTo>
                    <a:pt x="1" y="5"/>
                  </a:lnTo>
                  <a:lnTo>
                    <a:pt x="1" y="1877"/>
                  </a:lnTo>
                  <a:cubicBezTo>
                    <a:pt x="1" y="2562"/>
                    <a:pt x="556" y="3115"/>
                    <a:pt x="1239" y="3115"/>
                  </a:cubicBezTo>
                  <a:cubicBezTo>
                    <a:pt x="1924" y="3115"/>
                    <a:pt x="2478" y="2560"/>
                    <a:pt x="2478" y="1877"/>
                  </a:cubicBezTo>
                  <a:lnTo>
                    <a:pt x="2478" y="5"/>
                  </a:lnTo>
                  <a:lnTo>
                    <a:pt x="247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28"/>
            <p:cNvSpPr/>
            <p:nvPr/>
          </p:nvSpPr>
          <p:spPr>
            <a:xfrm>
              <a:off x="3098250" y="1849800"/>
              <a:ext cx="63500" cy="19625"/>
            </a:xfrm>
            <a:custGeom>
              <a:rect b="b" l="l" r="r" t="t"/>
              <a:pathLst>
                <a:path extrusionOk="0" h="785" w="2540">
                  <a:moveTo>
                    <a:pt x="0" y="1"/>
                  </a:moveTo>
                  <a:lnTo>
                    <a:pt x="0" y="784"/>
                  </a:lnTo>
                  <a:lnTo>
                    <a:pt x="2539" y="784"/>
                  </a:lnTo>
                  <a:lnTo>
                    <a:pt x="253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28"/>
            <p:cNvSpPr/>
            <p:nvPr/>
          </p:nvSpPr>
          <p:spPr>
            <a:xfrm>
              <a:off x="3098425" y="1877700"/>
              <a:ext cx="63500" cy="19575"/>
            </a:xfrm>
            <a:custGeom>
              <a:rect b="b" l="l" r="r" t="t"/>
              <a:pathLst>
                <a:path extrusionOk="0" h="783" w="2540">
                  <a:moveTo>
                    <a:pt x="1" y="1"/>
                  </a:moveTo>
                  <a:lnTo>
                    <a:pt x="1" y="783"/>
                  </a:lnTo>
                  <a:lnTo>
                    <a:pt x="2540" y="783"/>
                  </a:lnTo>
                  <a:lnTo>
                    <a:pt x="254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28"/>
            <p:cNvSpPr/>
            <p:nvPr/>
          </p:nvSpPr>
          <p:spPr>
            <a:xfrm>
              <a:off x="3215100" y="1773375"/>
              <a:ext cx="5300" cy="5275"/>
            </a:xfrm>
            <a:custGeom>
              <a:rect b="b" l="l" r="r" t="t"/>
              <a:pathLst>
                <a:path extrusionOk="0" h="211" w="212">
                  <a:moveTo>
                    <a:pt x="105" y="0"/>
                  </a:moveTo>
                  <a:cubicBezTo>
                    <a:pt x="49" y="0"/>
                    <a:pt x="1" y="49"/>
                    <a:pt x="1" y="106"/>
                  </a:cubicBezTo>
                  <a:cubicBezTo>
                    <a:pt x="1" y="162"/>
                    <a:pt x="46" y="211"/>
                    <a:pt x="105" y="211"/>
                  </a:cubicBezTo>
                  <a:cubicBezTo>
                    <a:pt x="163" y="211"/>
                    <a:pt x="211" y="165"/>
                    <a:pt x="211" y="106"/>
                  </a:cubicBezTo>
                  <a:cubicBezTo>
                    <a:pt x="211" y="49"/>
                    <a:pt x="164" y="0"/>
                    <a:pt x="10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28"/>
            <p:cNvSpPr/>
            <p:nvPr/>
          </p:nvSpPr>
          <p:spPr>
            <a:xfrm>
              <a:off x="3180725" y="1773525"/>
              <a:ext cx="5275" cy="5275"/>
            </a:xfrm>
            <a:custGeom>
              <a:rect b="b" l="l" r="r" t="t"/>
              <a:pathLst>
                <a:path extrusionOk="0" h="211" w="211">
                  <a:moveTo>
                    <a:pt x="106" y="0"/>
                  </a:moveTo>
                  <a:cubicBezTo>
                    <a:pt x="47" y="2"/>
                    <a:pt x="0" y="49"/>
                    <a:pt x="0" y="105"/>
                  </a:cubicBezTo>
                  <a:cubicBezTo>
                    <a:pt x="0" y="162"/>
                    <a:pt x="47" y="211"/>
                    <a:pt x="106" y="211"/>
                  </a:cubicBezTo>
                  <a:cubicBezTo>
                    <a:pt x="162" y="211"/>
                    <a:pt x="211" y="164"/>
                    <a:pt x="211" y="105"/>
                  </a:cubicBezTo>
                  <a:cubicBezTo>
                    <a:pt x="211" y="49"/>
                    <a:pt x="165" y="0"/>
                    <a:pt x="1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28"/>
            <p:cNvSpPr/>
            <p:nvPr/>
          </p:nvSpPr>
          <p:spPr>
            <a:xfrm>
              <a:off x="3124175" y="1767875"/>
              <a:ext cx="11350" cy="12250"/>
            </a:xfrm>
            <a:custGeom>
              <a:rect b="b" l="l" r="r" t="t"/>
              <a:pathLst>
                <a:path extrusionOk="0" h="490" w="454">
                  <a:moveTo>
                    <a:pt x="0" y="1"/>
                  </a:moveTo>
                  <a:lnTo>
                    <a:pt x="0" y="490"/>
                  </a:lnTo>
                  <a:lnTo>
                    <a:pt x="454" y="490"/>
                  </a:lnTo>
                  <a:lnTo>
                    <a:pt x="45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28"/>
            <p:cNvSpPr/>
            <p:nvPr/>
          </p:nvSpPr>
          <p:spPr>
            <a:xfrm>
              <a:off x="3124750" y="1854100"/>
              <a:ext cx="8100" cy="2725"/>
            </a:xfrm>
            <a:custGeom>
              <a:rect b="b" l="l" r="r" t="t"/>
              <a:pathLst>
                <a:path extrusionOk="0" h="109" w="324">
                  <a:moveTo>
                    <a:pt x="1" y="1"/>
                  </a:moveTo>
                  <a:lnTo>
                    <a:pt x="1" y="108"/>
                  </a:lnTo>
                  <a:lnTo>
                    <a:pt x="323" y="108"/>
                  </a:lnTo>
                  <a:lnTo>
                    <a:pt x="32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28"/>
            <p:cNvSpPr/>
            <p:nvPr/>
          </p:nvSpPr>
          <p:spPr>
            <a:xfrm>
              <a:off x="3124025" y="1880500"/>
              <a:ext cx="8075" cy="2750"/>
            </a:xfrm>
            <a:custGeom>
              <a:rect b="b" l="l" r="r" t="t"/>
              <a:pathLst>
                <a:path extrusionOk="0" h="110" w="323">
                  <a:moveTo>
                    <a:pt x="0" y="1"/>
                  </a:moveTo>
                  <a:lnTo>
                    <a:pt x="0" y="110"/>
                  </a:lnTo>
                  <a:lnTo>
                    <a:pt x="323" y="110"/>
                  </a:lnTo>
                  <a:lnTo>
                    <a:pt x="32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28"/>
            <p:cNvSpPr/>
            <p:nvPr/>
          </p:nvSpPr>
          <p:spPr>
            <a:xfrm>
              <a:off x="3139075" y="1581125"/>
              <a:ext cx="198100" cy="246000"/>
            </a:xfrm>
            <a:custGeom>
              <a:rect b="b" l="l" r="r" t="t"/>
              <a:pathLst>
                <a:path extrusionOk="0" h="9840" w="7924">
                  <a:moveTo>
                    <a:pt x="2557" y="0"/>
                  </a:moveTo>
                  <a:lnTo>
                    <a:pt x="1" y="9699"/>
                  </a:lnTo>
                  <a:cubicBezTo>
                    <a:pt x="589" y="9796"/>
                    <a:pt x="1137" y="9840"/>
                    <a:pt x="1646" y="9840"/>
                  </a:cubicBezTo>
                  <a:cubicBezTo>
                    <a:pt x="6598" y="9840"/>
                    <a:pt x="7924" y="5685"/>
                    <a:pt x="7924" y="5685"/>
                  </a:cubicBezTo>
                  <a:cubicBezTo>
                    <a:pt x="7530" y="3283"/>
                    <a:pt x="4662" y="1991"/>
                    <a:pt x="4662" y="1991"/>
                  </a:cubicBezTo>
                  <a:lnTo>
                    <a:pt x="4662" y="1991"/>
                  </a:lnTo>
                  <a:lnTo>
                    <a:pt x="5773" y="5182"/>
                  </a:lnTo>
                  <a:cubicBezTo>
                    <a:pt x="4706" y="8416"/>
                    <a:pt x="1792" y="8481"/>
                    <a:pt x="1559" y="8481"/>
                  </a:cubicBezTo>
                  <a:cubicBezTo>
                    <a:pt x="1549" y="8481"/>
                    <a:pt x="1544" y="8481"/>
                    <a:pt x="1544" y="8481"/>
                  </a:cubicBezTo>
                  <a:lnTo>
                    <a:pt x="3154" y="249"/>
                  </a:lnTo>
                  <a:lnTo>
                    <a:pt x="25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28"/>
            <p:cNvSpPr/>
            <p:nvPr/>
          </p:nvSpPr>
          <p:spPr>
            <a:xfrm>
              <a:off x="3240875" y="1633800"/>
              <a:ext cx="33850" cy="106350"/>
            </a:xfrm>
            <a:custGeom>
              <a:rect b="b" l="l" r="r" t="t"/>
              <a:pathLst>
                <a:path extrusionOk="0" h="4254" w="1354">
                  <a:moveTo>
                    <a:pt x="878" y="0"/>
                  </a:moveTo>
                  <a:lnTo>
                    <a:pt x="1" y="4175"/>
                  </a:lnTo>
                  <a:lnTo>
                    <a:pt x="746" y="4254"/>
                  </a:lnTo>
                  <a:lnTo>
                    <a:pt x="1354" y="267"/>
                  </a:lnTo>
                  <a:lnTo>
                    <a:pt x="87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28"/>
            <p:cNvSpPr/>
            <p:nvPr/>
          </p:nvSpPr>
          <p:spPr>
            <a:xfrm>
              <a:off x="3280125" y="1649375"/>
              <a:ext cx="24200" cy="22850"/>
            </a:xfrm>
            <a:custGeom>
              <a:rect b="b" l="l" r="r" t="t"/>
              <a:pathLst>
                <a:path extrusionOk="0" h="914" w="968">
                  <a:moveTo>
                    <a:pt x="317" y="0"/>
                  </a:moveTo>
                  <a:lnTo>
                    <a:pt x="0" y="504"/>
                  </a:lnTo>
                  <a:lnTo>
                    <a:pt x="433" y="913"/>
                  </a:lnTo>
                  <a:lnTo>
                    <a:pt x="968" y="539"/>
                  </a:lnTo>
                  <a:lnTo>
                    <a:pt x="31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28"/>
            <p:cNvSpPr/>
            <p:nvPr/>
          </p:nvSpPr>
          <p:spPr>
            <a:xfrm>
              <a:off x="3293750" y="1667775"/>
              <a:ext cx="29550" cy="23450"/>
            </a:xfrm>
            <a:custGeom>
              <a:rect b="b" l="l" r="r" t="t"/>
              <a:pathLst>
                <a:path extrusionOk="0" h="938" w="1182">
                  <a:moveTo>
                    <a:pt x="629" y="1"/>
                  </a:moveTo>
                  <a:lnTo>
                    <a:pt x="0" y="415"/>
                  </a:lnTo>
                  <a:lnTo>
                    <a:pt x="261" y="937"/>
                  </a:lnTo>
                  <a:lnTo>
                    <a:pt x="1181" y="709"/>
                  </a:lnTo>
                  <a:lnTo>
                    <a:pt x="6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28"/>
            <p:cNvSpPr/>
            <p:nvPr/>
          </p:nvSpPr>
          <p:spPr>
            <a:xfrm>
              <a:off x="3195950" y="1931275"/>
              <a:ext cx="77025" cy="120775"/>
            </a:xfrm>
            <a:custGeom>
              <a:rect b="b" l="l" r="r" t="t"/>
              <a:pathLst>
                <a:path extrusionOk="0" h="4831" w="3081">
                  <a:moveTo>
                    <a:pt x="1" y="1"/>
                  </a:moveTo>
                  <a:lnTo>
                    <a:pt x="1" y="4831"/>
                  </a:lnTo>
                  <a:lnTo>
                    <a:pt x="3080" y="4831"/>
                  </a:lnTo>
                  <a:lnTo>
                    <a:pt x="308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28"/>
            <p:cNvSpPr/>
            <p:nvPr/>
          </p:nvSpPr>
          <p:spPr>
            <a:xfrm>
              <a:off x="3231275" y="1950125"/>
              <a:ext cx="11325" cy="12500"/>
            </a:xfrm>
            <a:custGeom>
              <a:rect b="b" l="l" r="r" t="t"/>
              <a:pathLst>
                <a:path extrusionOk="0" h="500" w="453">
                  <a:moveTo>
                    <a:pt x="0" y="1"/>
                  </a:moveTo>
                  <a:lnTo>
                    <a:pt x="0" y="500"/>
                  </a:lnTo>
                  <a:lnTo>
                    <a:pt x="452" y="500"/>
                  </a:lnTo>
                  <a:lnTo>
                    <a:pt x="45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28"/>
            <p:cNvSpPr/>
            <p:nvPr/>
          </p:nvSpPr>
          <p:spPr>
            <a:xfrm>
              <a:off x="3095550" y="1697850"/>
              <a:ext cx="47600" cy="8900"/>
            </a:xfrm>
            <a:custGeom>
              <a:rect b="b" l="l" r="r" t="t"/>
              <a:pathLst>
                <a:path extrusionOk="0" h="356" w="1904">
                  <a:moveTo>
                    <a:pt x="1" y="1"/>
                  </a:moveTo>
                  <a:lnTo>
                    <a:pt x="1" y="356"/>
                  </a:lnTo>
                  <a:lnTo>
                    <a:pt x="1904" y="356"/>
                  </a:lnTo>
                  <a:lnTo>
                    <a:pt x="190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28"/>
            <p:cNvSpPr/>
            <p:nvPr/>
          </p:nvSpPr>
          <p:spPr>
            <a:xfrm>
              <a:off x="3095550" y="1710350"/>
              <a:ext cx="47350" cy="6425"/>
            </a:xfrm>
            <a:custGeom>
              <a:rect b="b" l="l" r="r" t="t"/>
              <a:pathLst>
                <a:path extrusionOk="0" h="257" w="1894">
                  <a:moveTo>
                    <a:pt x="1" y="0"/>
                  </a:moveTo>
                  <a:lnTo>
                    <a:pt x="1" y="256"/>
                  </a:lnTo>
                  <a:lnTo>
                    <a:pt x="1893" y="256"/>
                  </a:lnTo>
                  <a:lnTo>
                    <a:pt x="18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28"/>
            <p:cNvSpPr/>
            <p:nvPr/>
          </p:nvSpPr>
          <p:spPr>
            <a:xfrm>
              <a:off x="3109850" y="1720800"/>
              <a:ext cx="11425" cy="10725"/>
            </a:xfrm>
            <a:custGeom>
              <a:rect b="b" l="l" r="r" t="t"/>
              <a:pathLst>
                <a:path extrusionOk="0" h="429" w="457">
                  <a:moveTo>
                    <a:pt x="0" y="0"/>
                  </a:moveTo>
                  <a:lnTo>
                    <a:pt x="0" y="429"/>
                  </a:lnTo>
                  <a:lnTo>
                    <a:pt x="457" y="429"/>
                  </a:lnTo>
                  <a:lnTo>
                    <a:pt x="45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28"/>
            <p:cNvSpPr/>
            <p:nvPr/>
          </p:nvSpPr>
          <p:spPr>
            <a:xfrm>
              <a:off x="3117500" y="1689625"/>
              <a:ext cx="32950" cy="4700"/>
            </a:xfrm>
            <a:custGeom>
              <a:rect b="b" l="l" r="r" t="t"/>
              <a:pathLst>
                <a:path extrusionOk="0" h="188" w="1318">
                  <a:moveTo>
                    <a:pt x="1" y="0"/>
                  </a:moveTo>
                  <a:lnTo>
                    <a:pt x="1" y="187"/>
                  </a:lnTo>
                  <a:lnTo>
                    <a:pt x="1317" y="187"/>
                  </a:lnTo>
                  <a:lnTo>
                    <a:pt x="131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28"/>
            <p:cNvSpPr/>
            <p:nvPr/>
          </p:nvSpPr>
          <p:spPr>
            <a:xfrm>
              <a:off x="3101500" y="1689725"/>
              <a:ext cx="13825" cy="4400"/>
            </a:xfrm>
            <a:custGeom>
              <a:rect b="b" l="l" r="r" t="t"/>
              <a:pathLst>
                <a:path extrusionOk="0" h="176" w="553">
                  <a:moveTo>
                    <a:pt x="0" y="0"/>
                  </a:moveTo>
                  <a:lnTo>
                    <a:pt x="0" y="176"/>
                  </a:lnTo>
                  <a:lnTo>
                    <a:pt x="552" y="176"/>
                  </a:lnTo>
                  <a:lnTo>
                    <a:pt x="5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28"/>
            <p:cNvSpPr/>
            <p:nvPr/>
          </p:nvSpPr>
          <p:spPr>
            <a:xfrm>
              <a:off x="3087650" y="1660775"/>
              <a:ext cx="20575" cy="77525"/>
            </a:xfrm>
            <a:custGeom>
              <a:rect b="b" l="l" r="r" t="t"/>
              <a:pathLst>
                <a:path extrusionOk="0" h="3101" w="823">
                  <a:moveTo>
                    <a:pt x="313" y="1"/>
                  </a:moveTo>
                  <a:lnTo>
                    <a:pt x="0" y="186"/>
                  </a:lnTo>
                  <a:lnTo>
                    <a:pt x="324" y="3096"/>
                  </a:lnTo>
                  <a:lnTo>
                    <a:pt x="822" y="3101"/>
                  </a:lnTo>
                  <a:lnTo>
                    <a:pt x="31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28"/>
            <p:cNvSpPr/>
            <p:nvPr/>
          </p:nvSpPr>
          <p:spPr>
            <a:xfrm>
              <a:off x="3118725" y="1961650"/>
              <a:ext cx="25200" cy="87875"/>
            </a:xfrm>
            <a:custGeom>
              <a:rect b="b" l="l" r="r" t="t"/>
              <a:pathLst>
                <a:path extrusionOk="0" h="3515" w="1008">
                  <a:moveTo>
                    <a:pt x="0" y="1"/>
                  </a:moveTo>
                  <a:lnTo>
                    <a:pt x="0" y="3514"/>
                  </a:lnTo>
                  <a:lnTo>
                    <a:pt x="1008" y="3514"/>
                  </a:lnTo>
                  <a:lnTo>
                    <a:pt x="10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28"/>
            <p:cNvSpPr/>
            <p:nvPr/>
          </p:nvSpPr>
          <p:spPr>
            <a:xfrm>
              <a:off x="3090525" y="1961875"/>
              <a:ext cx="25200" cy="87875"/>
            </a:xfrm>
            <a:custGeom>
              <a:rect b="b" l="l" r="r" t="t"/>
              <a:pathLst>
                <a:path extrusionOk="0" h="3515" w="1008">
                  <a:moveTo>
                    <a:pt x="0" y="0"/>
                  </a:moveTo>
                  <a:lnTo>
                    <a:pt x="0" y="3514"/>
                  </a:lnTo>
                  <a:lnTo>
                    <a:pt x="1007" y="3514"/>
                  </a:lnTo>
                  <a:lnTo>
                    <a:pt x="100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28"/>
            <p:cNvSpPr/>
            <p:nvPr/>
          </p:nvSpPr>
          <p:spPr>
            <a:xfrm>
              <a:off x="3238900" y="2094200"/>
              <a:ext cx="56525" cy="186525"/>
            </a:xfrm>
            <a:custGeom>
              <a:rect b="b" l="l" r="r" t="t"/>
              <a:pathLst>
                <a:path extrusionOk="0" h="7461" w="2261">
                  <a:moveTo>
                    <a:pt x="0" y="0"/>
                  </a:moveTo>
                  <a:lnTo>
                    <a:pt x="0" y="7461"/>
                  </a:lnTo>
                  <a:lnTo>
                    <a:pt x="1735" y="7461"/>
                  </a:lnTo>
                  <a:lnTo>
                    <a:pt x="2261" y="682"/>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28"/>
            <p:cNvSpPr/>
            <p:nvPr/>
          </p:nvSpPr>
          <p:spPr>
            <a:xfrm>
              <a:off x="3063800" y="2200025"/>
              <a:ext cx="35475" cy="178825"/>
            </a:xfrm>
            <a:custGeom>
              <a:rect b="b" l="l" r="r" t="t"/>
              <a:pathLst>
                <a:path extrusionOk="0" h="7153" w="1419">
                  <a:moveTo>
                    <a:pt x="0" y="1"/>
                  </a:moveTo>
                  <a:lnTo>
                    <a:pt x="396" y="7152"/>
                  </a:lnTo>
                  <a:lnTo>
                    <a:pt x="1418" y="7152"/>
                  </a:lnTo>
                  <a:lnTo>
                    <a:pt x="1418" y="117"/>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28"/>
            <p:cNvSpPr/>
            <p:nvPr/>
          </p:nvSpPr>
          <p:spPr>
            <a:xfrm>
              <a:off x="3265850" y="2128050"/>
              <a:ext cx="10425" cy="20950"/>
            </a:xfrm>
            <a:custGeom>
              <a:rect b="b" l="l" r="r" t="t"/>
              <a:pathLst>
                <a:path extrusionOk="0" h="838" w="417">
                  <a:moveTo>
                    <a:pt x="0" y="1"/>
                  </a:moveTo>
                  <a:lnTo>
                    <a:pt x="0" y="837"/>
                  </a:lnTo>
                  <a:lnTo>
                    <a:pt x="417" y="837"/>
                  </a:lnTo>
                  <a:lnTo>
                    <a:pt x="41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28"/>
            <p:cNvSpPr/>
            <p:nvPr/>
          </p:nvSpPr>
          <p:spPr>
            <a:xfrm>
              <a:off x="3078875" y="2216975"/>
              <a:ext cx="6625" cy="6625"/>
            </a:xfrm>
            <a:custGeom>
              <a:rect b="b" l="l" r="r" t="t"/>
              <a:pathLst>
                <a:path extrusionOk="0" h="265" w="265">
                  <a:moveTo>
                    <a:pt x="133" y="0"/>
                  </a:moveTo>
                  <a:cubicBezTo>
                    <a:pt x="60" y="0"/>
                    <a:pt x="1" y="59"/>
                    <a:pt x="1" y="133"/>
                  </a:cubicBezTo>
                  <a:cubicBezTo>
                    <a:pt x="1" y="205"/>
                    <a:pt x="60" y="264"/>
                    <a:pt x="133" y="264"/>
                  </a:cubicBezTo>
                  <a:cubicBezTo>
                    <a:pt x="206" y="264"/>
                    <a:pt x="264" y="205"/>
                    <a:pt x="264" y="133"/>
                  </a:cubicBezTo>
                  <a:cubicBezTo>
                    <a:pt x="264" y="59"/>
                    <a:pt x="206" y="0"/>
                    <a:pt x="1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28"/>
            <p:cNvSpPr/>
            <p:nvPr/>
          </p:nvSpPr>
          <p:spPr>
            <a:xfrm>
              <a:off x="3240700" y="1507375"/>
              <a:ext cx="3650" cy="7675"/>
            </a:xfrm>
            <a:custGeom>
              <a:rect b="b" l="l" r="r" t="t"/>
              <a:pathLst>
                <a:path extrusionOk="0" h="307" w="146">
                  <a:moveTo>
                    <a:pt x="0" y="0"/>
                  </a:moveTo>
                  <a:lnTo>
                    <a:pt x="0" y="27"/>
                  </a:lnTo>
                  <a:cubicBezTo>
                    <a:pt x="68" y="27"/>
                    <a:pt x="122" y="83"/>
                    <a:pt x="122" y="154"/>
                  </a:cubicBezTo>
                  <a:cubicBezTo>
                    <a:pt x="122" y="224"/>
                    <a:pt x="68" y="280"/>
                    <a:pt x="0" y="280"/>
                  </a:cubicBezTo>
                  <a:lnTo>
                    <a:pt x="0" y="307"/>
                  </a:lnTo>
                  <a:cubicBezTo>
                    <a:pt x="81" y="307"/>
                    <a:pt x="146" y="237"/>
                    <a:pt x="146" y="154"/>
                  </a:cubicBezTo>
                  <a:cubicBezTo>
                    <a:pt x="146" y="68"/>
                    <a:pt x="81" y="0"/>
                    <a:pt x="0" y="0"/>
                  </a:cubicBez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8"/>
            <p:cNvSpPr/>
            <p:nvPr/>
          </p:nvSpPr>
          <p:spPr>
            <a:xfrm>
              <a:off x="3237375" y="1514375"/>
              <a:ext cx="3700" cy="7675"/>
            </a:xfrm>
            <a:custGeom>
              <a:rect b="b" l="l" r="r" t="t"/>
              <a:pathLst>
                <a:path extrusionOk="0" h="307" w="148">
                  <a:moveTo>
                    <a:pt x="146" y="0"/>
                  </a:moveTo>
                  <a:cubicBezTo>
                    <a:pt x="67" y="0"/>
                    <a:pt x="1" y="68"/>
                    <a:pt x="1" y="153"/>
                  </a:cubicBezTo>
                  <a:cubicBezTo>
                    <a:pt x="1" y="237"/>
                    <a:pt x="65" y="306"/>
                    <a:pt x="146" y="306"/>
                  </a:cubicBezTo>
                  <a:lnTo>
                    <a:pt x="148" y="306"/>
                  </a:lnTo>
                  <a:lnTo>
                    <a:pt x="148" y="280"/>
                  </a:lnTo>
                  <a:lnTo>
                    <a:pt x="146" y="280"/>
                  </a:lnTo>
                  <a:cubicBezTo>
                    <a:pt x="79" y="280"/>
                    <a:pt x="24" y="224"/>
                    <a:pt x="24" y="153"/>
                  </a:cubicBezTo>
                  <a:cubicBezTo>
                    <a:pt x="24" y="83"/>
                    <a:pt x="79" y="27"/>
                    <a:pt x="146" y="27"/>
                  </a:cubicBezTo>
                  <a:lnTo>
                    <a:pt x="148" y="27"/>
                  </a:lnTo>
                  <a:lnTo>
                    <a:pt x="148" y="0"/>
                  </a:ln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8"/>
            <p:cNvSpPr/>
            <p:nvPr/>
          </p:nvSpPr>
          <p:spPr>
            <a:xfrm>
              <a:off x="3240850" y="1521350"/>
              <a:ext cx="3700" cy="7700"/>
            </a:xfrm>
            <a:custGeom>
              <a:rect b="b" l="l" r="r" t="t"/>
              <a:pathLst>
                <a:path extrusionOk="0" h="308" w="148">
                  <a:moveTo>
                    <a:pt x="0" y="1"/>
                  </a:moveTo>
                  <a:lnTo>
                    <a:pt x="0" y="27"/>
                  </a:lnTo>
                  <a:lnTo>
                    <a:pt x="2" y="27"/>
                  </a:lnTo>
                  <a:cubicBezTo>
                    <a:pt x="68" y="27"/>
                    <a:pt x="121" y="83"/>
                    <a:pt x="121" y="154"/>
                  </a:cubicBezTo>
                  <a:cubicBezTo>
                    <a:pt x="121" y="225"/>
                    <a:pt x="68" y="281"/>
                    <a:pt x="0" y="281"/>
                  </a:cubicBezTo>
                  <a:lnTo>
                    <a:pt x="0" y="307"/>
                  </a:lnTo>
                  <a:lnTo>
                    <a:pt x="2" y="307"/>
                  </a:lnTo>
                  <a:cubicBezTo>
                    <a:pt x="83" y="307"/>
                    <a:pt x="147" y="240"/>
                    <a:pt x="147" y="154"/>
                  </a:cubicBezTo>
                  <a:cubicBezTo>
                    <a:pt x="147" y="69"/>
                    <a:pt x="81" y="1"/>
                    <a:pt x="2" y="1"/>
                  </a:cubicBez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8"/>
            <p:cNvSpPr/>
            <p:nvPr/>
          </p:nvSpPr>
          <p:spPr>
            <a:xfrm>
              <a:off x="3237500" y="1528350"/>
              <a:ext cx="3700" cy="7700"/>
            </a:xfrm>
            <a:custGeom>
              <a:rect b="b" l="l" r="r" t="t"/>
              <a:pathLst>
                <a:path extrusionOk="0" h="308" w="148">
                  <a:moveTo>
                    <a:pt x="144" y="1"/>
                  </a:moveTo>
                  <a:cubicBezTo>
                    <a:pt x="66" y="1"/>
                    <a:pt x="0" y="69"/>
                    <a:pt x="0" y="154"/>
                  </a:cubicBezTo>
                  <a:cubicBezTo>
                    <a:pt x="0" y="238"/>
                    <a:pt x="63" y="307"/>
                    <a:pt x="144" y="307"/>
                  </a:cubicBezTo>
                  <a:lnTo>
                    <a:pt x="147" y="307"/>
                  </a:lnTo>
                  <a:lnTo>
                    <a:pt x="147" y="281"/>
                  </a:lnTo>
                  <a:lnTo>
                    <a:pt x="144" y="281"/>
                  </a:lnTo>
                  <a:cubicBezTo>
                    <a:pt x="77" y="281"/>
                    <a:pt x="24" y="225"/>
                    <a:pt x="24" y="154"/>
                  </a:cubicBezTo>
                  <a:cubicBezTo>
                    <a:pt x="24" y="83"/>
                    <a:pt x="77" y="27"/>
                    <a:pt x="144" y="27"/>
                  </a:cubicBezTo>
                  <a:lnTo>
                    <a:pt x="147" y="27"/>
                  </a:lnTo>
                  <a:lnTo>
                    <a:pt x="147" y="1"/>
                  </a:ln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8"/>
            <p:cNvSpPr/>
            <p:nvPr/>
          </p:nvSpPr>
          <p:spPr>
            <a:xfrm>
              <a:off x="3240925" y="1535325"/>
              <a:ext cx="3700" cy="7675"/>
            </a:xfrm>
            <a:custGeom>
              <a:rect b="b" l="l" r="r" t="t"/>
              <a:pathLst>
                <a:path extrusionOk="0" h="307" w="148">
                  <a:moveTo>
                    <a:pt x="0" y="0"/>
                  </a:moveTo>
                  <a:lnTo>
                    <a:pt x="0" y="25"/>
                  </a:lnTo>
                  <a:lnTo>
                    <a:pt x="3" y="25"/>
                  </a:lnTo>
                  <a:cubicBezTo>
                    <a:pt x="71" y="25"/>
                    <a:pt x="124" y="83"/>
                    <a:pt x="124" y="153"/>
                  </a:cubicBezTo>
                  <a:cubicBezTo>
                    <a:pt x="124" y="222"/>
                    <a:pt x="71" y="280"/>
                    <a:pt x="3" y="280"/>
                  </a:cubicBezTo>
                  <a:lnTo>
                    <a:pt x="0" y="280"/>
                  </a:lnTo>
                  <a:lnTo>
                    <a:pt x="0" y="306"/>
                  </a:lnTo>
                  <a:lnTo>
                    <a:pt x="3" y="306"/>
                  </a:lnTo>
                  <a:cubicBezTo>
                    <a:pt x="84" y="306"/>
                    <a:pt x="147" y="237"/>
                    <a:pt x="147" y="153"/>
                  </a:cubicBezTo>
                  <a:cubicBezTo>
                    <a:pt x="147" y="68"/>
                    <a:pt x="84" y="0"/>
                    <a:pt x="3" y="0"/>
                  </a:cubicBez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8"/>
            <p:cNvSpPr/>
            <p:nvPr/>
          </p:nvSpPr>
          <p:spPr>
            <a:xfrm>
              <a:off x="3237600" y="1542300"/>
              <a:ext cx="3675" cy="7700"/>
            </a:xfrm>
            <a:custGeom>
              <a:rect b="b" l="l" r="r" t="t"/>
              <a:pathLst>
                <a:path extrusionOk="0" h="308" w="147">
                  <a:moveTo>
                    <a:pt x="146" y="1"/>
                  </a:moveTo>
                  <a:cubicBezTo>
                    <a:pt x="65" y="1"/>
                    <a:pt x="0" y="69"/>
                    <a:pt x="0" y="154"/>
                  </a:cubicBezTo>
                  <a:cubicBezTo>
                    <a:pt x="0" y="238"/>
                    <a:pt x="65" y="307"/>
                    <a:pt x="146" y="307"/>
                  </a:cubicBezTo>
                  <a:lnTo>
                    <a:pt x="146" y="281"/>
                  </a:lnTo>
                  <a:cubicBezTo>
                    <a:pt x="79" y="281"/>
                    <a:pt x="26" y="223"/>
                    <a:pt x="26" y="154"/>
                  </a:cubicBezTo>
                  <a:cubicBezTo>
                    <a:pt x="26" y="83"/>
                    <a:pt x="80" y="27"/>
                    <a:pt x="146" y="27"/>
                  </a:cubicBezTo>
                  <a:lnTo>
                    <a:pt x="146" y="1"/>
                  </a:ln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8"/>
            <p:cNvSpPr/>
            <p:nvPr/>
          </p:nvSpPr>
          <p:spPr>
            <a:xfrm>
              <a:off x="3241100" y="1549300"/>
              <a:ext cx="3675" cy="7700"/>
            </a:xfrm>
            <a:custGeom>
              <a:rect b="b" l="l" r="r" t="t"/>
              <a:pathLst>
                <a:path extrusionOk="0" h="308" w="147">
                  <a:moveTo>
                    <a:pt x="0" y="1"/>
                  </a:moveTo>
                  <a:lnTo>
                    <a:pt x="0" y="26"/>
                  </a:lnTo>
                  <a:cubicBezTo>
                    <a:pt x="70" y="26"/>
                    <a:pt x="123" y="83"/>
                    <a:pt x="123" y="154"/>
                  </a:cubicBezTo>
                  <a:cubicBezTo>
                    <a:pt x="123" y="223"/>
                    <a:pt x="70" y="281"/>
                    <a:pt x="0" y="281"/>
                  </a:cubicBezTo>
                  <a:lnTo>
                    <a:pt x="0" y="307"/>
                  </a:lnTo>
                  <a:cubicBezTo>
                    <a:pt x="81" y="307"/>
                    <a:pt x="146" y="238"/>
                    <a:pt x="146" y="154"/>
                  </a:cubicBezTo>
                  <a:cubicBezTo>
                    <a:pt x="146" y="68"/>
                    <a:pt x="81" y="1"/>
                    <a:pt x="0" y="1"/>
                  </a:cubicBez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28"/>
            <p:cNvSpPr/>
            <p:nvPr/>
          </p:nvSpPr>
          <p:spPr>
            <a:xfrm>
              <a:off x="3237750" y="1556300"/>
              <a:ext cx="3675" cy="7675"/>
            </a:xfrm>
            <a:custGeom>
              <a:rect b="b" l="l" r="r" t="t"/>
              <a:pathLst>
                <a:path extrusionOk="0" h="307" w="147">
                  <a:moveTo>
                    <a:pt x="146" y="1"/>
                  </a:moveTo>
                  <a:cubicBezTo>
                    <a:pt x="65" y="1"/>
                    <a:pt x="0" y="68"/>
                    <a:pt x="0" y="154"/>
                  </a:cubicBezTo>
                  <a:cubicBezTo>
                    <a:pt x="0" y="238"/>
                    <a:pt x="65" y="307"/>
                    <a:pt x="146" y="307"/>
                  </a:cubicBezTo>
                  <a:lnTo>
                    <a:pt x="146" y="280"/>
                  </a:lnTo>
                  <a:cubicBezTo>
                    <a:pt x="78" y="280"/>
                    <a:pt x="24" y="223"/>
                    <a:pt x="24" y="154"/>
                  </a:cubicBezTo>
                  <a:cubicBezTo>
                    <a:pt x="24" y="83"/>
                    <a:pt x="77" y="27"/>
                    <a:pt x="146" y="27"/>
                  </a:cubicBezTo>
                  <a:lnTo>
                    <a:pt x="146" y="1"/>
                  </a:ln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28"/>
            <p:cNvSpPr/>
            <p:nvPr/>
          </p:nvSpPr>
          <p:spPr>
            <a:xfrm>
              <a:off x="3240850" y="1563250"/>
              <a:ext cx="3650" cy="7650"/>
            </a:xfrm>
            <a:custGeom>
              <a:rect b="b" l="l" r="r" t="t"/>
              <a:pathLst>
                <a:path extrusionOk="0" h="306" w="146">
                  <a:moveTo>
                    <a:pt x="0" y="1"/>
                  </a:moveTo>
                  <a:lnTo>
                    <a:pt x="0" y="26"/>
                  </a:lnTo>
                  <a:cubicBezTo>
                    <a:pt x="68" y="26"/>
                    <a:pt x="121" y="83"/>
                    <a:pt x="121" y="154"/>
                  </a:cubicBezTo>
                  <a:cubicBezTo>
                    <a:pt x="121" y="223"/>
                    <a:pt x="68" y="281"/>
                    <a:pt x="0" y="281"/>
                  </a:cubicBezTo>
                  <a:lnTo>
                    <a:pt x="0" y="306"/>
                  </a:lnTo>
                  <a:cubicBezTo>
                    <a:pt x="81" y="306"/>
                    <a:pt x="146" y="238"/>
                    <a:pt x="146" y="154"/>
                  </a:cubicBezTo>
                  <a:cubicBezTo>
                    <a:pt x="146" y="69"/>
                    <a:pt x="81" y="1"/>
                    <a:pt x="0" y="1"/>
                  </a:cubicBez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28"/>
            <p:cNvSpPr/>
            <p:nvPr/>
          </p:nvSpPr>
          <p:spPr>
            <a:xfrm>
              <a:off x="3237500" y="1570250"/>
              <a:ext cx="3700" cy="7650"/>
            </a:xfrm>
            <a:custGeom>
              <a:rect b="b" l="l" r="r" t="t"/>
              <a:pathLst>
                <a:path extrusionOk="0" h="306" w="148">
                  <a:moveTo>
                    <a:pt x="144" y="1"/>
                  </a:moveTo>
                  <a:cubicBezTo>
                    <a:pt x="66" y="1"/>
                    <a:pt x="0" y="68"/>
                    <a:pt x="0" y="154"/>
                  </a:cubicBezTo>
                  <a:cubicBezTo>
                    <a:pt x="0" y="238"/>
                    <a:pt x="63" y="306"/>
                    <a:pt x="144" y="306"/>
                  </a:cubicBezTo>
                  <a:lnTo>
                    <a:pt x="147" y="306"/>
                  </a:lnTo>
                  <a:lnTo>
                    <a:pt x="147" y="280"/>
                  </a:lnTo>
                  <a:lnTo>
                    <a:pt x="144" y="280"/>
                  </a:lnTo>
                  <a:cubicBezTo>
                    <a:pt x="77" y="280"/>
                    <a:pt x="24" y="223"/>
                    <a:pt x="24" y="154"/>
                  </a:cubicBezTo>
                  <a:cubicBezTo>
                    <a:pt x="24" y="83"/>
                    <a:pt x="77" y="26"/>
                    <a:pt x="144" y="26"/>
                  </a:cubicBezTo>
                  <a:lnTo>
                    <a:pt x="147" y="26"/>
                  </a:lnTo>
                  <a:lnTo>
                    <a:pt x="147" y="1"/>
                  </a:ln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28"/>
            <p:cNvSpPr/>
            <p:nvPr/>
          </p:nvSpPr>
          <p:spPr>
            <a:xfrm>
              <a:off x="3240925" y="1577250"/>
              <a:ext cx="3650" cy="7650"/>
            </a:xfrm>
            <a:custGeom>
              <a:rect b="b" l="l" r="r" t="t"/>
              <a:pathLst>
                <a:path extrusionOk="0" h="306" w="146">
                  <a:moveTo>
                    <a:pt x="0" y="0"/>
                  </a:moveTo>
                  <a:lnTo>
                    <a:pt x="0" y="26"/>
                  </a:lnTo>
                  <a:cubicBezTo>
                    <a:pt x="69" y="26"/>
                    <a:pt x="122" y="83"/>
                    <a:pt x="122" y="154"/>
                  </a:cubicBezTo>
                  <a:cubicBezTo>
                    <a:pt x="122" y="223"/>
                    <a:pt x="69" y="280"/>
                    <a:pt x="0" y="280"/>
                  </a:cubicBezTo>
                  <a:lnTo>
                    <a:pt x="0" y="305"/>
                  </a:lnTo>
                  <a:cubicBezTo>
                    <a:pt x="81" y="305"/>
                    <a:pt x="146" y="238"/>
                    <a:pt x="146" y="154"/>
                  </a:cubicBezTo>
                  <a:cubicBezTo>
                    <a:pt x="146" y="68"/>
                    <a:pt x="80" y="0"/>
                    <a:pt x="0" y="0"/>
                  </a:cubicBez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28"/>
            <p:cNvSpPr/>
            <p:nvPr/>
          </p:nvSpPr>
          <p:spPr>
            <a:xfrm>
              <a:off x="3237600" y="1584200"/>
              <a:ext cx="3675" cy="7650"/>
            </a:xfrm>
            <a:custGeom>
              <a:rect b="b" l="l" r="r" t="t"/>
              <a:pathLst>
                <a:path extrusionOk="0" h="306" w="147">
                  <a:moveTo>
                    <a:pt x="146" y="1"/>
                  </a:moveTo>
                  <a:cubicBezTo>
                    <a:pt x="65" y="1"/>
                    <a:pt x="0" y="69"/>
                    <a:pt x="0" y="152"/>
                  </a:cubicBezTo>
                  <a:cubicBezTo>
                    <a:pt x="0" y="238"/>
                    <a:pt x="65" y="306"/>
                    <a:pt x="146" y="306"/>
                  </a:cubicBezTo>
                  <a:lnTo>
                    <a:pt x="146" y="281"/>
                  </a:lnTo>
                  <a:cubicBezTo>
                    <a:pt x="79" y="281"/>
                    <a:pt x="26" y="223"/>
                    <a:pt x="26" y="152"/>
                  </a:cubicBezTo>
                  <a:cubicBezTo>
                    <a:pt x="26" y="83"/>
                    <a:pt x="79" y="26"/>
                    <a:pt x="146" y="26"/>
                  </a:cubicBezTo>
                  <a:lnTo>
                    <a:pt x="146" y="1"/>
                  </a:ln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28"/>
            <p:cNvSpPr/>
            <p:nvPr/>
          </p:nvSpPr>
          <p:spPr>
            <a:xfrm>
              <a:off x="3241025" y="1591175"/>
              <a:ext cx="3700" cy="7675"/>
            </a:xfrm>
            <a:custGeom>
              <a:rect b="b" l="l" r="r" t="t"/>
              <a:pathLst>
                <a:path extrusionOk="0" h="307" w="148">
                  <a:moveTo>
                    <a:pt x="0" y="0"/>
                  </a:moveTo>
                  <a:lnTo>
                    <a:pt x="0" y="27"/>
                  </a:lnTo>
                  <a:lnTo>
                    <a:pt x="2" y="27"/>
                  </a:lnTo>
                  <a:cubicBezTo>
                    <a:pt x="68" y="27"/>
                    <a:pt x="124" y="84"/>
                    <a:pt x="124" y="153"/>
                  </a:cubicBezTo>
                  <a:cubicBezTo>
                    <a:pt x="124" y="224"/>
                    <a:pt x="70" y="281"/>
                    <a:pt x="2" y="281"/>
                  </a:cubicBezTo>
                  <a:lnTo>
                    <a:pt x="0" y="281"/>
                  </a:lnTo>
                  <a:lnTo>
                    <a:pt x="0" y="306"/>
                  </a:lnTo>
                  <a:lnTo>
                    <a:pt x="2" y="306"/>
                  </a:lnTo>
                  <a:cubicBezTo>
                    <a:pt x="83" y="306"/>
                    <a:pt x="148" y="239"/>
                    <a:pt x="148" y="153"/>
                  </a:cubicBezTo>
                  <a:cubicBezTo>
                    <a:pt x="148" y="69"/>
                    <a:pt x="83" y="0"/>
                    <a:pt x="2" y="0"/>
                  </a:cubicBez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28"/>
            <p:cNvSpPr/>
            <p:nvPr/>
          </p:nvSpPr>
          <p:spPr>
            <a:xfrm>
              <a:off x="3237750" y="1598200"/>
              <a:ext cx="3675" cy="7650"/>
            </a:xfrm>
            <a:custGeom>
              <a:rect b="b" l="l" r="r" t="t"/>
              <a:pathLst>
                <a:path extrusionOk="0" h="306" w="147">
                  <a:moveTo>
                    <a:pt x="146" y="0"/>
                  </a:moveTo>
                  <a:cubicBezTo>
                    <a:pt x="65" y="0"/>
                    <a:pt x="0" y="68"/>
                    <a:pt x="0" y="152"/>
                  </a:cubicBezTo>
                  <a:cubicBezTo>
                    <a:pt x="0" y="238"/>
                    <a:pt x="65" y="305"/>
                    <a:pt x="146" y="305"/>
                  </a:cubicBezTo>
                  <a:lnTo>
                    <a:pt x="146" y="280"/>
                  </a:lnTo>
                  <a:cubicBezTo>
                    <a:pt x="78" y="280"/>
                    <a:pt x="24" y="223"/>
                    <a:pt x="24" y="152"/>
                  </a:cubicBezTo>
                  <a:cubicBezTo>
                    <a:pt x="24" y="83"/>
                    <a:pt x="77" y="25"/>
                    <a:pt x="146" y="25"/>
                  </a:cubicBezTo>
                  <a:lnTo>
                    <a:pt x="146" y="0"/>
                  </a:ln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28"/>
            <p:cNvSpPr/>
            <p:nvPr/>
          </p:nvSpPr>
          <p:spPr>
            <a:xfrm>
              <a:off x="3241200" y="1605200"/>
              <a:ext cx="3675" cy="7650"/>
            </a:xfrm>
            <a:custGeom>
              <a:rect b="b" l="l" r="r" t="t"/>
              <a:pathLst>
                <a:path extrusionOk="0" h="306" w="147">
                  <a:moveTo>
                    <a:pt x="1" y="0"/>
                  </a:moveTo>
                  <a:lnTo>
                    <a:pt x="1" y="25"/>
                  </a:lnTo>
                  <a:cubicBezTo>
                    <a:pt x="69" y="25"/>
                    <a:pt x="122" y="83"/>
                    <a:pt x="122" y="152"/>
                  </a:cubicBezTo>
                  <a:cubicBezTo>
                    <a:pt x="122" y="223"/>
                    <a:pt x="69" y="280"/>
                    <a:pt x="1" y="280"/>
                  </a:cubicBezTo>
                  <a:lnTo>
                    <a:pt x="1" y="305"/>
                  </a:lnTo>
                  <a:cubicBezTo>
                    <a:pt x="82" y="305"/>
                    <a:pt x="147" y="237"/>
                    <a:pt x="147" y="152"/>
                  </a:cubicBezTo>
                  <a:cubicBezTo>
                    <a:pt x="147" y="68"/>
                    <a:pt x="82" y="0"/>
                    <a:pt x="1" y="0"/>
                  </a:cubicBez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8"/>
            <p:cNvSpPr/>
            <p:nvPr/>
          </p:nvSpPr>
          <p:spPr>
            <a:xfrm>
              <a:off x="3237850" y="1612125"/>
              <a:ext cx="3650" cy="7675"/>
            </a:xfrm>
            <a:custGeom>
              <a:rect b="b" l="l" r="r" t="t"/>
              <a:pathLst>
                <a:path extrusionOk="0" h="307" w="146">
                  <a:moveTo>
                    <a:pt x="145" y="0"/>
                  </a:moveTo>
                  <a:cubicBezTo>
                    <a:pt x="64" y="0"/>
                    <a:pt x="1" y="68"/>
                    <a:pt x="1" y="153"/>
                  </a:cubicBezTo>
                  <a:cubicBezTo>
                    <a:pt x="1" y="239"/>
                    <a:pt x="64" y="306"/>
                    <a:pt x="145" y="306"/>
                  </a:cubicBezTo>
                  <a:lnTo>
                    <a:pt x="145" y="280"/>
                  </a:lnTo>
                  <a:cubicBezTo>
                    <a:pt x="77" y="280"/>
                    <a:pt x="24" y="224"/>
                    <a:pt x="24" y="153"/>
                  </a:cubicBezTo>
                  <a:cubicBezTo>
                    <a:pt x="24" y="83"/>
                    <a:pt x="77" y="27"/>
                    <a:pt x="145" y="27"/>
                  </a:cubicBezTo>
                  <a:lnTo>
                    <a:pt x="145" y="0"/>
                  </a:ln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28"/>
            <p:cNvSpPr/>
            <p:nvPr/>
          </p:nvSpPr>
          <p:spPr>
            <a:xfrm>
              <a:off x="3237225" y="1495775"/>
              <a:ext cx="6025" cy="12350"/>
            </a:xfrm>
            <a:custGeom>
              <a:rect b="b" l="l" r="r" t="t"/>
              <a:pathLst>
                <a:path extrusionOk="0" h="494" w="241">
                  <a:moveTo>
                    <a:pt x="122" y="0"/>
                  </a:moveTo>
                  <a:cubicBezTo>
                    <a:pt x="55" y="0"/>
                    <a:pt x="1" y="111"/>
                    <a:pt x="1" y="248"/>
                  </a:cubicBezTo>
                  <a:cubicBezTo>
                    <a:pt x="1" y="383"/>
                    <a:pt x="54" y="494"/>
                    <a:pt x="122" y="494"/>
                  </a:cubicBezTo>
                  <a:cubicBezTo>
                    <a:pt x="188" y="494"/>
                    <a:pt x="241" y="383"/>
                    <a:pt x="241" y="248"/>
                  </a:cubicBezTo>
                  <a:cubicBezTo>
                    <a:pt x="241" y="111"/>
                    <a:pt x="188" y="0"/>
                    <a:pt x="122" y="0"/>
                  </a:cubicBez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28"/>
            <p:cNvSpPr/>
            <p:nvPr/>
          </p:nvSpPr>
          <p:spPr>
            <a:xfrm>
              <a:off x="3199125" y="1499650"/>
              <a:ext cx="45300" cy="87975"/>
            </a:xfrm>
            <a:custGeom>
              <a:rect b="b" l="l" r="r" t="t"/>
              <a:pathLst>
                <a:path extrusionOk="0" h="3519" w="1812">
                  <a:moveTo>
                    <a:pt x="1767" y="1"/>
                  </a:moveTo>
                  <a:cubicBezTo>
                    <a:pt x="1707" y="1"/>
                    <a:pt x="1623" y="27"/>
                    <a:pt x="1582" y="153"/>
                  </a:cubicBezTo>
                  <a:lnTo>
                    <a:pt x="1310" y="1328"/>
                  </a:lnTo>
                  <a:cubicBezTo>
                    <a:pt x="1292" y="1323"/>
                    <a:pt x="1270" y="1315"/>
                    <a:pt x="1245" y="1309"/>
                  </a:cubicBezTo>
                  <a:lnTo>
                    <a:pt x="1245" y="1306"/>
                  </a:lnTo>
                  <a:lnTo>
                    <a:pt x="1241" y="1308"/>
                  </a:lnTo>
                  <a:cubicBezTo>
                    <a:pt x="1163" y="1288"/>
                    <a:pt x="1060" y="1270"/>
                    <a:pt x="944" y="1270"/>
                  </a:cubicBezTo>
                  <a:cubicBezTo>
                    <a:pt x="676" y="1270"/>
                    <a:pt x="339" y="1368"/>
                    <a:pt x="93" y="1775"/>
                  </a:cubicBezTo>
                  <a:cubicBezTo>
                    <a:pt x="93" y="1775"/>
                    <a:pt x="1" y="2515"/>
                    <a:pt x="158" y="3172"/>
                  </a:cubicBezTo>
                  <a:lnTo>
                    <a:pt x="155" y="3259"/>
                  </a:lnTo>
                  <a:cubicBezTo>
                    <a:pt x="155" y="3259"/>
                    <a:pt x="368" y="3519"/>
                    <a:pt x="654" y="3519"/>
                  </a:cubicBezTo>
                  <a:cubicBezTo>
                    <a:pt x="687" y="3519"/>
                    <a:pt x="720" y="3516"/>
                    <a:pt x="755" y="3508"/>
                  </a:cubicBezTo>
                  <a:lnTo>
                    <a:pt x="1569" y="1913"/>
                  </a:lnTo>
                  <a:lnTo>
                    <a:pt x="1601" y="1598"/>
                  </a:lnTo>
                  <a:cubicBezTo>
                    <a:pt x="1635" y="1412"/>
                    <a:pt x="1663" y="1206"/>
                    <a:pt x="1685" y="979"/>
                  </a:cubicBezTo>
                  <a:lnTo>
                    <a:pt x="1685" y="981"/>
                  </a:lnTo>
                  <a:lnTo>
                    <a:pt x="1721" y="751"/>
                  </a:lnTo>
                  <a:lnTo>
                    <a:pt x="1812" y="6"/>
                  </a:lnTo>
                  <a:cubicBezTo>
                    <a:pt x="1800" y="3"/>
                    <a:pt x="1784" y="1"/>
                    <a:pt x="1767" y="1"/>
                  </a:cubicBezTo>
                  <a:close/>
                </a:path>
              </a:pathLst>
            </a:custGeom>
            <a:solidFill>
              <a:srgbClr val="F5CB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28"/>
            <p:cNvSpPr/>
            <p:nvPr/>
          </p:nvSpPr>
          <p:spPr>
            <a:xfrm>
              <a:off x="3091075" y="1660775"/>
              <a:ext cx="222950" cy="329000"/>
            </a:xfrm>
            <a:custGeom>
              <a:rect b="b" l="l" r="r" t="t"/>
              <a:pathLst>
                <a:path extrusionOk="0" h="13160" w="8918">
                  <a:moveTo>
                    <a:pt x="176" y="1"/>
                  </a:moveTo>
                  <a:lnTo>
                    <a:pt x="0" y="141"/>
                  </a:lnTo>
                  <a:lnTo>
                    <a:pt x="373" y="6572"/>
                  </a:lnTo>
                  <a:lnTo>
                    <a:pt x="8623" y="13159"/>
                  </a:lnTo>
                  <a:lnTo>
                    <a:pt x="8917" y="12957"/>
                  </a:lnTo>
                  <a:lnTo>
                    <a:pt x="604" y="6270"/>
                  </a:lnTo>
                  <a:lnTo>
                    <a:pt x="1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28"/>
            <p:cNvSpPr/>
            <p:nvPr/>
          </p:nvSpPr>
          <p:spPr>
            <a:xfrm>
              <a:off x="3217575" y="1456075"/>
              <a:ext cx="15000" cy="12225"/>
            </a:xfrm>
            <a:custGeom>
              <a:rect b="b" l="l" r="r" t="t"/>
              <a:pathLst>
                <a:path extrusionOk="0" h="489" w="600">
                  <a:moveTo>
                    <a:pt x="45" y="1"/>
                  </a:moveTo>
                  <a:lnTo>
                    <a:pt x="0" y="431"/>
                  </a:lnTo>
                  <a:lnTo>
                    <a:pt x="554" y="488"/>
                  </a:lnTo>
                  <a:lnTo>
                    <a:pt x="600" y="58"/>
                  </a:lnTo>
                  <a:lnTo>
                    <a:pt x="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5" name="Shape 35"/>
        <p:cNvGrpSpPr/>
        <p:nvPr/>
      </p:nvGrpSpPr>
      <p:grpSpPr>
        <a:xfrm>
          <a:off x="0" y="0"/>
          <a:ext cx="0" cy="0"/>
          <a:chOff x="0" y="0"/>
          <a:chExt cx="0" cy="0"/>
        </a:xfrm>
      </p:grpSpPr>
      <p:pic>
        <p:nvPicPr>
          <p:cNvPr id="36" name="Google Shape;36;p4"/>
          <p:cNvPicPr preferRelativeResize="0"/>
          <p:nvPr/>
        </p:nvPicPr>
        <p:blipFill>
          <a:blip r:embed="rId2">
            <a:alphaModFix amt="25000"/>
          </a:blip>
          <a:stretch>
            <a:fillRect/>
          </a:stretch>
        </p:blipFill>
        <p:spPr>
          <a:xfrm>
            <a:off x="0" y="0"/>
            <a:ext cx="9144003" cy="5143501"/>
          </a:xfrm>
          <a:prstGeom prst="rect">
            <a:avLst/>
          </a:prstGeom>
          <a:noFill/>
          <a:ln>
            <a:noFill/>
          </a:ln>
        </p:spPr>
      </p:pic>
      <p:sp>
        <p:nvSpPr>
          <p:cNvPr id="37" name="Google Shape;37;p4"/>
          <p:cNvSpPr/>
          <p:nvPr/>
        </p:nvSpPr>
        <p:spPr>
          <a:xfrm>
            <a:off x="325000" y="301350"/>
            <a:ext cx="8494200" cy="4540800"/>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4"/>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39" name="Google Shape;39;p4"/>
          <p:cNvSpPr txBox="1"/>
          <p:nvPr>
            <p:ph idx="1" type="body"/>
          </p:nvPr>
        </p:nvSpPr>
        <p:spPr>
          <a:xfrm>
            <a:off x="720000" y="1237083"/>
            <a:ext cx="7704000" cy="33663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accent2"/>
              </a:buClr>
              <a:buSzPts val="1400"/>
              <a:buAutoNum type="arabicPeriod"/>
              <a:defRPr sz="1050"/>
            </a:lvl1pPr>
            <a:lvl2pPr indent="-317500" lvl="1" marL="914400" rtl="0">
              <a:lnSpc>
                <a:spcPct val="115000"/>
              </a:lnSpc>
              <a:spcBef>
                <a:spcPts val="0"/>
              </a:spcBef>
              <a:spcAft>
                <a:spcPts val="0"/>
              </a:spcAft>
              <a:buSzPts val="1400"/>
              <a:buAutoNum type="alphaLcPeriod"/>
              <a:defRPr/>
            </a:lvl2pPr>
            <a:lvl3pPr indent="-317500" lvl="2" marL="1371600" rtl="0">
              <a:lnSpc>
                <a:spcPct val="115000"/>
              </a:lnSpc>
              <a:spcBef>
                <a:spcPts val="1600"/>
              </a:spcBef>
              <a:spcAft>
                <a:spcPts val="0"/>
              </a:spcAft>
              <a:buSzPts val="1400"/>
              <a:buAutoNum type="romanLcPeriod"/>
              <a:defRPr/>
            </a:lvl3pPr>
            <a:lvl4pPr indent="-317500" lvl="3" marL="1828800" rtl="0">
              <a:lnSpc>
                <a:spcPct val="115000"/>
              </a:lnSpc>
              <a:spcBef>
                <a:spcPts val="1600"/>
              </a:spcBef>
              <a:spcAft>
                <a:spcPts val="0"/>
              </a:spcAft>
              <a:buSzPts val="1400"/>
              <a:buAutoNum type="arabicPeriod"/>
              <a:defRPr/>
            </a:lvl4pPr>
            <a:lvl5pPr indent="-317500" lvl="4" marL="2286000" rtl="0">
              <a:lnSpc>
                <a:spcPct val="115000"/>
              </a:lnSpc>
              <a:spcBef>
                <a:spcPts val="1600"/>
              </a:spcBef>
              <a:spcAft>
                <a:spcPts val="0"/>
              </a:spcAft>
              <a:buSzPts val="1400"/>
              <a:buAutoNum type="alphaLcPeriod"/>
              <a:defRPr/>
            </a:lvl5pPr>
            <a:lvl6pPr indent="-317500" lvl="5" marL="2743200" rtl="0">
              <a:lnSpc>
                <a:spcPct val="115000"/>
              </a:lnSpc>
              <a:spcBef>
                <a:spcPts val="1600"/>
              </a:spcBef>
              <a:spcAft>
                <a:spcPts val="0"/>
              </a:spcAft>
              <a:buSzPts val="1400"/>
              <a:buAutoNum type="romanLcPeriod"/>
              <a:defRPr/>
            </a:lvl6pPr>
            <a:lvl7pPr indent="-317500" lvl="6" marL="3200400" rtl="0">
              <a:lnSpc>
                <a:spcPct val="115000"/>
              </a:lnSpc>
              <a:spcBef>
                <a:spcPts val="1600"/>
              </a:spcBef>
              <a:spcAft>
                <a:spcPts val="0"/>
              </a:spcAft>
              <a:buSzPts val="1400"/>
              <a:buAutoNum type="arabicPeriod"/>
              <a:defRPr/>
            </a:lvl7pPr>
            <a:lvl8pPr indent="-317500" lvl="7" marL="3657600" rtl="0">
              <a:lnSpc>
                <a:spcPct val="115000"/>
              </a:lnSpc>
              <a:spcBef>
                <a:spcPts val="1600"/>
              </a:spcBef>
              <a:spcAft>
                <a:spcPts val="0"/>
              </a:spcAft>
              <a:buSzPts val="1400"/>
              <a:buAutoNum type="alphaLcPeriod"/>
              <a:defRPr/>
            </a:lvl8pPr>
            <a:lvl9pPr indent="-317500" lvl="8" marL="4114800" rtl="0">
              <a:lnSpc>
                <a:spcPct val="115000"/>
              </a:lnSpc>
              <a:spcBef>
                <a:spcPts val="1600"/>
              </a:spcBef>
              <a:spcAft>
                <a:spcPts val="1600"/>
              </a:spcAft>
              <a:buSzPts val="1400"/>
              <a:buAutoNum type="romanLcPeriod"/>
              <a:defRPr/>
            </a:lvl9pPr>
          </a:lstStyle>
          <a:p/>
        </p:txBody>
      </p:sp>
      <p:grpSp>
        <p:nvGrpSpPr>
          <p:cNvPr id="40" name="Google Shape;40;p4"/>
          <p:cNvGrpSpPr/>
          <p:nvPr/>
        </p:nvGrpSpPr>
        <p:grpSpPr>
          <a:xfrm>
            <a:off x="6647077" y="2063325"/>
            <a:ext cx="2059525" cy="2633175"/>
            <a:chOff x="6647077" y="2063325"/>
            <a:chExt cx="2059525" cy="2633175"/>
          </a:xfrm>
        </p:grpSpPr>
        <p:sp>
          <p:nvSpPr>
            <p:cNvPr id="41" name="Google Shape;41;p4"/>
            <p:cNvSpPr/>
            <p:nvPr/>
          </p:nvSpPr>
          <p:spPr>
            <a:xfrm rot="-2700000">
              <a:off x="7439161" y="4171936"/>
              <a:ext cx="199828" cy="199828"/>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4"/>
            <p:cNvSpPr/>
            <p:nvPr/>
          </p:nvSpPr>
          <p:spPr>
            <a:xfrm rot="-2700000">
              <a:off x="6674316" y="4537739"/>
              <a:ext cx="131522" cy="131522"/>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4"/>
            <p:cNvSpPr/>
            <p:nvPr/>
          </p:nvSpPr>
          <p:spPr>
            <a:xfrm rot="-2700000">
              <a:off x="7059396" y="4255195"/>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rot="-2700000">
              <a:off x="8465386" y="2104711"/>
              <a:ext cx="199828" cy="199828"/>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4"/>
            <p:cNvSpPr/>
            <p:nvPr/>
          </p:nvSpPr>
          <p:spPr>
            <a:xfrm rot="-2700000">
              <a:off x="8592396" y="2718570"/>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6" name="Shape 46"/>
        <p:cNvGrpSpPr/>
        <p:nvPr/>
      </p:nvGrpSpPr>
      <p:grpSpPr>
        <a:xfrm>
          <a:off x="0" y="0"/>
          <a:ext cx="0" cy="0"/>
          <a:chOff x="0" y="0"/>
          <a:chExt cx="0" cy="0"/>
        </a:xfrm>
      </p:grpSpPr>
      <p:pic>
        <p:nvPicPr>
          <p:cNvPr id="47" name="Google Shape;47;p5"/>
          <p:cNvPicPr preferRelativeResize="0"/>
          <p:nvPr/>
        </p:nvPicPr>
        <p:blipFill>
          <a:blip r:embed="rId2">
            <a:alphaModFix amt="25000"/>
          </a:blip>
          <a:stretch>
            <a:fillRect/>
          </a:stretch>
        </p:blipFill>
        <p:spPr>
          <a:xfrm>
            <a:off x="0" y="0"/>
            <a:ext cx="9144003" cy="5143501"/>
          </a:xfrm>
          <a:prstGeom prst="rect">
            <a:avLst/>
          </a:prstGeom>
          <a:noFill/>
          <a:ln>
            <a:noFill/>
          </a:ln>
        </p:spPr>
      </p:pic>
      <p:sp>
        <p:nvSpPr>
          <p:cNvPr id="48" name="Google Shape;48;p5"/>
          <p:cNvSpPr/>
          <p:nvPr/>
        </p:nvSpPr>
        <p:spPr>
          <a:xfrm>
            <a:off x="325000" y="301350"/>
            <a:ext cx="8494200" cy="4540800"/>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txBox="1"/>
          <p:nvPr>
            <p:ph idx="1" type="subTitle"/>
          </p:nvPr>
        </p:nvSpPr>
        <p:spPr>
          <a:xfrm>
            <a:off x="1290775" y="2703000"/>
            <a:ext cx="2907600" cy="488100"/>
          </a:xfrm>
          <a:prstGeom prst="rect">
            <a:avLst/>
          </a:prstGeom>
          <a:noFill/>
          <a:ln cap="flat" cmpd="sng" w="9525">
            <a:solidFill>
              <a:schemeClr val="accent2"/>
            </a:solidFill>
            <a:prstDash val="dot"/>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2000"/>
              <a:buFont typeface="Bungee"/>
              <a:buNone/>
              <a:defRPr sz="2000">
                <a:latin typeface="Bungee"/>
                <a:ea typeface="Bungee"/>
                <a:cs typeface="Bungee"/>
                <a:sym typeface="Bungee"/>
              </a:defRPr>
            </a:lvl1pPr>
            <a:lvl2pPr lvl="1" algn="ctr">
              <a:lnSpc>
                <a:spcPct val="100000"/>
              </a:lnSpc>
              <a:spcBef>
                <a:spcPts val="1600"/>
              </a:spcBef>
              <a:spcAft>
                <a:spcPts val="0"/>
              </a:spcAft>
              <a:buSzPts val="2000"/>
              <a:buFont typeface="Bungee"/>
              <a:buNone/>
              <a:defRPr sz="2000">
                <a:latin typeface="Bungee"/>
                <a:ea typeface="Bungee"/>
                <a:cs typeface="Bungee"/>
                <a:sym typeface="Bungee"/>
              </a:defRPr>
            </a:lvl2pPr>
            <a:lvl3pPr lvl="2" algn="ctr">
              <a:lnSpc>
                <a:spcPct val="100000"/>
              </a:lnSpc>
              <a:spcBef>
                <a:spcPts val="1600"/>
              </a:spcBef>
              <a:spcAft>
                <a:spcPts val="0"/>
              </a:spcAft>
              <a:buSzPts val="2000"/>
              <a:buFont typeface="Bungee"/>
              <a:buNone/>
              <a:defRPr sz="2000">
                <a:latin typeface="Bungee"/>
                <a:ea typeface="Bungee"/>
                <a:cs typeface="Bungee"/>
                <a:sym typeface="Bungee"/>
              </a:defRPr>
            </a:lvl3pPr>
            <a:lvl4pPr lvl="3" algn="ctr">
              <a:lnSpc>
                <a:spcPct val="100000"/>
              </a:lnSpc>
              <a:spcBef>
                <a:spcPts val="1600"/>
              </a:spcBef>
              <a:spcAft>
                <a:spcPts val="0"/>
              </a:spcAft>
              <a:buSzPts val="2000"/>
              <a:buFont typeface="Bungee"/>
              <a:buNone/>
              <a:defRPr sz="2000">
                <a:latin typeface="Bungee"/>
                <a:ea typeface="Bungee"/>
                <a:cs typeface="Bungee"/>
                <a:sym typeface="Bungee"/>
              </a:defRPr>
            </a:lvl4pPr>
            <a:lvl5pPr lvl="4" algn="ctr">
              <a:lnSpc>
                <a:spcPct val="100000"/>
              </a:lnSpc>
              <a:spcBef>
                <a:spcPts val="1600"/>
              </a:spcBef>
              <a:spcAft>
                <a:spcPts val="0"/>
              </a:spcAft>
              <a:buSzPts val="2000"/>
              <a:buFont typeface="Bungee"/>
              <a:buNone/>
              <a:defRPr sz="2000">
                <a:latin typeface="Bungee"/>
                <a:ea typeface="Bungee"/>
                <a:cs typeface="Bungee"/>
                <a:sym typeface="Bungee"/>
              </a:defRPr>
            </a:lvl5pPr>
            <a:lvl6pPr lvl="5" algn="ctr">
              <a:lnSpc>
                <a:spcPct val="100000"/>
              </a:lnSpc>
              <a:spcBef>
                <a:spcPts val="1600"/>
              </a:spcBef>
              <a:spcAft>
                <a:spcPts val="0"/>
              </a:spcAft>
              <a:buSzPts val="2000"/>
              <a:buFont typeface="Bungee"/>
              <a:buNone/>
              <a:defRPr sz="2000">
                <a:latin typeface="Bungee"/>
                <a:ea typeface="Bungee"/>
                <a:cs typeface="Bungee"/>
                <a:sym typeface="Bungee"/>
              </a:defRPr>
            </a:lvl6pPr>
            <a:lvl7pPr lvl="6" algn="ctr">
              <a:lnSpc>
                <a:spcPct val="100000"/>
              </a:lnSpc>
              <a:spcBef>
                <a:spcPts val="1600"/>
              </a:spcBef>
              <a:spcAft>
                <a:spcPts val="0"/>
              </a:spcAft>
              <a:buSzPts val="2000"/>
              <a:buFont typeface="Bungee"/>
              <a:buNone/>
              <a:defRPr sz="2000">
                <a:latin typeface="Bungee"/>
                <a:ea typeface="Bungee"/>
                <a:cs typeface="Bungee"/>
                <a:sym typeface="Bungee"/>
              </a:defRPr>
            </a:lvl7pPr>
            <a:lvl8pPr lvl="7" algn="ctr">
              <a:lnSpc>
                <a:spcPct val="100000"/>
              </a:lnSpc>
              <a:spcBef>
                <a:spcPts val="1600"/>
              </a:spcBef>
              <a:spcAft>
                <a:spcPts val="0"/>
              </a:spcAft>
              <a:buSzPts val="2000"/>
              <a:buFont typeface="Bungee"/>
              <a:buNone/>
              <a:defRPr sz="2000">
                <a:latin typeface="Bungee"/>
                <a:ea typeface="Bungee"/>
                <a:cs typeface="Bungee"/>
                <a:sym typeface="Bungee"/>
              </a:defRPr>
            </a:lvl8pPr>
            <a:lvl9pPr lvl="8" algn="ctr">
              <a:lnSpc>
                <a:spcPct val="100000"/>
              </a:lnSpc>
              <a:spcBef>
                <a:spcPts val="1600"/>
              </a:spcBef>
              <a:spcAft>
                <a:spcPts val="1600"/>
              </a:spcAft>
              <a:buSzPts val="2000"/>
              <a:buFont typeface="Bungee"/>
              <a:buNone/>
              <a:defRPr sz="2000">
                <a:latin typeface="Bungee"/>
                <a:ea typeface="Bungee"/>
                <a:cs typeface="Bungee"/>
                <a:sym typeface="Bungee"/>
              </a:defRPr>
            </a:lvl9pPr>
          </a:lstStyle>
          <a:p/>
        </p:txBody>
      </p:sp>
      <p:sp>
        <p:nvSpPr>
          <p:cNvPr id="50" name="Google Shape;50;p5"/>
          <p:cNvSpPr txBox="1"/>
          <p:nvPr>
            <p:ph idx="2" type="subTitle"/>
          </p:nvPr>
        </p:nvSpPr>
        <p:spPr>
          <a:xfrm>
            <a:off x="4945650" y="2703000"/>
            <a:ext cx="2907600" cy="488100"/>
          </a:xfrm>
          <a:prstGeom prst="rect">
            <a:avLst/>
          </a:prstGeom>
          <a:noFill/>
          <a:ln cap="flat" cmpd="sng" w="9525">
            <a:solidFill>
              <a:schemeClr val="accent2"/>
            </a:solidFill>
            <a:prstDash val="dot"/>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Bungee"/>
              <a:buNone/>
              <a:defRPr sz="2000">
                <a:latin typeface="Bungee"/>
                <a:ea typeface="Bungee"/>
                <a:cs typeface="Bungee"/>
                <a:sym typeface="Bungee"/>
              </a:defRPr>
            </a:lvl1pPr>
            <a:lvl2pPr lvl="1" rtl="0" algn="ctr">
              <a:lnSpc>
                <a:spcPct val="100000"/>
              </a:lnSpc>
              <a:spcBef>
                <a:spcPts val="1600"/>
              </a:spcBef>
              <a:spcAft>
                <a:spcPts val="0"/>
              </a:spcAft>
              <a:buSzPts val="2000"/>
              <a:buFont typeface="Bungee"/>
              <a:buNone/>
              <a:defRPr sz="2000">
                <a:latin typeface="Bungee"/>
                <a:ea typeface="Bungee"/>
                <a:cs typeface="Bungee"/>
                <a:sym typeface="Bungee"/>
              </a:defRPr>
            </a:lvl2pPr>
            <a:lvl3pPr lvl="2" rtl="0" algn="ctr">
              <a:lnSpc>
                <a:spcPct val="100000"/>
              </a:lnSpc>
              <a:spcBef>
                <a:spcPts val="1600"/>
              </a:spcBef>
              <a:spcAft>
                <a:spcPts val="0"/>
              </a:spcAft>
              <a:buSzPts val="2000"/>
              <a:buFont typeface="Bungee"/>
              <a:buNone/>
              <a:defRPr sz="2000">
                <a:latin typeface="Bungee"/>
                <a:ea typeface="Bungee"/>
                <a:cs typeface="Bungee"/>
                <a:sym typeface="Bungee"/>
              </a:defRPr>
            </a:lvl3pPr>
            <a:lvl4pPr lvl="3" rtl="0" algn="ctr">
              <a:lnSpc>
                <a:spcPct val="100000"/>
              </a:lnSpc>
              <a:spcBef>
                <a:spcPts val="1600"/>
              </a:spcBef>
              <a:spcAft>
                <a:spcPts val="0"/>
              </a:spcAft>
              <a:buSzPts val="2000"/>
              <a:buFont typeface="Bungee"/>
              <a:buNone/>
              <a:defRPr sz="2000">
                <a:latin typeface="Bungee"/>
                <a:ea typeface="Bungee"/>
                <a:cs typeface="Bungee"/>
                <a:sym typeface="Bungee"/>
              </a:defRPr>
            </a:lvl4pPr>
            <a:lvl5pPr lvl="4" rtl="0" algn="ctr">
              <a:lnSpc>
                <a:spcPct val="100000"/>
              </a:lnSpc>
              <a:spcBef>
                <a:spcPts val="1600"/>
              </a:spcBef>
              <a:spcAft>
                <a:spcPts val="0"/>
              </a:spcAft>
              <a:buSzPts val="2000"/>
              <a:buFont typeface="Bungee"/>
              <a:buNone/>
              <a:defRPr sz="2000">
                <a:latin typeface="Bungee"/>
                <a:ea typeface="Bungee"/>
                <a:cs typeface="Bungee"/>
                <a:sym typeface="Bungee"/>
              </a:defRPr>
            </a:lvl5pPr>
            <a:lvl6pPr lvl="5" rtl="0" algn="ctr">
              <a:lnSpc>
                <a:spcPct val="100000"/>
              </a:lnSpc>
              <a:spcBef>
                <a:spcPts val="1600"/>
              </a:spcBef>
              <a:spcAft>
                <a:spcPts val="0"/>
              </a:spcAft>
              <a:buSzPts val="2000"/>
              <a:buFont typeface="Bungee"/>
              <a:buNone/>
              <a:defRPr sz="2000">
                <a:latin typeface="Bungee"/>
                <a:ea typeface="Bungee"/>
                <a:cs typeface="Bungee"/>
                <a:sym typeface="Bungee"/>
              </a:defRPr>
            </a:lvl6pPr>
            <a:lvl7pPr lvl="6" rtl="0" algn="ctr">
              <a:lnSpc>
                <a:spcPct val="100000"/>
              </a:lnSpc>
              <a:spcBef>
                <a:spcPts val="1600"/>
              </a:spcBef>
              <a:spcAft>
                <a:spcPts val="0"/>
              </a:spcAft>
              <a:buSzPts val="2000"/>
              <a:buFont typeface="Bungee"/>
              <a:buNone/>
              <a:defRPr sz="2000">
                <a:latin typeface="Bungee"/>
                <a:ea typeface="Bungee"/>
                <a:cs typeface="Bungee"/>
                <a:sym typeface="Bungee"/>
              </a:defRPr>
            </a:lvl7pPr>
            <a:lvl8pPr lvl="7" rtl="0" algn="ctr">
              <a:lnSpc>
                <a:spcPct val="100000"/>
              </a:lnSpc>
              <a:spcBef>
                <a:spcPts val="1600"/>
              </a:spcBef>
              <a:spcAft>
                <a:spcPts val="0"/>
              </a:spcAft>
              <a:buSzPts val="2000"/>
              <a:buFont typeface="Bungee"/>
              <a:buNone/>
              <a:defRPr sz="2000">
                <a:latin typeface="Bungee"/>
                <a:ea typeface="Bungee"/>
                <a:cs typeface="Bungee"/>
                <a:sym typeface="Bungee"/>
              </a:defRPr>
            </a:lvl8pPr>
            <a:lvl9pPr lvl="8" rtl="0" algn="ctr">
              <a:lnSpc>
                <a:spcPct val="100000"/>
              </a:lnSpc>
              <a:spcBef>
                <a:spcPts val="1600"/>
              </a:spcBef>
              <a:spcAft>
                <a:spcPts val="1600"/>
              </a:spcAft>
              <a:buSzPts val="2000"/>
              <a:buFont typeface="Bungee"/>
              <a:buNone/>
              <a:defRPr sz="2000">
                <a:latin typeface="Bungee"/>
                <a:ea typeface="Bungee"/>
                <a:cs typeface="Bungee"/>
                <a:sym typeface="Bungee"/>
              </a:defRPr>
            </a:lvl9pPr>
          </a:lstStyle>
          <a:p/>
        </p:txBody>
      </p:sp>
      <p:sp>
        <p:nvSpPr>
          <p:cNvPr id="51" name="Google Shape;51;p5"/>
          <p:cNvSpPr txBox="1"/>
          <p:nvPr>
            <p:ph idx="3" type="subTitle"/>
          </p:nvPr>
        </p:nvSpPr>
        <p:spPr>
          <a:xfrm>
            <a:off x="1290775" y="3256097"/>
            <a:ext cx="1176000" cy="399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2" name="Google Shape;52;p5"/>
          <p:cNvSpPr txBox="1"/>
          <p:nvPr>
            <p:ph idx="4" type="subTitle"/>
          </p:nvPr>
        </p:nvSpPr>
        <p:spPr>
          <a:xfrm>
            <a:off x="4945650" y="3256097"/>
            <a:ext cx="1176000" cy="399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3" name="Google Shape;53;p5"/>
          <p:cNvSpPr txBox="1"/>
          <p:nvPr>
            <p:ph idx="5" type="subTitle"/>
          </p:nvPr>
        </p:nvSpPr>
        <p:spPr>
          <a:xfrm>
            <a:off x="1290775" y="3729997"/>
            <a:ext cx="1176000" cy="399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4" name="Google Shape;54;p5"/>
          <p:cNvSpPr txBox="1"/>
          <p:nvPr>
            <p:ph idx="6" type="subTitle"/>
          </p:nvPr>
        </p:nvSpPr>
        <p:spPr>
          <a:xfrm>
            <a:off x="4945650" y="3729997"/>
            <a:ext cx="1176000" cy="399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5" name="Google Shape;55;p5"/>
          <p:cNvSpPr txBox="1"/>
          <p:nvPr>
            <p:ph idx="7" type="subTitle"/>
          </p:nvPr>
        </p:nvSpPr>
        <p:spPr>
          <a:xfrm>
            <a:off x="4945650" y="4203897"/>
            <a:ext cx="1176000" cy="399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6" name="Google Shape;56;p5"/>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grpSp>
        <p:nvGrpSpPr>
          <p:cNvPr id="57" name="Google Shape;57;p5"/>
          <p:cNvGrpSpPr/>
          <p:nvPr/>
        </p:nvGrpSpPr>
        <p:grpSpPr>
          <a:xfrm>
            <a:off x="627002" y="1590125"/>
            <a:ext cx="8020750" cy="2341625"/>
            <a:chOff x="627002" y="1590125"/>
            <a:chExt cx="8020750" cy="2341625"/>
          </a:xfrm>
        </p:grpSpPr>
        <p:sp>
          <p:nvSpPr>
            <p:cNvPr id="58" name="Google Shape;58;p5"/>
            <p:cNvSpPr/>
            <p:nvPr/>
          </p:nvSpPr>
          <p:spPr>
            <a:xfrm rot="-2700000">
              <a:off x="4487311" y="1968986"/>
              <a:ext cx="199828" cy="199828"/>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rot="-2700000">
              <a:off x="4363291" y="1617364"/>
              <a:ext cx="131522" cy="131522"/>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p:nvPr/>
          </p:nvSpPr>
          <p:spPr>
            <a:xfrm rot="-2700000">
              <a:off x="5182471" y="1795720"/>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5"/>
            <p:cNvSpPr/>
            <p:nvPr/>
          </p:nvSpPr>
          <p:spPr>
            <a:xfrm rot="-2700000">
              <a:off x="869686" y="1838836"/>
              <a:ext cx="199828" cy="199828"/>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5"/>
            <p:cNvSpPr/>
            <p:nvPr/>
          </p:nvSpPr>
          <p:spPr>
            <a:xfrm rot="-2700000">
              <a:off x="654241" y="2881289"/>
              <a:ext cx="131522" cy="131522"/>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5"/>
            <p:cNvSpPr/>
            <p:nvPr/>
          </p:nvSpPr>
          <p:spPr>
            <a:xfrm rot="-2700000">
              <a:off x="922296" y="3541495"/>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5"/>
            <p:cNvSpPr/>
            <p:nvPr/>
          </p:nvSpPr>
          <p:spPr>
            <a:xfrm rot="-2700000">
              <a:off x="8240246" y="3817545"/>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5"/>
            <p:cNvSpPr/>
            <p:nvPr/>
          </p:nvSpPr>
          <p:spPr>
            <a:xfrm rot="-2700000">
              <a:off x="8488991" y="1617364"/>
              <a:ext cx="131522" cy="131522"/>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
            <p:cNvSpPr/>
            <p:nvPr/>
          </p:nvSpPr>
          <p:spPr>
            <a:xfrm rot="-2700000">
              <a:off x="8395836" y="2895436"/>
              <a:ext cx="199828" cy="199828"/>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pic>
        <p:nvPicPr>
          <p:cNvPr id="68" name="Google Shape;68;p6"/>
          <p:cNvPicPr preferRelativeResize="0"/>
          <p:nvPr/>
        </p:nvPicPr>
        <p:blipFill>
          <a:blip r:embed="rId2">
            <a:alphaModFix amt="25000"/>
          </a:blip>
          <a:stretch>
            <a:fillRect/>
          </a:stretch>
        </p:blipFill>
        <p:spPr>
          <a:xfrm>
            <a:off x="0" y="0"/>
            <a:ext cx="9144003" cy="5143501"/>
          </a:xfrm>
          <a:prstGeom prst="rect">
            <a:avLst/>
          </a:prstGeom>
          <a:noFill/>
          <a:ln>
            <a:noFill/>
          </a:ln>
        </p:spPr>
      </p:pic>
      <p:sp>
        <p:nvSpPr>
          <p:cNvPr id="69" name="Google Shape;69;p6"/>
          <p:cNvSpPr/>
          <p:nvPr/>
        </p:nvSpPr>
        <p:spPr>
          <a:xfrm>
            <a:off x="325000" y="301350"/>
            <a:ext cx="8494200" cy="4540800"/>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6"/>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grpSp>
        <p:nvGrpSpPr>
          <p:cNvPr id="71" name="Google Shape;71;p6"/>
          <p:cNvGrpSpPr/>
          <p:nvPr/>
        </p:nvGrpSpPr>
        <p:grpSpPr>
          <a:xfrm>
            <a:off x="437389" y="1479675"/>
            <a:ext cx="8273988" cy="3609437"/>
            <a:chOff x="437389" y="1479675"/>
            <a:chExt cx="8273988" cy="3609437"/>
          </a:xfrm>
        </p:grpSpPr>
        <p:sp>
          <p:nvSpPr>
            <p:cNvPr id="72" name="Google Shape;72;p6"/>
            <p:cNvSpPr/>
            <p:nvPr/>
          </p:nvSpPr>
          <p:spPr>
            <a:xfrm rot="-8100000">
              <a:off x="478775" y="3202449"/>
              <a:ext cx="199828" cy="199828"/>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6"/>
            <p:cNvSpPr/>
            <p:nvPr/>
          </p:nvSpPr>
          <p:spPr>
            <a:xfrm rot="-8100000">
              <a:off x="3732253" y="4930351"/>
              <a:ext cx="131522" cy="131522"/>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6"/>
            <p:cNvSpPr/>
            <p:nvPr/>
          </p:nvSpPr>
          <p:spPr>
            <a:xfrm rot="-8100000">
              <a:off x="4924421" y="4918782"/>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6"/>
            <p:cNvSpPr/>
            <p:nvPr/>
          </p:nvSpPr>
          <p:spPr>
            <a:xfrm rot="-8100000">
              <a:off x="8597171" y="1499269"/>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6"/>
            <p:cNvSpPr/>
            <p:nvPr/>
          </p:nvSpPr>
          <p:spPr>
            <a:xfrm rot="-8100000">
              <a:off x="8492121" y="2503582"/>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6"/>
            <p:cNvSpPr/>
            <p:nvPr/>
          </p:nvSpPr>
          <p:spPr>
            <a:xfrm rot="-8100000">
              <a:off x="499796" y="2571557"/>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8" name="Shape 78"/>
        <p:cNvGrpSpPr/>
        <p:nvPr/>
      </p:nvGrpSpPr>
      <p:grpSpPr>
        <a:xfrm>
          <a:off x="0" y="0"/>
          <a:ext cx="0" cy="0"/>
          <a:chOff x="0" y="0"/>
          <a:chExt cx="0" cy="0"/>
        </a:xfrm>
      </p:grpSpPr>
      <p:pic>
        <p:nvPicPr>
          <p:cNvPr id="79" name="Google Shape;79;p7"/>
          <p:cNvPicPr preferRelativeResize="0"/>
          <p:nvPr/>
        </p:nvPicPr>
        <p:blipFill>
          <a:blip r:embed="rId2">
            <a:alphaModFix amt="25000"/>
          </a:blip>
          <a:stretch>
            <a:fillRect/>
          </a:stretch>
        </p:blipFill>
        <p:spPr>
          <a:xfrm>
            <a:off x="0" y="0"/>
            <a:ext cx="9144003" cy="5143501"/>
          </a:xfrm>
          <a:prstGeom prst="rect">
            <a:avLst/>
          </a:prstGeom>
          <a:noFill/>
          <a:ln>
            <a:noFill/>
          </a:ln>
        </p:spPr>
      </p:pic>
      <p:sp>
        <p:nvSpPr>
          <p:cNvPr id="80" name="Google Shape;80;p7"/>
          <p:cNvSpPr/>
          <p:nvPr/>
        </p:nvSpPr>
        <p:spPr>
          <a:xfrm>
            <a:off x="325000" y="301350"/>
            <a:ext cx="8494200" cy="4540800"/>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7"/>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82" name="Google Shape;82;p7"/>
          <p:cNvSpPr txBox="1"/>
          <p:nvPr>
            <p:ph idx="1" type="subTitle"/>
          </p:nvPr>
        </p:nvSpPr>
        <p:spPr>
          <a:xfrm rot="-480">
            <a:off x="720000" y="1941114"/>
            <a:ext cx="4296600" cy="21219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1600"/>
              </a:spcBef>
              <a:spcAft>
                <a:spcPts val="0"/>
              </a:spcAft>
              <a:buSzPts val="1400"/>
              <a:buChar char="■"/>
              <a:defRPr/>
            </a:lvl3pPr>
            <a:lvl4pPr lvl="3" rtl="0" algn="ctr">
              <a:lnSpc>
                <a:spcPct val="100000"/>
              </a:lnSpc>
              <a:spcBef>
                <a:spcPts val="1600"/>
              </a:spcBef>
              <a:spcAft>
                <a:spcPts val="0"/>
              </a:spcAft>
              <a:buSzPts val="1400"/>
              <a:buChar char="●"/>
              <a:defRPr/>
            </a:lvl4pPr>
            <a:lvl5pPr lvl="4" rtl="0" algn="ctr">
              <a:lnSpc>
                <a:spcPct val="100000"/>
              </a:lnSpc>
              <a:spcBef>
                <a:spcPts val="1600"/>
              </a:spcBef>
              <a:spcAft>
                <a:spcPts val="0"/>
              </a:spcAft>
              <a:buSzPts val="1400"/>
              <a:buChar char="○"/>
              <a:defRPr/>
            </a:lvl5pPr>
            <a:lvl6pPr lvl="5" rtl="0" algn="ctr">
              <a:lnSpc>
                <a:spcPct val="100000"/>
              </a:lnSpc>
              <a:spcBef>
                <a:spcPts val="1600"/>
              </a:spcBef>
              <a:spcAft>
                <a:spcPts val="0"/>
              </a:spcAft>
              <a:buSzPts val="1400"/>
              <a:buChar char="■"/>
              <a:defRPr/>
            </a:lvl6pPr>
            <a:lvl7pPr lvl="6" rtl="0" algn="ctr">
              <a:lnSpc>
                <a:spcPct val="100000"/>
              </a:lnSpc>
              <a:spcBef>
                <a:spcPts val="1600"/>
              </a:spcBef>
              <a:spcAft>
                <a:spcPts val="0"/>
              </a:spcAft>
              <a:buSzPts val="1400"/>
              <a:buChar char="●"/>
              <a:defRPr/>
            </a:lvl7pPr>
            <a:lvl8pPr lvl="7" rtl="0" algn="ctr">
              <a:lnSpc>
                <a:spcPct val="100000"/>
              </a:lnSpc>
              <a:spcBef>
                <a:spcPts val="1600"/>
              </a:spcBef>
              <a:spcAft>
                <a:spcPts val="0"/>
              </a:spcAft>
              <a:buSzPts val="1400"/>
              <a:buChar char="○"/>
              <a:defRPr/>
            </a:lvl8pPr>
            <a:lvl9pPr lvl="8" rtl="0" algn="ctr">
              <a:lnSpc>
                <a:spcPct val="100000"/>
              </a:lnSpc>
              <a:spcBef>
                <a:spcPts val="1600"/>
              </a:spcBef>
              <a:spcAft>
                <a:spcPts val="1600"/>
              </a:spcAft>
              <a:buSzPts val="1400"/>
              <a:buChar char="■"/>
              <a:defRPr/>
            </a:lvl9pPr>
          </a:lstStyle>
          <a:p/>
        </p:txBody>
      </p:sp>
      <p:grpSp>
        <p:nvGrpSpPr>
          <p:cNvPr id="83" name="Google Shape;83;p7"/>
          <p:cNvGrpSpPr/>
          <p:nvPr/>
        </p:nvGrpSpPr>
        <p:grpSpPr>
          <a:xfrm>
            <a:off x="1971752" y="1309575"/>
            <a:ext cx="4017250" cy="3320025"/>
            <a:chOff x="1971752" y="1309575"/>
            <a:chExt cx="4017250" cy="3320025"/>
          </a:xfrm>
        </p:grpSpPr>
        <p:sp>
          <p:nvSpPr>
            <p:cNvPr id="84" name="Google Shape;84;p7"/>
            <p:cNvSpPr/>
            <p:nvPr/>
          </p:nvSpPr>
          <p:spPr>
            <a:xfrm rot="-2700000">
              <a:off x="2825836" y="1350961"/>
              <a:ext cx="199828" cy="199828"/>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7"/>
            <p:cNvSpPr/>
            <p:nvPr/>
          </p:nvSpPr>
          <p:spPr>
            <a:xfrm rot="-2700000">
              <a:off x="1998991" y="1543664"/>
              <a:ext cx="131522" cy="131522"/>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7"/>
            <p:cNvSpPr/>
            <p:nvPr/>
          </p:nvSpPr>
          <p:spPr>
            <a:xfrm rot="-2700000">
              <a:off x="2542521" y="1722020"/>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7"/>
            <p:cNvSpPr/>
            <p:nvPr/>
          </p:nvSpPr>
          <p:spPr>
            <a:xfrm rot="-2700000">
              <a:off x="4044696" y="4147570"/>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7"/>
            <p:cNvSpPr/>
            <p:nvPr/>
          </p:nvSpPr>
          <p:spPr>
            <a:xfrm rot="-2700000">
              <a:off x="3238471" y="4489295"/>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7"/>
            <p:cNvSpPr/>
            <p:nvPr/>
          </p:nvSpPr>
          <p:spPr>
            <a:xfrm rot="-2700000">
              <a:off x="5830241" y="1385114"/>
              <a:ext cx="131522" cy="131522"/>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7"/>
            <p:cNvSpPr/>
            <p:nvPr/>
          </p:nvSpPr>
          <p:spPr>
            <a:xfrm rot="-2700000">
              <a:off x="5848696" y="4281370"/>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7"/>
            <p:cNvSpPr/>
            <p:nvPr/>
          </p:nvSpPr>
          <p:spPr>
            <a:xfrm rot="-2700000">
              <a:off x="3783691" y="4470839"/>
              <a:ext cx="131522" cy="131522"/>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2" name="Shape 92"/>
        <p:cNvGrpSpPr/>
        <p:nvPr/>
      </p:nvGrpSpPr>
      <p:grpSpPr>
        <a:xfrm>
          <a:off x="0" y="0"/>
          <a:ext cx="0" cy="0"/>
          <a:chOff x="0" y="0"/>
          <a:chExt cx="0" cy="0"/>
        </a:xfrm>
      </p:grpSpPr>
      <p:pic>
        <p:nvPicPr>
          <p:cNvPr id="93" name="Google Shape;93;p8"/>
          <p:cNvPicPr preferRelativeResize="0"/>
          <p:nvPr/>
        </p:nvPicPr>
        <p:blipFill>
          <a:blip r:embed="rId2">
            <a:alphaModFix amt="25000"/>
          </a:blip>
          <a:stretch>
            <a:fillRect/>
          </a:stretch>
        </p:blipFill>
        <p:spPr>
          <a:xfrm>
            <a:off x="0" y="0"/>
            <a:ext cx="9144003" cy="5143501"/>
          </a:xfrm>
          <a:prstGeom prst="rect">
            <a:avLst/>
          </a:prstGeom>
          <a:noFill/>
          <a:ln>
            <a:noFill/>
          </a:ln>
        </p:spPr>
      </p:pic>
      <p:sp>
        <p:nvSpPr>
          <p:cNvPr id="94" name="Google Shape;94;p8"/>
          <p:cNvSpPr/>
          <p:nvPr/>
        </p:nvSpPr>
        <p:spPr>
          <a:xfrm>
            <a:off x="325000" y="301350"/>
            <a:ext cx="8494200" cy="4540800"/>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8"/>
          <p:cNvSpPr txBox="1"/>
          <p:nvPr>
            <p:ph type="title"/>
          </p:nvPr>
        </p:nvSpPr>
        <p:spPr>
          <a:xfrm>
            <a:off x="1171450" y="999900"/>
            <a:ext cx="6801300" cy="3143700"/>
          </a:xfrm>
          <a:prstGeom prst="rect">
            <a:avLst/>
          </a:prstGeom>
          <a:ln>
            <a:noFill/>
          </a:ln>
        </p:spPr>
        <p:txBody>
          <a:bodyPr anchorCtr="0" anchor="t" bIns="91425" lIns="91425" spcFirstLastPara="1" rIns="91425" wrap="square" tIns="91425">
            <a:noAutofit/>
          </a:bodyPr>
          <a:lstStyle>
            <a:lvl1pPr lvl="0" algn="ctr">
              <a:spcBef>
                <a:spcPts val="0"/>
              </a:spcBef>
              <a:spcAft>
                <a:spcPts val="0"/>
              </a:spcAft>
              <a:buSzPts val="4800"/>
              <a:buNone/>
              <a:defRPr sz="96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grpSp>
        <p:nvGrpSpPr>
          <p:cNvPr id="96" name="Google Shape;96;p8"/>
          <p:cNvGrpSpPr/>
          <p:nvPr/>
        </p:nvGrpSpPr>
        <p:grpSpPr>
          <a:xfrm>
            <a:off x="1069027" y="443400"/>
            <a:ext cx="7196800" cy="4130250"/>
            <a:chOff x="1069027" y="443400"/>
            <a:chExt cx="7196800" cy="4130250"/>
          </a:xfrm>
        </p:grpSpPr>
        <p:sp>
          <p:nvSpPr>
            <p:cNvPr id="97" name="Google Shape;97;p8"/>
            <p:cNvSpPr/>
            <p:nvPr/>
          </p:nvSpPr>
          <p:spPr>
            <a:xfrm rot="-2700000">
              <a:off x="7676936" y="3280386"/>
              <a:ext cx="199828" cy="199828"/>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8"/>
            <p:cNvSpPr/>
            <p:nvPr/>
          </p:nvSpPr>
          <p:spPr>
            <a:xfrm rot="-2700000">
              <a:off x="7552916" y="2928764"/>
              <a:ext cx="131522" cy="131522"/>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8"/>
            <p:cNvSpPr/>
            <p:nvPr/>
          </p:nvSpPr>
          <p:spPr>
            <a:xfrm rot="-2700000">
              <a:off x="5360871" y="4163195"/>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8"/>
            <p:cNvSpPr/>
            <p:nvPr/>
          </p:nvSpPr>
          <p:spPr>
            <a:xfrm rot="-2700000">
              <a:off x="4472186" y="4184986"/>
              <a:ext cx="199828" cy="199828"/>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8"/>
            <p:cNvSpPr/>
            <p:nvPr/>
          </p:nvSpPr>
          <p:spPr>
            <a:xfrm rot="-2700000">
              <a:off x="3632091" y="4304639"/>
              <a:ext cx="131522" cy="131522"/>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8"/>
            <p:cNvSpPr/>
            <p:nvPr/>
          </p:nvSpPr>
          <p:spPr>
            <a:xfrm rot="-2700000">
              <a:off x="5775116" y="4414889"/>
              <a:ext cx="131522" cy="131522"/>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8"/>
            <p:cNvSpPr/>
            <p:nvPr/>
          </p:nvSpPr>
          <p:spPr>
            <a:xfrm rot="-2700000">
              <a:off x="3073146" y="4114970"/>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8"/>
            <p:cNvSpPr/>
            <p:nvPr/>
          </p:nvSpPr>
          <p:spPr>
            <a:xfrm rot="-2700000">
              <a:off x="2825866" y="567239"/>
              <a:ext cx="131522" cy="131522"/>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8"/>
            <p:cNvSpPr/>
            <p:nvPr/>
          </p:nvSpPr>
          <p:spPr>
            <a:xfrm rot="-2700000">
              <a:off x="3335766" y="870439"/>
              <a:ext cx="131522" cy="131522"/>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8"/>
            <p:cNvSpPr/>
            <p:nvPr/>
          </p:nvSpPr>
          <p:spPr>
            <a:xfrm rot="-2700000">
              <a:off x="3597936" y="484786"/>
              <a:ext cx="199828" cy="199828"/>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8"/>
            <p:cNvSpPr/>
            <p:nvPr/>
          </p:nvSpPr>
          <p:spPr>
            <a:xfrm rot="-2700000">
              <a:off x="1330011" y="3075586"/>
              <a:ext cx="199828" cy="199828"/>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8"/>
            <p:cNvSpPr/>
            <p:nvPr/>
          </p:nvSpPr>
          <p:spPr>
            <a:xfrm rot="-2700000">
              <a:off x="1088621" y="3494795"/>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8"/>
            <p:cNvSpPr/>
            <p:nvPr/>
          </p:nvSpPr>
          <p:spPr>
            <a:xfrm rot="-2700000">
              <a:off x="1482191" y="3984839"/>
              <a:ext cx="131522" cy="131522"/>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8"/>
            <p:cNvSpPr/>
            <p:nvPr/>
          </p:nvSpPr>
          <p:spPr>
            <a:xfrm rot="-2700000">
              <a:off x="8151621" y="2787320"/>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8"/>
            <p:cNvSpPr/>
            <p:nvPr/>
          </p:nvSpPr>
          <p:spPr>
            <a:xfrm rot="-2700000">
              <a:off x="7552916" y="790364"/>
              <a:ext cx="131522" cy="131522"/>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8"/>
            <p:cNvSpPr/>
            <p:nvPr/>
          </p:nvSpPr>
          <p:spPr>
            <a:xfrm rot="-2700000">
              <a:off x="7959536" y="1041286"/>
              <a:ext cx="199828" cy="199828"/>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3" name="Shape 113"/>
        <p:cNvGrpSpPr/>
        <p:nvPr/>
      </p:nvGrpSpPr>
      <p:grpSpPr>
        <a:xfrm>
          <a:off x="0" y="0"/>
          <a:ext cx="0" cy="0"/>
          <a:chOff x="0" y="0"/>
          <a:chExt cx="0" cy="0"/>
        </a:xfrm>
      </p:grpSpPr>
      <p:pic>
        <p:nvPicPr>
          <p:cNvPr id="114" name="Google Shape;114;p9"/>
          <p:cNvPicPr preferRelativeResize="0"/>
          <p:nvPr/>
        </p:nvPicPr>
        <p:blipFill>
          <a:blip r:embed="rId2">
            <a:alphaModFix amt="25000"/>
          </a:blip>
          <a:stretch>
            <a:fillRect/>
          </a:stretch>
        </p:blipFill>
        <p:spPr>
          <a:xfrm>
            <a:off x="0" y="0"/>
            <a:ext cx="9144003" cy="5143501"/>
          </a:xfrm>
          <a:prstGeom prst="rect">
            <a:avLst/>
          </a:prstGeom>
          <a:noFill/>
          <a:ln>
            <a:noFill/>
          </a:ln>
        </p:spPr>
      </p:pic>
      <p:sp>
        <p:nvSpPr>
          <p:cNvPr id="115" name="Google Shape;115;p9"/>
          <p:cNvSpPr/>
          <p:nvPr/>
        </p:nvSpPr>
        <p:spPr>
          <a:xfrm>
            <a:off x="325000" y="301350"/>
            <a:ext cx="8494200" cy="4540800"/>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9"/>
          <p:cNvSpPr txBox="1"/>
          <p:nvPr>
            <p:ph type="title"/>
          </p:nvPr>
        </p:nvSpPr>
        <p:spPr>
          <a:xfrm>
            <a:off x="3693600" y="1466813"/>
            <a:ext cx="4730400" cy="1169100"/>
          </a:xfrm>
          <a:prstGeom prst="rect">
            <a:avLst/>
          </a:prstGeom>
          <a:noFill/>
          <a:ln>
            <a:noFill/>
          </a:ln>
        </p:spPr>
        <p:txBody>
          <a:bodyPr anchorCtr="0" anchor="t" bIns="91425" lIns="91425" spcFirstLastPara="1" rIns="91425" wrap="square" tIns="91425">
            <a:noAutofit/>
          </a:bodyPr>
          <a:lstStyle>
            <a:lvl1pPr lvl="0" rtl="0" algn="r">
              <a:spcBef>
                <a:spcPts val="0"/>
              </a:spcBef>
              <a:spcAft>
                <a:spcPts val="0"/>
              </a:spcAft>
              <a:buSzPts val="3600"/>
              <a:buNone/>
              <a:defRPr sz="6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7" name="Google Shape;117;p9"/>
          <p:cNvSpPr txBox="1"/>
          <p:nvPr>
            <p:ph idx="1" type="subTitle"/>
          </p:nvPr>
        </p:nvSpPr>
        <p:spPr>
          <a:xfrm>
            <a:off x="4063575" y="2457188"/>
            <a:ext cx="4360200" cy="1219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118" name="Google Shape;118;p9"/>
          <p:cNvGrpSpPr/>
          <p:nvPr/>
        </p:nvGrpSpPr>
        <p:grpSpPr>
          <a:xfrm>
            <a:off x="789677" y="540113"/>
            <a:ext cx="7217450" cy="4063388"/>
            <a:chOff x="789677" y="540113"/>
            <a:chExt cx="7217450" cy="4063388"/>
          </a:xfrm>
        </p:grpSpPr>
        <p:sp>
          <p:nvSpPr>
            <p:cNvPr id="119" name="Google Shape;119;p9"/>
            <p:cNvSpPr/>
            <p:nvPr/>
          </p:nvSpPr>
          <p:spPr>
            <a:xfrm rot="-2700000">
              <a:off x="5709611" y="3986511"/>
              <a:ext cx="199828" cy="199828"/>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9"/>
            <p:cNvSpPr/>
            <p:nvPr/>
          </p:nvSpPr>
          <p:spPr>
            <a:xfrm rot="-2700000">
              <a:off x="6095516" y="4444739"/>
              <a:ext cx="131522" cy="131522"/>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9"/>
            <p:cNvSpPr/>
            <p:nvPr/>
          </p:nvSpPr>
          <p:spPr>
            <a:xfrm rot="-2700000">
              <a:off x="6397646" y="4076070"/>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9"/>
            <p:cNvSpPr/>
            <p:nvPr/>
          </p:nvSpPr>
          <p:spPr>
            <a:xfrm rot="-2700000">
              <a:off x="7125223" y="637294"/>
              <a:ext cx="469236" cy="469236"/>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9"/>
            <p:cNvSpPr/>
            <p:nvPr/>
          </p:nvSpPr>
          <p:spPr>
            <a:xfrm rot="-2700000">
              <a:off x="6240186" y="616936"/>
              <a:ext cx="199828" cy="199828"/>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9"/>
            <p:cNvSpPr/>
            <p:nvPr/>
          </p:nvSpPr>
          <p:spPr>
            <a:xfrm rot="-2700000">
              <a:off x="2340036" y="672061"/>
              <a:ext cx="199828" cy="199828"/>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9"/>
            <p:cNvSpPr/>
            <p:nvPr/>
          </p:nvSpPr>
          <p:spPr>
            <a:xfrm rot="-2700000">
              <a:off x="809271" y="1271545"/>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
            <p:cNvSpPr/>
            <p:nvPr/>
          </p:nvSpPr>
          <p:spPr>
            <a:xfrm rot="-2700000">
              <a:off x="7892921" y="1089520"/>
              <a:ext cx="94611" cy="94611"/>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9"/>
            <p:cNvSpPr/>
            <p:nvPr/>
          </p:nvSpPr>
          <p:spPr>
            <a:xfrm rot="-2700000">
              <a:off x="5620066" y="984814"/>
              <a:ext cx="131522" cy="131522"/>
            </a:xfrm>
            <a:prstGeom prst="rect">
              <a:avLst/>
            </a:prstGeom>
            <a:noFill/>
            <a:ln cap="flat" cmpd="sng" w="9525">
              <a:solidFill>
                <a:schemeClr val="accent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28" name="Shape 128"/>
        <p:cNvGrpSpPr/>
        <p:nvPr/>
      </p:nvGrpSpPr>
      <p:grpSpPr>
        <a:xfrm>
          <a:off x="0" y="0"/>
          <a:ext cx="0" cy="0"/>
          <a:chOff x="0" y="0"/>
          <a:chExt cx="0" cy="0"/>
        </a:xfrm>
      </p:grpSpPr>
      <p:pic>
        <p:nvPicPr>
          <p:cNvPr id="129" name="Google Shape;129;p10"/>
          <p:cNvPicPr preferRelativeResize="0"/>
          <p:nvPr/>
        </p:nvPicPr>
        <p:blipFill>
          <a:blip r:embed="rId2">
            <a:alphaModFix amt="25000"/>
          </a:blip>
          <a:stretch>
            <a:fillRect/>
          </a:stretch>
        </p:blipFill>
        <p:spPr>
          <a:xfrm>
            <a:off x="0" y="0"/>
            <a:ext cx="9144003" cy="5143501"/>
          </a:xfrm>
          <a:prstGeom prst="rect">
            <a:avLst/>
          </a:prstGeom>
          <a:noFill/>
          <a:ln>
            <a:noFill/>
          </a:ln>
        </p:spPr>
      </p:pic>
      <p:sp>
        <p:nvSpPr>
          <p:cNvPr id="130" name="Google Shape;130;p10"/>
          <p:cNvSpPr txBox="1"/>
          <p:nvPr>
            <p:ph type="title"/>
          </p:nvPr>
        </p:nvSpPr>
        <p:spPr>
          <a:xfrm>
            <a:off x="2852750" y="1577850"/>
            <a:ext cx="3438600" cy="2382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3100"/>
              <a:buNone/>
              <a:defRPr sz="3700"/>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31" name="Google Shape;131;p10"/>
          <p:cNvSpPr/>
          <p:nvPr/>
        </p:nvSpPr>
        <p:spPr>
          <a:xfrm>
            <a:off x="325000" y="301350"/>
            <a:ext cx="8494200" cy="4540800"/>
          </a:xfrm>
          <a:prstGeom prst="rect">
            <a:avLst/>
          </a:prstGeom>
          <a:noFill/>
          <a:ln cap="flat" cmpd="sng" w="9525">
            <a:solidFill>
              <a:schemeClr val="lt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2.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6"/>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634500"/>
          </a:xfrm>
          <a:prstGeom prst="rect">
            <a:avLst/>
          </a:prstGeom>
          <a:noFill/>
          <a:ln cap="flat" cmpd="sng" w="9525">
            <a:solidFill>
              <a:schemeClr val="accent2"/>
            </a:solidFill>
            <a:prstDash val="dot"/>
            <a:round/>
            <a:headEnd len="sm" w="sm" type="none"/>
            <a:tailEnd len="sm" w="sm" type="none"/>
          </a:ln>
        </p:spPr>
        <p:txBody>
          <a:bodyPr anchorCtr="0" anchor="t" bIns="91425" lIns="91425" spcFirstLastPara="1" rIns="91425" wrap="square" tIns="91425">
            <a:noAutofit/>
          </a:bodyPr>
          <a:lstStyle>
            <a:lvl1pPr lvl="0" rtl="0" algn="ctr">
              <a:spcBef>
                <a:spcPts val="0"/>
              </a:spcBef>
              <a:spcAft>
                <a:spcPts val="0"/>
              </a:spcAft>
              <a:buClr>
                <a:schemeClr val="lt2"/>
              </a:buClr>
              <a:buSzPts val="3100"/>
              <a:buFont typeface="Bungee"/>
              <a:buNone/>
              <a:defRPr sz="3100">
                <a:solidFill>
                  <a:schemeClr val="lt2"/>
                </a:solidFill>
                <a:latin typeface="Bungee"/>
                <a:ea typeface="Bungee"/>
                <a:cs typeface="Bungee"/>
                <a:sym typeface="Bungee"/>
              </a:defRPr>
            </a:lvl1pPr>
            <a:lvl2pPr lvl="1" rtl="0" algn="ctr">
              <a:spcBef>
                <a:spcPts val="0"/>
              </a:spcBef>
              <a:spcAft>
                <a:spcPts val="0"/>
              </a:spcAft>
              <a:buClr>
                <a:schemeClr val="lt2"/>
              </a:buClr>
              <a:buSzPts val="3100"/>
              <a:buFont typeface="Bungee"/>
              <a:buNone/>
              <a:defRPr sz="3100">
                <a:solidFill>
                  <a:schemeClr val="lt2"/>
                </a:solidFill>
                <a:latin typeface="Bungee"/>
                <a:ea typeface="Bungee"/>
                <a:cs typeface="Bungee"/>
                <a:sym typeface="Bungee"/>
              </a:defRPr>
            </a:lvl2pPr>
            <a:lvl3pPr lvl="2" rtl="0" algn="ctr">
              <a:spcBef>
                <a:spcPts val="0"/>
              </a:spcBef>
              <a:spcAft>
                <a:spcPts val="0"/>
              </a:spcAft>
              <a:buClr>
                <a:schemeClr val="lt2"/>
              </a:buClr>
              <a:buSzPts val="3100"/>
              <a:buFont typeface="Bungee"/>
              <a:buNone/>
              <a:defRPr sz="3100">
                <a:solidFill>
                  <a:schemeClr val="lt2"/>
                </a:solidFill>
                <a:latin typeface="Bungee"/>
                <a:ea typeface="Bungee"/>
                <a:cs typeface="Bungee"/>
                <a:sym typeface="Bungee"/>
              </a:defRPr>
            </a:lvl3pPr>
            <a:lvl4pPr lvl="3" rtl="0" algn="ctr">
              <a:spcBef>
                <a:spcPts val="0"/>
              </a:spcBef>
              <a:spcAft>
                <a:spcPts val="0"/>
              </a:spcAft>
              <a:buClr>
                <a:schemeClr val="lt2"/>
              </a:buClr>
              <a:buSzPts val="3100"/>
              <a:buFont typeface="Bungee"/>
              <a:buNone/>
              <a:defRPr sz="3100">
                <a:solidFill>
                  <a:schemeClr val="lt2"/>
                </a:solidFill>
                <a:latin typeface="Bungee"/>
                <a:ea typeface="Bungee"/>
                <a:cs typeface="Bungee"/>
                <a:sym typeface="Bungee"/>
              </a:defRPr>
            </a:lvl4pPr>
            <a:lvl5pPr lvl="4" rtl="0" algn="ctr">
              <a:spcBef>
                <a:spcPts val="0"/>
              </a:spcBef>
              <a:spcAft>
                <a:spcPts val="0"/>
              </a:spcAft>
              <a:buClr>
                <a:schemeClr val="lt2"/>
              </a:buClr>
              <a:buSzPts val="3100"/>
              <a:buFont typeface="Bungee"/>
              <a:buNone/>
              <a:defRPr sz="3100">
                <a:solidFill>
                  <a:schemeClr val="lt2"/>
                </a:solidFill>
                <a:latin typeface="Bungee"/>
                <a:ea typeface="Bungee"/>
                <a:cs typeface="Bungee"/>
                <a:sym typeface="Bungee"/>
              </a:defRPr>
            </a:lvl5pPr>
            <a:lvl6pPr lvl="5" rtl="0" algn="ctr">
              <a:spcBef>
                <a:spcPts val="0"/>
              </a:spcBef>
              <a:spcAft>
                <a:spcPts val="0"/>
              </a:spcAft>
              <a:buClr>
                <a:schemeClr val="lt2"/>
              </a:buClr>
              <a:buSzPts val="3100"/>
              <a:buFont typeface="Bungee"/>
              <a:buNone/>
              <a:defRPr sz="3100">
                <a:solidFill>
                  <a:schemeClr val="lt2"/>
                </a:solidFill>
                <a:latin typeface="Bungee"/>
                <a:ea typeface="Bungee"/>
                <a:cs typeface="Bungee"/>
                <a:sym typeface="Bungee"/>
              </a:defRPr>
            </a:lvl6pPr>
            <a:lvl7pPr lvl="6" rtl="0" algn="ctr">
              <a:spcBef>
                <a:spcPts val="0"/>
              </a:spcBef>
              <a:spcAft>
                <a:spcPts val="0"/>
              </a:spcAft>
              <a:buClr>
                <a:schemeClr val="lt2"/>
              </a:buClr>
              <a:buSzPts val="3100"/>
              <a:buFont typeface="Bungee"/>
              <a:buNone/>
              <a:defRPr sz="3100">
                <a:solidFill>
                  <a:schemeClr val="lt2"/>
                </a:solidFill>
                <a:latin typeface="Bungee"/>
                <a:ea typeface="Bungee"/>
                <a:cs typeface="Bungee"/>
                <a:sym typeface="Bungee"/>
              </a:defRPr>
            </a:lvl7pPr>
            <a:lvl8pPr lvl="7" rtl="0" algn="ctr">
              <a:spcBef>
                <a:spcPts val="0"/>
              </a:spcBef>
              <a:spcAft>
                <a:spcPts val="0"/>
              </a:spcAft>
              <a:buClr>
                <a:schemeClr val="lt2"/>
              </a:buClr>
              <a:buSzPts val="3100"/>
              <a:buFont typeface="Bungee"/>
              <a:buNone/>
              <a:defRPr sz="3100">
                <a:solidFill>
                  <a:schemeClr val="lt2"/>
                </a:solidFill>
                <a:latin typeface="Bungee"/>
                <a:ea typeface="Bungee"/>
                <a:cs typeface="Bungee"/>
                <a:sym typeface="Bungee"/>
              </a:defRPr>
            </a:lvl8pPr>
            <a:lvl9pPr lvl="8" rtl="0" algn="ctr">
              <a:spcBef>
                <a:spcPts val="0"/>
              </a:spcBef>
              <a:spcAft>
                <a:spcPts val="0"/>
              </a:spcAft>
              <a:buClr>
                <a:schemeClr val="lt2"/>
              </a:buClr>
              <a:buSzPts val="3100"/>
              <a:buFont typeface="Bungee"/>
              <a:buNone/>
              <a:defRPr sz="3100">
                <a:solidFill>
                  <a:schemeClr val="lt2"/>
                </a:solidFill>
                <a:latin typeface="Bungee"/>
                <a:ea typeface="Bungee"/>
                <a:cs typeface="Bungee"/>
                <a:sym typeface="Bungee"/>
              </a:defRPr>
            </a:lvl9pPr>
          </a:lstStyle>
          <a:p/>
        </p:txBody>
      </p:sp>
      <p:sp>
        <p:nvSpPr>
          <p:cNvPr id="7" name="Google Shape;7;p1"/>
          <p:cNvSpPr txBox="1"/>
          <p:nvPr>
            <p:ph idx="1" type="body"/>
          </p:nvPr>
        </p:nvSpPr>
        <p:spPr>
          <a:xfrm>
            <a:off x="720000" y="1237083"/>
            <a:ext cx="7704000" cy="33663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lt2"/>
              </a:buClr>
              <a:buSzPts val="1400"/>
              <a:buFont typeface="Barlow"/>
              <a:buChar char="●"/>
              <a:defRPr>
                <a:solidFill>
                  <a:schemeClr val="lt2"/>
                </a:solidFill>
                <a:latin typeface="Barlow"/>
                <a:ea typeface="Barlow"/>
                <a:cs typeface="Barlow"/>
                <a:sym typeface="Barlow"/>
              </a:defRPr>
            </a:lvl1pPr>
            <a:lvl2pPr indent="-317500" lvl="1" marL="914400">
              <a:lnSpc>
                <a:spcPct val="100000"/>
              </a:lnSpc>
              <a:spcBef>
                <a:spcPts val="1600"/>
              </a:spcBef>
              <a:spcAft>
                <a:spcPts val="0"/>
              </a:spcAft>
              <a:buClr>
                <a:schemeClr val="lt2"/>
              </a:buClr>
              <a:buSzPts val="1400"/>
              <a:buFont typeface="Barlow"/>
              <a:buChar char="○"/>
              <a:defRPr>
                <a:solidFill>
                  <a:schemeClr val="lt2"/>
                </a:solidFill>
                <a:latin typeface="Barlow"/>
                <a:ea typeface="Barlow"/>
                <a:cs typeface="Barlow"/>
                <a:sym typeface="Barlow"/>
              </a:defRPr>
            </a:lvl2pPr>
            <a:lvl3pPr indent="-317500" lvl="2" marL="1371600">
              <a:lnSpc>
                <a:spcPct val="100000"/>
              </a:lnSpc>
              <a:spcBef>
                <a:spcPts val="1600"/>
              </a:spcBef>
              <a:spcAft>
                <a:spcPts val="0"/>
              </a:spcAft>
              <a:buClr>
                <a:schemeClr val="lt2"/>
              </a:buClr>
              <a:buSzPts val="1400"/>
              <a:buFont typeface="Barlow"/>
              <a:buChar char="■"/>
              <a:defRPr>
                <a:solidFill>
                  <a:schemeClr val="lt2"/>
                </a:solidFill>
                <a:latin typeface="Barlow"/>
                <a:ea typeface="Barlow"/>
                <a:cs typeface="Barlow"/>
                <a:sym typeface="Barlow"/>
              </a:defRPr>
            </a:lvl3pPr>
            <a:lvl4pPr indent="-317500" lvl="3" marL="1828800">
              <a:lnSpc>
                <a:spcPct val="100000"/>
              </a:lnSpc>
              <a:spcBef>
                <a:spcPts val="1600"/>
              </a:spcBef>
              <a:spcAft>
                <a:spcPts val="0"/>
              </a:spcAft>
              <a:buClr>
                <a:schemeClr val="lt2"/>
              </a:buClr>
              <a:buSzPts val="1400"/>
              <a:buFont typeface="Barlow"/>
              <a:buChar char="●"/>
              <a:defRPr>
                <a:solidFill>
                  <a:schemeClr val="lt2"/>
                </a:solidFill>
                <a:latin typeface="Barlow"/>
                <a:ea typeface="Barlow"/>
                <a:cs typeface="Barlow"/>
                <a:sym typeface="Barlow"/>
              </a:defRPr>
            </a:lvl4pPr>
            <a:lvl5pPr indent="-317500" lvl="4" marL="2286000">
              <a:lnSpc>
                <a:spcPct val="100000"/>
              </a:lnSpc>
              <a:spcBef>
                <a:spcPts val="1600"/>
              </a:spcBef>
              <a:spcAft>
                <a:spcPts val="0"/>
              </a:spcAft>
              <a:buClr>
                <a:schemeClr val="lt2"/>
              </a:buClr>
              <a:buSzPts val="1400"/>
              <a:buFont typeface="Barlow"/>
              <a:buChar char="○"/>
              <a:defRPr>
                <a:solidFill>
                  <a:schemeClr val="lt2"/>
                </a:solidFill>
                <a:latin typeface="Barlow"/>
                <a:ea typeface="Barlow"/>
                <a:cs typeface="Barlow"/>
                <a:sym typeface="Barlow"/>
              </a:defRPr>
            </a:lvl5pPr>
            <a:lvl6pPr indent="-317500" lvl="5" marL="2743200">
              <a:lnSpc>
                <a:spcPct val="100000"/>
              </a:lnSpc>
              <a:spcBef>
                <a:spcPts val="1600"/>
              </a:spcBef>
              <a:spcAft>
                <a:spcPts val="0"/>
              </a:spcAft>
              <a:buClr>
                <a:schemeClr val="lt2"/>
              </a:buClr>
              <a:buSzPts val="1400"/>
              <a:buFont typeface="Barlow"/>
              <a:buChar char="■"/>
              <a:defRPr>
                <a:solidFill>
                  <a:schemeClr val="lt2"/>
                </a:solidFill>
                <a:latin typeface="Barlow"/>
                <a:ea typeface="Barlow"/>
                <a:cs typeface="Barlow"/>
                <a:sym typeface="Barlow"/>
              </a:defRPr>
            </a:lvl6pPr>
            <a:lvl7pPr indent="-317500" lvl="6" marL="3200400">
              <a:lnSpc>
                <a:spcPct val="100000"/>
              </a:lnSpc>
              <a:spcBef>
                <a:spcPts val="1600"/>
              </a:spcBef>
              <a:spcAft>
                <a:spcPts val="0"/>
              </a:spcAft>
              <a:buClr>
                <a:schemeClr val="lt2"/>
              </a:buClr>
              <a:buSzPts val="1400"/>
              <a:buFont typeface="Barlow"/>
              <a:buChar char="●"/>
              <a:defRPr>
                <a:solidFill>
                  <a:schemeClr val="lt2"/>
                </a:solidFill>
                <a:latin typeface="Barlow"/>
                <a:ea typeface="Barlow"/>
                <a:cs typeface="Barlow"/>
                <a:sym typeface="Barlow"/>
              </a:defRPr>
            </a:lvl7pPr>
            <a:lvl8pPr indent="-317500" lvl="7" marL="3657600">
              <a:lnSpc>
                <a:spcPct val="100000"/>
              </a:lnSpc>
              <a:spcBef>
                <a:spcPts val="1600"/>
              </a:spcBef>
              <a:spcAft>
                <a:spcPts val="0"/>
              </a:spcAft>
              <a:buClr>
                <a:schemeClr val="lt2"/>
              </a:buClr>
              <a:buSzPts val="1400"/>
              <a:buFont typeface="Barlow"/>
              <a:buChar char="○"/>
              <a:defRPr>
                <a:solidFill>
                  <a:schemeClr val="lt2"/>
                </a:solidFill>
                <a:latin typeface="Barlow"/>
                <a:ea typeface="Barlow"/>
                <a:cs typeface="Barlow"/>
                <a:sym typeface="Barlow"/>
              </a:defRPr>
            </a:lvl8pPr>
            <a:lvl9pPr indent="-317500" lvl="8" marL="4114800">
              <a:lnSpc>
                <a:spcPct val="100000"/>
              </a:lnSpc>
              <a:spcBef>
                <a:spcPts val="1600"/>
              </a:spcBef>
              <a:spcAft>
                <a:spcPts val="1600"/>
              </a:spcAft>
              <a:buClr>
                <a:schemeClr val="lt2"/>
              </a:buClr>
              <a:buSzPts val="1400"/>
              <a:buFont typeface="Barlow"/>
              <a:buChar char="■"/>
              <a:defRPr>
                <a:solidFill>
                  <a:schemeClr val="lt2"/>
                </a:solidFill>
                <a:latin typeface="Barlow"/>
                <a:ea typeface="Barlow"/>
                <a:cs typeface="Barlow"/>
                <a:sym typeface="Barlow"/>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 Id="rId3" Type="http://schemas.openxmlformats.org/officeDocument/2006/relationships/hyperlink" Target="https://www.kaggle.com/" TargetMode="External"/><Relationship Id="rId4" Type="http://schemas.openxmlformats.org/officeDocument/2006/relationships/hyperlink" Target="https://www.cso.ie/en/index.html" TargetMode="External"/><Relationship Id="rId5" Type="http://schemas.openxmlformats.org/officeDocument/2006/relationships/hyperlink" Target="https://www.advertiser.ie/mayo/article/47538/mayo-garda-stations-to-close-in-cost-saving-measure" TargetMode="External"/><Relationship Id="rId6" Type="http://schemas.openxmlformats.org/officeDocument/2006/relationships/hyperlink" Target="https://westernpeople.ie/2021/12/09/garda-numbers-in-mayo-have-declined-in-the-last-two-years/" TargetMode="External"/><Relationship Id="rId7" Type="http://schemas.openxmlformats.org/officeDocument/2006/relationships/hyperlink" Target="https://www.garda.ie/en/about-us/organisational-structure/" TargetMode="External"/><Relationship Id="rId8" Type="http://schemas.openxmlformats.org/officeDocument/2006/relationships/hyperlink" Target="https://www.cso.ie/en/census/census2016report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7.jp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4" name="Shape 1734"/>
        <p:cNvGrpSpPr/>
        <p:nvPr/>
      </p:nvGrpSpPr>
      <p:grpSpPr>
        <a:xfrm>
          <a:off x="0" y="0"/>
          <a:ext cx="0" cy="0"/>
          <a:chOff x="0" y="0"/>
          <a:chExt cx="0" cy="0"/>
        </a:xfrm>
      </p:grpSpPr>
      <p:sp>
        <p:nvSpPr>
          <p:cNvPr id="1735" name="Google Shape;1735;p29"/>
          <p:cNvSpPr txBox="1"/>
          <p:nvPr>
            <p:ph idx="1" type="subTitle"/>
          </p:nvPr>
        </p:nvSpPr>
        <p:spPr>
          <a:xfrm rot="-636">
            <a:off x="7173475" y="4033202"/>
            <a:ext cx="1620600" cy="473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latin typeface="Calibri"/>
                <a:ea typeface="Calibri"/>
                <a:cs typeface="Calibri"/>
                <a:sym typeface="Calibri"/>
              </a:rPr>
              <a:t>By </a:t>
            </a:r>
            <a:r>
              <a:rPr lang="en" sz="1300">
                <a:solidFill>
                  <a:schemeClr val="dk1"/>
                </a:solidFill>
                <a:latin typeface="Calibri"/>
                <a:ea typeface="Calibri"/>
                <a:cs typeface="Calibri"/>
                <a:sym typeface="Calibri"/>
              </a:rPr>
              <a:t>Seán Keenan, Brian Kerwick and Dylan Teehan</a:t>
            </a:r>
            <a:endParaRPr sz="1300">
              <a:solidFill>
                <a:schemeClr val="dk1"/>
              </a:solidFill>
              <a:latin typeface="Calibri"/>
              <a:ea typeface="Calibri"/>
              <a:cs typeface="Calibri"/>
              <a:sym typeface="Calibri"/>
            </a:endParaRPr>
          </a:p>
        </p:txBody>
      </p:sp>
      <p:sp>
        <p:nvSpPr>
          <p:cNvPr id="1736" name="Google Shape;1736;p29"/>
          <p:cNvSpPr txBox="1"/>
          <p:nvPr>
            <p:ph type="ctrTitle"/>
          </p:nvPr>
        </p:nvSpPr>
        <p:spPr>
          <a:xfrm>
            <a:off x="559775" y="405575"/>
            <a:ext cx="7378200" cy="131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4100"/>
              <a:t>Breakdown Of Crime In Ireland - 2016</a:t>
            </a:r>
            <a:endParaRPr sz="4100"/>
          </a:p>
          <a:p>
            <a:pPr indent="0" lvl="0" marL="0" rtl="0" algn="ctr">
              <a:spcBef>
                <a:spcPts val="0"/>
              </a:spcBef>
              <a:spcAft>
                <a:spcPts val="0"/>
              </a:spcAft>
              <a:buClr>
                <a:schemeClr val="dk1"/>
              </a:buClr>
              <a:buSzPts val="1100"/>
              <a:buFont typeface="Arial"/>
              <a:buNone/>
            </a:pPr>
            <a:r>
              <a:t/>
            </a:r>
            <a:endParaRPr sz="5800"/>
          </a:p>
        </p:txBody>
      </p:sp>
      <p:grpSp>
        <p:nvGrpSpPr>
          <p:cNvPr id="1737" name="Google Shape;1737;p29"/>
          <p:cNvGrpSpPr/>
          <p:nvPr/>
        </p:nvGrpSpPr>
        <p:grpSpPr>
          <a:xfrm>
            <a:off x="1725548" y="2443467"/>
            <a:ext cx="5692902" cy="3192334"/>
            <a:chOff x="582650" y="1625075"/>
            <a:chExt cx="2041125" cy="1144575"/>
          </a:xfrm>
        </p:grpSpPr>
        <p:sp>
          <p:nvSpPr>
            <p:cNvPr id="1738" name="Google Shape;1738;p29"/>
            <p:cNvSpPr/>
            <p:nvPr/>
          </p:nvSpPr>
          <p:spPr>
            <a:xfrm>
              <a:off x="582650" y="2745875"/>
              <a:ext cx="2041125" cy="23775"/>
            </a:xfrm>
            <a:custGeom>
              <a:rect b="b" l="l" r="r" t="t"/>
              <a:pathLst>
                <a:path extrusionOk="0" h="951" w="81645">
                  <a:moveTo>
                    <a:pt x="40823" y="1"/>
                  </a:moveTo>
                  <a:cubicBezTo>
                    <a:pt x="18279" y="1"/>
                    <a:pt x="0" y="213"/>
                    <a:pt x="0" y="476"/>
                  </a:cubicBezTo>
                  <a:cubicBezTo>
                    <a:pt x="0" y="737"/>
                    <a:pt x="18276" y="951"/>
                    <a:pt x="40823" y="951"/>
                  </a:cubicBezTo>
                  <a:cubicBezTo>
                    <a:pt x="63369" y="949"/>
                    <a:pt x="81645" y="737"/>
                    <a:pt x="81645" y="476"/>
                  </a:cubicBezTo>
                  <a:cubicBezTo>
                    <a:pt x="81645" y="214"/>
                    <a:pt x="63369" y="1"/>
                    <a:pt x="40823"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9"/>
            <p:cNvSpPr/>
            <p:nvPr/>
          </p:nvSpPr>
          <p:spPr>
            <a:xfrm>
              <a:off x="2221375" y="2493025"/>
              <a:ext cx="197600" cy="14075"/>
            </a:xfrm>
            <a:custGeom>
              <a:rect b="b" l="l" r="r" t="t"/>
              <a:pathLst>
                <a:path extrusionOk="0" h="563" w="7904">
                  <a:moveTo>
                    <a:pt x="1" y="0"/>
                  </a:moveTo>
                  <a:lnTo>
                    <a:pt x="1" y="563"/>
                  </a:lnTo>
                  <a:lnTo>
                    <a:pt x="7903" y="563"/>
                  </a:lnTo>
                  <a:lnTo>
                    <a:pt x="79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29"/>
            <p:cNvSpPr/>
            <p:nvPr/>
          </p:nvSpPr>
          <p:spPr>
            <a:xfrm>
              <a:off x="2308050" y="2489500"/>
              <a:ext cx="26275" cy="256575"/>
            </a:xfrm>
            <a:custGeom>
              <a:rect b="b" l="l" r="r" t="t"/>
              <a:pathLst>
                <a:path extrusionOk="0" h="10263" w="1051">
                  <a:moveTo>
                    <a:pt x="1051" y="0"/>
                  </a:moveTo>
                  <a:lnTo>
                    <a:pt x="697" y="194"/>
                  </a:lnTo>
                  <a:lnTo>
                    <a:pt x="1" y="10263"/>
                  </a:lnTo>
                  <a:lnTo>
                    <a:pt x="248" y="10263"/>
                  </a:lnTo>
                  <a:lnTo>
                    <a:pt x="10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29"/>
            <p:cNvSpPr/>
            <p:nvPr/>
          </p:nvSpPr>
          <p:spPr>
            <a:xfrm>
              <a:off x="2417225" y="2373950"/>
              <a:ext cx="27450" cy="114425"/>
            </a:xfrm>
            <a:custGeom>
              <a:rect b="b" l="l" r="r" t="t"/>
              <a:pathLst>
                <a:path extrusionOk="0" h="4577" w="1098">
                  <a:moveTo>
                    <a:pt x="775" y="1"/>
                  </a:moveTo>
                  <a:lnTo>
                    <a:pt x="0" y="4576"/>
                  </a:lnTo>
                  <a:lnTo>
                    <a:pt x="261" y="4540"/>
                  </a:lnTo>
                  <a:lnTo>
                    <a:pt x="1097" y="88"/>
                  </a:lnTo>
                  <a:lnTo>
                    <a:pt x="77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29"/>
            <p:cNvSpPr/>
            <p:nvPr/>
          </p:nvSpPr>
          <p:spPr>
            <a:xfrm>
              <a:off x="2411350" y="2489500"/>
              <a:ext cx="26275" cy="256575"/>
            </a:xfrm>
            <a:custGeom>
              <a:rect b="b" l="l" r="r" t="t"/>
              <a:pathLst>
                <a:path extrusionOk="0" h="10263" w="1051">
                  <a:moveTo>
                    <a:pt x="1" y="0"/>
                  </a:moveTo>
                  <a:lnTo>
                    <a:pt x="805" y="10263"/>
                  </a:lnTo>
                  <a:lnTo>
                    <a:pt x="1051" y="10263"/>
                  </a:lnTo>
                  <a:lnTo>
                    <a:pt x="354" y="194"/>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9"/>
            <p:cNvSpPr/>
            <p:nvPr/>
          </p:nvSpPr>
          <p:spPr>
            <a:xfrm>
              <a:off x="2305925" y="2489500"/>
              <a:ext cx="26275" cy="256575"/>
            </a:xfrm>
            <a:custGeom>
              <a:rect b="b" l="l" r="r" t="t"/>
              <a:pathLst>
                <a:path extrusionOk="0" h="10263" w="1051">
                  <a:moveTo>
                    <a:pt x="0" y="0"/>
                  </a:moveTo>
                  <a:lnTo>
                    <a:pt x="803" y="10263"/>
                  </a:lnTo>
                  <a:lnTo>
                    <a:pt x="1050" y="10263"/>
                  </a:lnTo>
                  <a:lnTo>
                    <a:pt x="354" y="194"/>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29"/>
            <p:cNvSpPr/>
            <p:nvPr/>
          </p:nvSpPr>
          <p:spPr>
            <a:xfrm>
              <a:off x="2202600" y="2489500"/>
              <a:ext cx="26250" cy="256575"/>
            </a:xfrm>
            <a:custGeom>
              <a:rect b="b" l="l" r="r" t="t"/>
              <a:pathLst>
                <a:path extrusionOk="0" h="10263" w="1050">
                  <a:moveTo>
                    <a:pt x="1049" y="0"/>
                  </a:moveTo>
                  <a:lnTo>
                    <a:pt x="699" y="194"/>
                  </a:lnTo>
                  <a:lnTo>
                    <a:pt x="1" y="10263"/>
                  </a:lnTo>
                  <a:lnTo>
                    <a:pt x="247" y="10263"/>
                  </a:lnTo>
                  <a:lnTo>
                    <a:pt x="104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29"/>
            <p:cNvSpPr/>
            <p:nvPr/>
          </p:nvSpPr>
          <p:spPr>
            <a:xfrm>
              <a:off x="2294700" y="2369425"/>
              <a:ext cx="27450" cy="114450"/>
            </a:xfrm>
            <a:custGeom>
              <a:rect b="b" l="l" r="r" t="t"/>
              <a:pathLst>
                <a:path extrusionOk="0" h="4578" w="1098">
                  <a:moveTo>
                    <a:pt x="775" y="1"/>
                  </a:moveTo>
                  <a:lnTo>
                    <a:pt x="0" y="4578"/>
                  </a:lnTo>
                  <a:lnTo>
                    <a:pt x="0" y="4578"/>
                  </a:lnTo>
                  <a:lnTo>
                    <a:pt x="262" y="4541"/>
                  </a:lnTo>
                  <a:lnTo>
                    <a:pt x="1097" y="88"/>
                  </a:lnTo>
                  <a:lnTo>
                    <a:pt x="77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29"/>
            <p:cNvSpPr/>
            <p:nvPr/>
          </p:nvSpPr>
          <p:spPr>
            <a:xfrm>
              <a:off x="2305375" y="2134875"/>
              <a:ext cx="205525" cy="271575"/>
            </a:xfrm>
            <a:custGeom>
              <a:rect b="b" l="l" r="r" t="t"/>
              <a:pathLst>
                <a:path extrusionOk="0" h="10863" w="8221">
                  <a:moveTo>
                    <a:pt x="5569" y="1"/>
                  </a:moveTo>
                  <a:cubicBezTo>
                    <a:pt x="4787" y="1"/>
                    <a:pt x="3959" y="94"/>
                    <a:pt x="2982" y="261"/>
                  </a:cubicBezTo>
                  <a:cubicBezTo>
                    <a:pt x="2467" y="352"/>
                    <a:pt x="2057" y="723"/>
                    <a:pt x="1950" y="1208"/>
                  </a:cubicBezTo>
                  <a:lnTo>
                    <a:pt x="74" y="9520"/>
                  </a:lnTo>
                  <a:cubicBezTo>
                    <a:pt x="0" y="9847"/>
                    <a:pt x="87" y="10190"/>
                    <a:pt x="311" y="10450"/>
                  </a:cubicBezTo>
                  <a:cubicBezTo>
                    <a:pt x="535" y="10713"/>
                    <a:pt x="872" y="10863"/>
                    <a:pt x="1228" y="10863"/>
                  </a:cubicBezTo>
                  <a:lnTo>
                    <a:pt x="4970" y="10863"/>
                  </a:lnTo>
                  <a:cubicBezTo>
                    <a:pt x="5605" y="10863"/>
                    <a:pt x="6154" y="10442"/>
                    <a:pt x="6281" y="9852"/>
                  </a:cubicBezTo>
                  <a:lnTo>
                    <a:pt x="8104" y="1363"/>
                  </a:lnTo>
                  <a:cubicBezTo>
                    <a:pt x="8221" y="810"/>
                    <a:pt x="7842" y="271"/>
                    <a:pt x="7257" y="158"/>
                  </a:cubicBezTo>
                  <a:cubicBezTo>
                    <a:pt x="6692" y="51"/>
                    <a:pt x="6143" y="1"/>
                    <a:pt x="5569" y="1"/>
                  </a:cubicBezTo>
                  <a:close/>
                </a:path>
              </a:pathLst>
            </a:custGeom>
            <a:solidFill>
              <a:srgbClr val="47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29"/>
            <p:cNvSpPr/>
            <p:nvPr/>
          </p:nvSpPr>
          <p:spPr>
            <a:xfrm>
              <a:off x="2204500" y="2475575"/>
              <a:ext cx="225850" cy="23775"/>
            </a:xfrm>
            <a:custGeom>
              <a:rect b="b" l="l" r="r" t="t"/>
              <a:pathLst>
                <a:path extrusionOk="0" h="951" w="9034">
                  <a:moveTo>
                    <a:pt x="495" y="0"/>
                  </a:moveTo>
                  <a:cubicBezTo>
                    <a:pt x="278" y="0"/>
                    <a:pt x="93" y="143"/>
                    <a:pt x="46" y="342"/>
                  </a:cubicBezTo>
                  <a:cubicBezTo>
                    <a:pt x="0" y="541"/>
                    <a:pt x="110" y="744"/>
                    <a:pt x="308" y="828"/>
                  </a:cubicBezTo>
                  <a:cubicBezTo>
                    <a:pt x="485" y="902"/>
                    <a:pt x="701" y="950"/>
                    <a:pt x="966" y="950"/>
                  </a:cubicBezTo>
                  <a:lnTo>
                    <a:pt x="8407" y="950"/>
                  </a:lnTo>
                  <a:cubicBezTo>
                    <a:pt x="8407" y="950"/>
                    <a:pt x="8413" y="951"/>
                    <a:pt x="8422" y="951"/>
                  </a:cubicBezTo>
                  <a:cubicBezTo>
                    <a:pt x="8455" y="951"/>
                    <a:pt x="8542" y="947"/>
                    <a:pt x="8650" y="915"/>
                  </a:cubicBezTo>
                  <a:cubicBezTo>
                    <a:pt x="8886" y="849"/>
                    <a:pt x="9033" y="628"/>
                    <a:pt x="8997" y="399"/>
                  </a:cubicBezTo>
                  <a:cubicBezTo>
                    <a:pt x="8961" y="170"/>
                    <a:pt x="8752" y="0"/>
                    <a:pt x="85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29"/>
            <p:cNvSpPr/>
            <p:nvPr/>
          </p:nvSpPr>
          <p:spPr>
            <a:xfrm>
              <a:off x="2303162" y="2134875"/>
              <a:ext cx="205525" cy="271575"/>
            </a:xfrm>
            <a:custGeom>
              <a:rect b="b" l="l" r="r" t="t"/>
              <a:pathLst>
                <a:path extrusionOk="0" h="10863" w="8221">
                  <a:moveTo>
                    <a:pt x="5571" y="0"/>
                  </a:moveTo>
                  <a:cubicBezTo>
                    <a:pt x="4788" y="0"/>
                    <a:pt x="3960" y="94"/>
                    <a:pt x="2982" y="261"/>
                  </a:cubicBezTo>
                  <a:cubicBezTo>
                    <a:pt x="2467" y="352"/>
                    <a:pt x="2057" y="723"/>
                    <a:pt x="1950" y="1208"/>
                  </a:cubicBezTo>
                  <a:lnTo>
                    <a:pt x="74" y="9520"/>
                  </a:lnTo>
                  <a:cubicBezTo>
                    <a:pt x="0" y="9847"/>
                    <a:pt x="87" y="10190"/>
                    <a:pt x="311" y="10450"/>
                  </a:cubicBezTo>
                  <a:cubicBezTo>
                    <a:pt x="536" y="10713"/>
                    <a:pt x="872" y="10863"/>
                    <a:pt x="1228" y="10863"/>
                  </a:cubicBezTo>
                  <a:lnTo>
                    <a:pt x="4970" y="10863"/>
                  </a:lnTo>
                  <a:cubicBezTo>
                    <a:pt x="5606" y="10863"/>
                    <a:pt x="6154" y="10442"/>
                    <a:pt x="6281" y="9852"/>
                  </a:cubicBezTo>
                  <a:lnTo>
                    <a:pt x="8103" y="1363"/>
                  </a:lnTo>
                  <a:cubicBezTo>
                    <a:pt x="8220" y="810"/>
                    <a:pt x="7843" y="271"/>
                    <a:pt x="7256" y="158"/>
                  </a:cubicBezTo>
                  <a:cubicBezTo>
                    <a:pt x="6692" y="50"/>
                    <a:pt x="6144" y="0"/>
                    <a:pt x="55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29"/>
            <p:cNvSpPr/>
            <p:nvPr/>
          </p:nvSpPr>
          <p:spPr>
            <a:xfrm>
              <a:off x="2307088" y="2146625"/>
              <a:ext cx="156400" cy="259825"/>
            </a:xfrm>
            <a:custGeom>
              <a:rect b="b" l="l" r="r" t="t"/>
              <a:pathLst>
                <a:path extrusionOk="0" h="10393" w="6256">
                  <a:moveTo>
                    <a:pt x="2464" y="0"/>
                  </a:moveTo>
                  <a:cubicBezTo>
                    <a:pt x="2205" y="172"/>
                    <a:pt x="2018" y="435"/>
                    <a:pt x="1948" y="738"/>
                  </a:cubicBezTo>
                  <a:lnTo>
                    <a:pt x="74" y="9050"/>
                  </a:lnTo>
                  <a:cubicBezTo>
                    <a:pt x="0" y="9377"/>
                    <a:pt x="87" y="9720"/>
                    <a:pt x="312" y="9980"/>
                  </a:cubicBezTo>
                  <a:cubicBezTo>
                    <a:pt x="538" y="10243"/>
                    <a:pt x="873" y="10393"/>
                    <a:pt x="1230" y="10393"/>
                  </a:cubicBezTo>
                  <a:lnTo>
                    <a:pt x="4972" y="10393"/>
                  </a:lnTo>
                  <a:cubicBezTo>
                    <a:pt x="5577" y="10393"/>
                    <a:pt x="6098" y="10008"/>
                    <a:pt x="6256" y="9465"/>
                  </a:cubicBezTo>
                  <a:cubicBezTo>
                    <a:pt x="4978" y="8360"/>
                    <a:pt x="3752" y="6263"/>
                    <a:pt x="3041" y="3720"/>
                  </a:cubicBezTo>
                  <a:cubicBezTo>
                    <a:pt x="2673" y="2408"/>
                    <a:pt x="2486" y="1137"/>
                    <a:pt x="2464"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29"/>
            <p:cNvSpPr/>
            <p:nvPr/>
          </p:nvSpPr>
          <p:spPr>
            <a:xfrm>
              <a:off x="2414675" y="2499325"/>
              <a:ext cx="575" cy="25"/>
            </a:xfrm>
            <a:custGeom>
              <a:rect b="b" l="l" r="r" t="t"/>
              <a:pathLst>
                <a:path extrusionOk="0" h="1" w="23">
                  <a:moveTo>
                    <a:pt x="0" y="0"/>
                  </a:moveTo>
                  <a:lnTo>
                    <a:pt x="23" y="0"/>
                  </a:lnTo>
                  <a:close/>
                </a:path>
              </a:pathLst>
            </a:custGeom>
            <a:solidFill>
              <a:srgbClr val="DDCA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29"/>
            <p:cNvSpPr/>
            <p:nvPr/>
          </p:nvSpPr>
          <p:spPr>
            <a:xfrm>
              <a:off x="2204525" y="2475600"/>
              <a:ext cx="132825" cy="23750"/>
            </a:xfrm>
            <a:custGeom>
              <a:rect b="b" l="l" r="r" t="t"/>
              <a:pathLst>
                <a:path extrusionOk="0" h="950" w="5313">
                  <a:moveTo>
                    <a:pt x="494" y="1"/>
                  </a:moveTo>
                  <a:cubicBezTo>
                    <a:pt x="277" y="1"/>
                    <a:pt x="89" y="145"/>
                    <a:pt x="45" y="344"/>
                  </a:cubicBezTo>
                  <a:cubicBezTo>
                    <a:pt x="1" y="543"/>
                    <a:pt x="109" y="745"/>
                    <a:pt x="307" y="827"/>
                  </a:cubicBezTo>
                  <a:cubicBezTo>
                    <a:pt x="484" y="901"/>
                    <a:pt x="700" y="949"/>
                    <a:pt x="965" y="949"/>
                  </a:cubicBezTo>
                  <a:lnTo>
                    <a:pt x="5312" y="949"/>
                  </a:lnTo>
                  <a:cubicBezTo>
                    <a:pt x="5047" y="949"/>
                    <a:pt x="4829" y="901"/>
                    <a:pt x="4653" y="827"/>
                  </a:cubicBezTo>
                  <a:cubicBezTo>
                    <a:pt x="4455" y="745"/>
                    <a:pt x="4345" y="543"/>
                    <a:pt x="4392" y="344"/>
                  </a:cubicBezTo>
                  <a:cubicBezTo>
                    <a:pt x="4436" y="145"/>
                    <a:pt x="4623" y="1"/>
                    <a:pt x="4841"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29"/>
            <p:cNvSpPr/>
            <p:nvPr/>
          </p:nvSpPr>
          <p:spPr>
            <a:xfrm>
              <a:off x="2223375" y="2304600"/>
              <a:ext cx="145675" cy="18625"/>
            </a:xfrm>
            <a:custGeom>
              <a:rect b="b" l="l" r="r" t="t"/>
              <a:pathLst>
                <a:path extrusionOk="0" h="745" w="5827">
                  <a:moveTo>
                    <a:pt x="1" y="0"/>
                  </a:moveTo>
                  <a:lnTo>
                    <a:pt x="1" y="744"/>
                  </a:lnTo>
                  <a:lnTo>
                    <a:pt x="5826" y="744"/>
                  </a:lnTo>
                  <a:lnTo>
                    <a:pt x="5826" y="249"/>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29"/>
            <p:cNvSpPr/>
            <p:nvPr/>
          </p:nvSpPr>
          <p:spPr>
            <a:xfrm>
              <a:off x="2023525" y="2126150"/>
              <a:ext cx="260375" cy="195150"/>
            </a:xfrm>
            <a:custGeom>
              <a:rect b="b" l="l" r="r" t="t"/>
              <a:pathLst>
                <a:path extrusionOk="0" h="7806" w="10415">
                  <a:moveTo>
                    <a:pt x="594" y="0"/>
                  </a:moveTo>
                  <a:cubicBezTo>
                    <a:pt x="400" y="0"/>
                    <a:pt x="223" y="106"/>
                    <a:pt x="120" y="288"/>
                  </a:cubicBezTo>
                  <a:cubicBezTo>
                    <a:pt x="17" y="466"/>
                    <a:pt x="1" y="695"/>
                    <a:pt x="76" y="902"/>
                  </a:cubicBezTo>
                  <a:lnTo>
                    <a:pt x="2608" y="7805"/>
                  </a:lnTo>
                  <a:lnTo>
                    <a:pt x="10414" y="7805"/>
                  </a:lnTo>
                  <a:lnTo>
                    <a:pt x="7752" y="538"/>
                  </a:lnTo>
                  <a:cubicBezTo>
                    <a:pt x="7631" y="214"/>
                    <a:pt x="7351" y="0"/>
                    <a:pt x="70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29"/>
            <p:cNvSpPr/>
            <p:nvPr/>
          </p:nvSpPr>
          <p:spPr>
            <a:xfrm>
              <a:off x="2023575" y="2126175"/>
              <a:ext cx="221475" cy="103125"/>
            </a:xfrm>
            <a:custGeom>
              <a:rect b="b" l="l" r="r" t="t"/>
              <a:pathLst>
                <a:path extrusionOk="0" h="4125" w="8859">
                  <a:moveTo>
                    <a:pt x="594" y="1"/>
                  </a:moveTo>
                  <a:cubicBezTo>
                    <a:pt x="399" y="1"/>
                    <a:pt x="224" y="107"/>
                    <a:pt x="121" y="288"/>
                  </a:cubicBezTo>
                  <a:cubicBezTo>
                    <a:pt x="18" y="466"/>
                    <a:pt x="0" y="696"/>
                    <a:pt x="77" y="902"/>
                  </a:cubicBezTo>
                  <a:lnTo>
                    <a:pt x="1257" y="4124"/>
                  </a:lnTo>
                  <a:cubicBezTo>
                    <a:pt x="2648" y="3644"/>
                    <a:pt x="4365" y="3360"/>
                    <a:pt x="6222" y="3360"/>
                  </a:cubicBezTo>
                  <a:cubicBezTo>
                    <a:pt x="7143" y="3360"/>
                    <a:pt x="8026" y="3431"/>
                    <a:pt x="8858" y="3560"/>
                  </a:cubicBezTo>
                  <a:lnTo>
                    <a:pt x="7751" y="538"/>
                  </a:lnTo>
                  <a:cubicBezTo>
                    <a:pt x="7632" y="214"/>
                    <a:pt x="7350" y="1"/>
                    <a:pt x="7049"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29"/>
            <p:cNvSpPr/>
            <p:nvPr/>
          </p:nvSpPr>
          <p:spPr>
            <a:xfrm>
              <a:off x="2023575" y="2126150"/>
              <a:ext cx="248425" cy="195150"/>
            </a:xfrm>
            <a:custGeom>
              <a:rect b="b" l="l" r="r" t="t"/>
              <a:pathLst>
                <a:path extrusionOk="0" h="7806" w="9937">
                  <a:moveTo>
                    <a:pt x="566" y="0"/>
                  </a:moveTo>
                  <a:cubicBezTo>
                    <a:pt x="382" y="0"/>
                    <a:pt x="212" y="106"/>
                    <a:pt x="115" y="288"/>
                  </a:cubicBezTo>
                  <a:cubicBezTo>
                    <a:pt x="18" y="466"/>
                    <a:pt x="0" y="695"/>
                    <a:pt x="73" y="902"/>
                  </a:cubicBezTo>
                  <a:lnTo>
                    <a:pt x="2488" y="7805"/>
                  </a:lnTo>
                  <a:lnTo>
                    <a:pt x="9936" y="7805"/>
                  </a:lnTo>
                  <a:lnTo>
                    <a:pt x="7393" y="538"/>
                  </a:lnTo>
                  <a:cubicBezTo>
                    <a:pt x="7281" y="214"/>
                    <a:pt x="7015" y="0"/>
                    <a:pt x="67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29"/>
            <p:cNvSpPr/>
            <p:nvPr/>
          </p:nvSpPr>
          <p:spPr>
            <a:xfrm>
              <a:off x="2023575" y="2126150"/>
              <a:ext cx="193050" cy="72000"/>
            </a:xfrm>
            <a:custGeom>
              <a:rect b="b" l="l" r="r" t="t"/>
              <a:pathLst>
                <a:path extrusionOk="0" h="2880" w="7722">
                  <a:moveTo>
                    <a:pt x="566" y="0"/>
                  </a:moveTo>
                  <a:cubicBezTo>
                    <a:pt x="382" y="0"/>
                    <a:pt x="212" y="106"/>
                    <a:pt x="115" y="286"/>
                  </a:cubicBezTo>
                  <a:cubicBezTo>
                    <a:pt x="18" y="466"/>
                    <a:pt x="0" y="695"/>
                    <a:pt x="73" y="902"/>
                  </a:cubicBezTo>
                  <a:lnTo>
                    <a:pt x="765" y="2879"/>
                  </a:lnTo>
                  <a:cubicBezTo>
                    <a:pt x="1725" y="1730"/>
                    <a:pt x="3337" y="1032"/>
                    <a:pt x="5174" y="1032"/>
                  </a:cubicBezTo>
                  <a:cubicBezTo>
                    <a:pt x="5594" y="1032"/>
                    <a:pt x="6026" y="1069"/>
                    <a:pt x="6464" y="1145"/>
                  </a:cubicBezTo>
                  <a:cubicBezTo>
                    <a:pt x="6898" y="1220"/>
                    <a:pt x="7320" y="1333"/>
                    <a:pt x="7722" y="1474"/>
                  </a:cubicBezTo>
                  <a:lnTo>
                    <a:pt x="7393" y="536"/>
                  </a:lnTo>
                  <a:cubicBezTo>
                    <a:pt x="7281" y="212"/>
                    <a:pt x="7015" y="0"/>
                    <a:pt x="6726"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29"/>
            <p:cNvSpPr/>
            <p:nvPr/>
          </p:nvSpPr>
          <p:spPr>
            <a:xfrm>
              <a:off x="2112550" y="2197475"/>
              <a:ext cx="43550" cy="47200"/>
            </a:xfrm>
            <a:custGeom>
              <a:rect b="b" l="l" r="r" t="t"/>
              <a:pathLst>
                <a:path extrusionOk="0" h="1888" w="1742">
                  <a:moveTo>
                    <a:pt x="596" y="1"/>
                  </a:moveTo>
                  <a:cubicBezTo>
                    <a:pt x="556" y="1"/>
                    <a:pt x="517" y="5"/>
                    <a:pt x="479" y="15"/>
                  </a:cubicBezTo>
                  <a:cubicBezTo>
                    <a:pt x="119" y="103"/>
                    <a:pt x="1" y="589"/>
                    <a:pt x="217" y="1103"/>
                  </a:cubicBezTo>
                  <a:cubicBezTo>
                    <a:pt x="413" y="1564"/>
                    <a:pt x="809" y="1888"/>
                    <a:pt x="1149" y="1888"/>
                  </a:cubicBezTo>
                  <a:cubicBezTo>
                    <a:pt x="1188" y="1888"/>
                    <a:pt x="1226" y="1883"/>
                    <a:pt x="1263" y="1875"/>
                  </a:cubicBezTo>
                  <a:cubicBezTo>
                    <a:pt x="1624" y="1786"/>
                    <a:pt x="1741" y="1300"/>
                    <a:pt x="1525" y="786"/>
                  </a:cubicBezTo>
                  <a:cubicBezTo>
                    <a:pt x="1330" y="326"/>
                    <a:pt x="936" y="1"/>
                    <a:pt x="59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29"/>
            <p:cNvSpPr/>
            <p:nvPr/>
          </p:nvSpPr>
          <p:spPr>
            <a:xfrm>
              <a:off x="2112550" y="2197475"/>
              <a:ext cx="36075" cy="35550"/>
            </a:xfrm>
            <a:custGeom>
              <a:rect b="b" l="l" r="r" t="t"/>
              <a:pathLst>
                <a:path extrusionOk="0" h="1422" w="1443">
                  <a:moveTo>
                    <a:pt x="596" y="1"/>
                  </a:moveTo>
                  <a:cubicBezTo>
                    <a:pt x="557" y="1"/>
                    <a:pt x="517" y="5"/>
                    <a:pt x="479" y="15"/>
                  </a:cubicBezTo>
                  <a:cubicBezTo>
                    <a:pt x="119" y="102"/>
                    <a:pt x="1" y="589"/>
                    <a:pt x="217" y="1103"/>
                  </a:cubicBezTo>
                  <a:cubicBezTo>
                    <a:pt x="267" y="1219"/>
                    <a:pt x="329" y="1325"/>
                    <a:pt x="401" y="1421"/>
                  </a:cubicBezTo>
                  <a:cubicBezTo>
                    <a:pt x="372" y="1368"/>
                    <a:pt x="344" y="1316"/>
                    <a:pt x="320" y="1259"/>
                  </a:cubicBezTo>
                  <a:cubicBezTo>
                    <a:pt x="105" y="745"/>
                    <a:pt x="220" y="259"/>
                    <a:pt x="581" y="171"/>
                  </a:cubicBezTo>
                  <a:cubicBezTo>
                    <a:pt x="618" y="162"/>
                    <a:pt x="656" y="158"/>
                    <a:pt x="695" y="158"/>
                  </a:cubicBezTo>
                  <a:cubicBezTo>
                    <a:pt x="949" y="158"/>
                    <a:pt x="1234" y="339"/>
                    <a:pt x="1443" y="624"/>
                  </a:cubicBezTo>
                  <a:cubicBezTo>
                    <a:pt x="1232" y="253"/>
                    <a:pt x="894" y="1"/>
                    <a:pt x="596"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29"/>
            <p:cNvSpPr/>
            <p:nvPr/>
          </p:nvSpPr>
          <p:spPr>
            <a:xfrm>
              <a:off x="1896750" y="2336000"/>
              <a:ext cx="42500" cy="413375"/>
            </a:xfrm>
            <a:custGeom>
              <a:rect b="b" l="l" r="r" t="t"/>
              <a:pathLst>
                <a:path extrusionOk="0" h="16535" w="1700">
                  <a:moveTo>
                    <a:pt x="0" y="1"/>
                  </a:moveTo>
                  <a:lnTo>
                    <a:pt x="1221" y="16534"/>
                  </a:lnTo>
                  <a:lnTo>
                    <a:pt x="1699" y="16534"/>
                  </a:lnTo>
                  <a:lnTo>
                    <a:pt x="6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29"/>
            <p:cNvSpPr/>
            <p:nvPr/>
          </p:nvSpPr>
          <p:spPr>
            <a:xfrm>
              <a:off x="2038600" y="2336000"/>
              <a:ext cx="40875" cy="413375"/>
            </a:xfrm>
            <a:custGeom>
              <a:rect b="b" l="l" r="r" t="t"/>
              <a:pathLst>
                <a:path extrusionOk="0" h="16535" w="1635">
                  <a:moveTo>
                    <a:pt x="0" y="1"/>
                  </a:moveTo>
                  <a:lnTo>
                    <a:pt x="1174" y="16534"/>
                  </a:lnTo>
                  <a:lnTo>
                    <a:pt x="1635" y="16534"/>
                  </a:lnTo>
                  <a:lnTo>
                    <a:pt x="6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29"/>
            <p:cNvSpPr/>
            <p:nvPr/>
          </p:nvSpPr>
          <p:spPr>
            <a:xfrm>
              <a:off x="1915175" y="2457975"/>
              <a:ext cx="138650" cy="11850"/>
            </a:xfrm>
            <a:custGeom>
              <a:rect b="b" l="l" r="r" t="t"/>
              <a:pathLst>
                <a:path extrusionOk="0" h="474" w="5546">
                  <a:moveTo>
                    <a:pt x="1" y="0"/>
                  </a:moveTo>
                  <a:lnTo>
                    <a:pt x="1" y="473"/>
                  </a:lnTo>
                  <a:lnTo>
                    <a:pt x="5545" y="473"/>
                  </a:lnTo>
                  <a:lnTo>
                    <a:pt x="55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29"/>
            <p:cNvSpPr/>
            <p:nvPr/>
          </p:nvSpPr>
          <p:spPr>
            <a:xfrm>
              <a:off x="1901600" y="2330100"/>
              <a:ext cx="600975" cy="40275"/>
            </a:xfrm>
            <a:custGeom>
              <a:rect b="b" l="l" r="r" t="t"/>
              <a:pathLst>
                <a:path extrusionOk="0" h="1611" w="24039">
                  <a:moveTo>
                    <a:pt x="0" y="1"/>
                  </a:moveTo>
                  <a:lnTo>
                    <a:pt x="0" y="1611"/>
                  </a:lnTo>
                  <a:lnTo>
                    <a:pt x="23880" y="1611"/>
                  </a:lnTo>
                  <a:lnTo>
                    <a:pt x="2403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29"/>
            <p:cNvSpPr/>
            <p:nvPr/>
          </p:nvSpPr>
          <p:spPr>
            <a:xfrm>
              <a:off x="1897725" y="2330100"/>
              <a:ext cx="454025" cy="40275"/>
            </a:xfrm>
            <a:custGeom>
              <a:rect b="b" l="l" r="r" t="t"/>
              <a:pathLst>
                <a:path extrusionOk="0" h="1611" w="18161">
                  <a:moveTo>
                    <a:pt x="1" y="1"/>
                  </a:moveTo>
                  <a:lnTo>
                    <a:pt x="155" y="1611"/>
                  </a:lnTo>
                  <a:lnTo>
                    <a:pt x="18041" y="1611"/>
                  </a:lnTo>
                  <a:lnTo>
                    <a:pt x="181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29"/>
            <p:cNvSpPr/>
            <p:nvPr/>
          </p:nvSpPr>
          <p:spPr>
            <a:xfrm>
              <a:off x="2459300" y="2336000"/>
              <a:ext cx="42500" cy="413375"/>
            </a:xfrm>
            <a:custGeom>
              <a:rect b="b" l="l" r="r" t="t"/>
              <a:pathLst>
                <a:path extrusionOk="0" h="16535" w="1700">
                  <a:moveTo>
                    <a:pt x="1002" y="1"/>
                  </a:moveTo>
                  <a:lnTo>
                    <a:pt x="0" y="16534"/>
                  </a:lnTo>
                  <a:lnTo>
                    <a:pt x="479" y="16534"/>
                  </a:lnTo>
                  <a:lnTo>
                    <a:pt x="170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29"/>
            <p:cNvSpPr/>
            <p:nvPr/>
          </p:nvSpPr>
          <p:spPr>
            <a:xfrm>
              <a:off x="2326875" y="2336000"/>
              <a:ext cx="40800" cy="413375"/>
            </a:xfrm>
            <a:custGeom>
              <a:rect b="b" l="l" r="r" t="t"/>
              <a:pathLst>
                <a:path extrusionOk="0" h="16535" w="1632">
                  <a:moveTo>
                    <a:pt x="963" y="1"/>
                  </a:moveTo>
                  <a:lnTo>
                    <a:pt x="0" y="16534"/>
                  </a:lnTo>
                  <a:lnTo>
                    <a:pt x="460" y="16534"/>
                  </a:lnTo>
                  <a:lnTo>
                    <a:pt x="163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29"/>
            <p:cNvSpPr/>
            <p:nvPr/>
          </p:nvSpPr>
          <p:spPr>
            <a:xfrm>
              <a:off x="2346350" y="2457975"/>
              <a:ext cx="138625" cy="11925"/>
            </a:xfrm>
            <a:custGeom>
              <a:rect b="b" l="l" r="r" t="t"/>
              <a:pathLst>
                <a:path extrusionOk="0" h="477" w="5545">
                  <a:moveTo>
                    <a:pt x="0" y="0"/>
                  </a:moveTo>
                  <a:lnTo>
                    <a:pt x="0" y="476"/>
                  </a:lnTo>
                  <a:lnTo>
                    <a:pt x="5545" y="475"/>
                  </a:lnTo>
                  <a:lnTo>
                    <a:pt x="55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29"/>
            <p:cNvSpPr/>
            <p:nvPr/>
          </p:nvSpPr>
          <p:spPr>
            <a:xfrm>
              <a:off x="1884225" y="2317050"/>
              <a:ext cx="633700" cy="23700"/>
            </a:xfrm>
            <a:custGeom>
              <a:rect b="b" l="l" r="r" t="t"/>
              <a:pathLst>
                <a:path extrusionOk="0" h="948" w="25348">
                  <a:moveTo>
                    <a:pt x="0" y="0"/>
                  </a:moveTo>
                  <a:lnTo>
                    <a:pt x="173" y="666"/>
                  </a:lnTo>
                  <a:lnTo>
                    <a:pt x="366" y="947"/>
                  </a:lnTo>
                  <a:lnTo>
                    <a:pt x="24937" y="947"/>
                  </a:lnTo>
                  <a:lnTo>
                    <a:pt x="25242" y="605"/>
                  </a:lnTo>
                  <a:lnTo>
                    <a:pt x="253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29"/>
            <p:cNvSpPr/>
            <p:nvPr/>
          </p:nvSpPr>
          <p:spPr>
            <a:xfrm>
              <a:off x="1884225" y="2317050"/>
              <a:ext cx="476975" cy="23700"/>
            </a:xfrm>
            <a:custGeom>
              <a:rect b="b" l="l" r="r" t="t"/>
              <a:pathLst>
                <a:path extrusionOk="0" h="948" w="19079">
                  <a:moveTo>
                    <a:pt x="0" y="0"/>
                  </a:moveTo>
                  <a:lnTo>
                    <a:pt x="173" y="666"/>
                  </a:lnTo>
                  <a:lnTo>
                    <a:pt x="366" y="947"/>
                  </a:lnTo>
                  <a:lnTo>
                    <a:pt x="18901" y="947"/>
                  </a:lnTo>
                  <a:lnTo>
                    <a:pt x="1907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29"/>
            <p:cNvSpPr/>
            <p:nvPr/>
          </p:nvSpPr>
          <p:spPr>
            <a:xfrm>
              <a:off x="1219800" y="1625075"/>
              <a:ext cx="259175" cy="188925"/>
            </a:xfrm>
            <a:custGeom>
              <a:rect b="b" l="l" r="r" t="t"/>
              <a:pathLst>
                <a:path extrusionOk="0" h="7557" w="10367">
                  <a:moveTo>
                    <a:pt x="0" y="0"/>
                  </a:moveTo>
                  <a:lnTo>
                    <a:pt x="1037" y="6336"/>
                  </a:lnTo>
                  <a:lnTo>
                    <a:pt x="8279" y="5881"/>
                  </a:lnTo>
                  <a:lnTo>
                    <a:pt x="9689" y="7557"/>
                  </a:lnTo>
                  <a:lnTo>
                    <a:pt x="9689" y="7557"/>
                  </a:lnTo>
                  <a:lnTo>
                    <a:pt x="9119" y="5828"/>
                  </a:lnTo>
                  <a:lnTo>
                    <a:pt x="9823" y="5784"/>
                  </a:lnTo>
                  <a:lnTo>
                    <a:pt x="10366" y="276"/>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29"/>
            <p:cNvSpPr/>
            <p:nvPr/>
          </p:nvSpPr>
          <p:spPr>
            <a:xfrm>
              <a:off x="650650" y="1690100"/>
              <a:ext cx="287950" cy="231125"/>
            </a:xfrm>
            <a:custGeom>
              <a:rect b="b" l="l" r="r" t="t"/>
              <a:pathLst>
                <a:path extrusionOk="0" h="9245" w="11518">
                  <a:moveTo>
                    <a:pt x="6758" y="1"/>
                  </a:moveTo>
                  <a:cubicBezTo>
                    <a:pt x="5144" y="1"/>
                    <a:pt x="3582" y="1040"/>
                    <a:pt x="2751" y="2161"/>
                  </a:cubicBezTo>
                  <a:cubicBezTo>
                    <a:pt x="0" y="5872"/>
                    <a:pt x="6097" y="9244"/>
                    <a:pt x="6097" y="9244"/>
                  </a:cubicBezTo>
                  <a:lnTo>
                    <a:pt x="8120" y="8684"/>
                  </a:lnTo>
                  <a:cubicBezTo>
                    <a:pt x="9378" y="6549"/>
                    <a:pt x="11518" y="3094"/>
                    <a:pt x="9257" y="1010"/>
                  </a:cubicBezTo>
                  <a:cubicBezTo>
                    <a:pt x="8476" y="290"/>
                    <a:pt x="7610" y="1"/>
                    <a:pt x="6758" y="1"/>
                  </a:cubicBezTo>
                  <a:close/>
                </a:path>
              </a:pathLst>
            </a:custGeom>
            <a:solidFill>
              <a:srgbClr val="5427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29"/>
            <p:cNvSpPr/>
            <p:nvPr/>
          </p:nvSpPr>
          <p:spPr>
            <a:xfrm>
              <a:off x="736250" y="1693625"/>
              <a:ext cx="109175" cy="38550"/>
            </a:xfrm>
            <a:custGeom>
              <a:rect b="b" l="l" r="r" t="t"/>
              <a:pathLst>
                <a:path extrusionOk="0" h="1542" w="4367">
                  <a:moveTo>
                    <a:pt x="4367" y="1"/>
                  </a:moveTo>
                  <a:lnTo>
                    <a:pt x="4367" y="1"/>
                  </a:lnTo>
                  <a:cubicBezTo>
                    <a:pt x="4366" y="1"/>
                    <a:pt x="1622" y="366"/>
                    <a:pt x="996" y="598"/>
                  </a:cubicBezTo>
                  <a:cubicBezTo>
                    <a:pt x="370" y="831"/>
                    <a:pt x="0" y="1295"/>
                    <a:pt x="0" y="1295"/>
                  </a:cubicBezTo>
                  <a:lnTo>
                    <a:pt x="40" y="1541"/>
                  </a:lnTo>
                  <a:cubicBezTo>
                    <a:pt x="54" y="1541"/>
                    <a:pt x="68" y="1541"/>
                    <a:pt x="82" y="1541"/>
                  </a:cubicBezTo>
                  <a:cubicBezTo>
                    <a:pt x="3043" y="1541"/>
                    <a:pt x="4367" y="1"/>
                    <a:pt x="4367" y="1"/>
                  </a:cubicBezTo>
                  <a:close/>
                </a:path>
              </a:pathLst>
            </a:custGeom>
            <a:solidFill>
              <a:srgbClr val="441C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9"/>
            <p:cNvSpPr/>
            <p:nvPr/>
          </p:nvSpPr>
          <p:spPr>
            <a:xfrm>
              <a:off x="650650" y="1720175"/>
              <a:ext cx="252200" cy="201050"/>
            </a:xfrm>
            <a:custGeom>
              <a:rect b="b" l="l" r="r" t="t"/>
              <a:pathLst>
                <a:path extrusionOk="0" h="8042" w="10088">
                  <a:moveTo>
                    <a:pt x="3675" y="0"/>
                  </a:moveTo>
                  <a:lnTo>
                    <a:pt x="3675" y="0"/>
                  </a:lnTo>
                  <a:cubicBezTo>
                    <a:pt x="3314" y="295"/>
                    <a:pt x="2999" y="623"/>
                    <a:pt x="2751" y="958"/>
                  </a:cubicBezTo>
                  <a:cubicBezTo>
                    <a:pt x="0" y="4669"/>
                    <a:pt x="6097" y="8041"/>
                    <a:pt x="6099" y="8041"/>
                  </a:cubicBezTo>
                  <a:lnTo>
                    <a:pt x="8120" y="7481"/>
                  </a:lnTo>
                  <a:cubicBezTo>
                    <a:pt x="8793" y="6340"/>
                    <a:pt x="9720" y="4819"/>
                    <a:pt x="10088" y="3331"/>
                  </a:cubicBezTo>
                  <a:lnTo>
                    <a:pt x="10088" y="3331"/>
                  </a:lnTo>
                  <a:cubicBezTo>
                    <a:pt x="10003" y="3420"/>
                    <a:pt x="9919" y="3458"/>
                    <a:pt x="9834" y="3458"/>
                  </a:cubicBezTo>
                  <a:cubicBezTo>
                    <a:pt x="9198" y="3458"/>
                    <a:pt x="8526" y="1289"/>
                    <a:pt x="7464" y="1289"/>
                  </a:cubicBezTo>
                  <a:cubicBezTo>
                    <a:pt x="6859" y="1289"/>
                    <a:pt x="6116" y="1402"/>
                    <a:pt x="5448" y="1402"/>
                  </a:cubicBezTo>
                  <a:cubicBezTo>
                    <a:pt x="4480" y="1402"/>
                    <a:pt x="3671" y="1164"/>
                    <a:pt x="3675" y="0"/>
                  </a:cubicBezTo>
                  <a:close/>
                </a:path>
              </a:pathLst>
            </a:custGeom>
            <a:solidFill>
              <a:srgbClr val="441C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29"/>
            <p:cNvSpPr/>
            <p:nvPr/>
          </p:nvSpPr>
          <p:spPr>
            <a:xfrm>
              <a:off x="866150" y="1838050"/>
              <a:ext cx="14800" cy="29900"/>
            </a:xfrm>
            <a:custGeom>
              <a:rect b="b" l="l" r="r" t="t"/>
              <a:pathLst>
                <a:path extrusionOk="0" h="1196" w="592">
                  <a:moveTo>
                    <a:pt x="470" y="1"/>
                  </a:moveTo>
                  <a:cubicBezTo>
                    <a:pt x="383" y="1"/>
                    <a:pt x="259" y="92"/>
                    <a:pt x="162" y="194"/>
                  </a:cubicBezTo>
                  <a:cubicBezTo>
                    <a:pt x="1" y="357"/>
                    <a:pt x="51" y="1196"/>
                    <a:pt x="164" y="1196"/>
                  </a:cubicBezTo>
                  <a:cubicBezTo>
                    <a:pt x="169" y="1196"/>
                    <a:pt x="174" y="1194"/>
                    <a:pt x="179" y="1191"/>
                  </a:cubicBezTo>
                  <a:cubicBezTo>
                    <a:pt x="383" y="1061"/>
                    <a:pt x="592" y="446"/>
                    <a:pt x="581" y="163"/>
                  </a:cubicBezTo>
                  <a:cubicBezTo>
                    <a:pt x="576" y="46"/>
                    <a:pt x="532" y="1"/>
                    <a:pt x="470" y="1"/>
                  </a:cubicBezTo>
                  <a:close/>
                </a:path>
              </a:pathLst>
            </a:custGeom>
            <a:solidFill>
              <a:srgbClr val="8E5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29"/>
            <p:cNvSpPr/>
            <p:nvPr/>
          </p:nvSpPr>
          <p:spPr>
            <a:xfrm>
              <a:off x="869475" y="1844425"/>
              <a:ext cx="8500" cy="17150"/>
            </a:xfrm>
            <a:custGeom>
              <a:rect b="b" l="l" r="r" t="t"/>
              <a:pathLst>
                <a:path extrusionOk="0" h="686" w="340">
                  <a:moveTo>
                    <a:pt x="270" y="0"/>
                  </a:moveTo>
                  <a:cubicBezTo>
                    <a:pt x="220" y="0"/>
                    <a:pt x="148" y="52"/>
                    <a:pt x="92" y="110"/>
                  </a:cubicBezTo>
                  <a:cubicBezTo>
                    <a:pt x="0" y="205"/>
                    <a:pt x="29" y="685"/>
                    <a:pt x="94" y="685"/>
                  </a:cubicBezTo>
                  <a:cubicBezTo>
                    <a:pt x="96" y="685"/>
                    <a:pt x="99" y="684"/>
                    <a:pt x="102" y="682"/>
                  </a:cubicBezTo>
                  <a:cubicBezTo>
                    <a:pt x="217" y="609"/>
                    <a:pt x="339" y="255"/>
                    <a:pt x="334" y="92"/>
                  </a:cubicBezTo>
                  <a:cubicBezTo>
                    <a:pt x="331" y="25"/>
                    <a:pt x="305" y="0"/>
                    <a:pt x="270" y="0"/>
                  </a:cubicBezTo>
                  <a:close/>
                </a:path>
              </a:pathLst>
            </a:custGeom>
            <a:solidFill>
              <a:srgbClr val="6832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29"/>
            <p:cNvSpPr/>
            <p:nvPr/>
          </p:nvSpPr>
          <p:spPr>
            <a:xfrm>
              <a:off x="870100" y="1853150"/>
              <a:ext cx="5525" cy="11125"/>
            </a:xfrm>
            <a:custGeom>
              <a:rect b="b" l="l" r="r" t="t"/>
              <a:pathLst>
                <a:path extrusionOk="0" h="445" w="221">
                  <a:moveTo>
                    <a:pt x="176" y="0"/>
                  </a:moveTo>
                  <a:cubicBezTo>
                    <a:pt x="143" y="0"/>
                    <a:pt x="97" y="35"/>
                    <a:pt x="60" y="71"/>
                  </a:cubicBezTo>
                  <a:cubicBezTo>
                    <a:pt x="0" y="132"/>
                    <a:pt x="18" y="444"/>
                    <a:pt x="60" y="444"/>
                  </a:cubicBezTo>
                  <a:cubicBezTo>
                    <a:pt x="62" y="444"/>
                    <a:pt x="64" y="444"/>
                    <a:pt x="66" y="442"/>
                  </a:cubicBezTo>
                  <a:cubicBezTo>
                    <a:pt x="141" y="392"/>
                    <a:pt x="220" y="164"/>
                    <a:pt x="217" y="61"/>
                  </a:cubicBezTo>
                  <a:cubicBezTo>
                    <a:pt x="215" y="17"/>
                    <a:pt x="199" y="0"/>
                    <a:pt x="176" y="0"/>
                  </a:cubicBezTo>
                  <a:close/>
                </a:path>
              </a:pathLst>
            </a:custGeom>
            <a:solidFill>
              <a:srgbClr val="8E5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29"/>
            <p:cNvSpPr/>
            <p:nvPr/>
          </p:nvSpPr>
          <p:spPr>
            <a:xfrm>
              <a:off x="640875" y="1948850"/>
              <a:ext cx="167700" cy="205900"/>
            </a:xfrm>
            <a:custGeom>
              <a:rect b="b" l="l" r="r" t="t"/>
              <a:pathLst>
                <a:path extrusionOk="0" h="8236" w="6708">
                  <a:moveTo>
                    <a:pt x="4449" y="1"/>
                  </a:moveTo>
                  <a:cubicBezTo>
                    <a:pt x="4399" y="1"/>
                    <a:pt x="4352" y="10"/>
                    <a:pt x="4308" y="28"/>
                  </a:cubicBezTo>
                  <a:cubicBezTo>
                    <a:pt x="3322" y="445"/>
                    <a:pt x="619" y="5363"/>
                    <a:pt x="235" y="6240"/>
                  </a:cubicBezTo>
                  <a:cubicBezTo>
                    <a:pt x="0" y="6778"/>
                    <a:pt x="1130" y="8236"/>
                    <a:pt x="1666" y="8236"/>
                  </a:cubicBezTo>
                  <a:cubicBezTo>
                    <a:pt x="1706" y="8236"/>
                    <a:pt x="1742" y="8228"/>
                    <a:pt x="1774" y="8212"/>
                  </a:cubicBezTo>
                  <a:cubicBezTo>
                    <a:pt x="2251" y="7964"/>
                    <a:pt x="4899" y="4629"/>
                    <a:pt x="5619" y="3721"/>
                  </a:cubicBezTo>
                  <a:cubicBezTo>
                    <a:pt x="6707" y="2349"/>
                    <a:pt x="5256" y="1"/>
                    <a:pt x="4449" y="1"/>
                  </a:cubicBezTo>
                  <a:close/>
                </a:path>
              </a:pathLst>
            </a:custGeom>
            <a:solidFill>
              <a:srgbClr val="773C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29"/>
            <p:cNvSpPr/>
            <p:nvPr/>
          </p:nvSpPr>
          <p:spPr>
            <a:xfrm>
              <a:off x="848950" y="1967150"/>
              <a:ext cx="184825" cy="178975"/>
            </a:xfrm>
            <a:custGeom>
              <a:rect b="b" l="l" r="r" t="t"/>
              <a:pathLst>
                <a:path extrusionOk="0" h="7159" w="7393">
                  <a:moveTo>
                    <a:pt x="2579" y="0"/>
                  </a:moveTo>
                  <a:cubicBezTo>
                    <a:pt x="1770" y="0"/>
                    <a:pt x="1" y="2197"/>
                    <a:pt x="1116" y="3461"/>
                  </a:cubicBezTo>
                  <a:cubicBezTo>
                    <a:pt x="1854" y="4299"/>
                    <a:pt x="4723" y="6907"/>
                    <a:pt x="5218" y="7131"/>
                  </a:cubicBezTo>
                  <a:cubicBezTo>
                    <a:pt x="5259" y="7149"/>
                    <a:pt x="5309" y="7158"/>
                    <a:pt x="5365" y="7158"/>
                  </a:cubicBezTo>
                  <a:cubicBezTo>
                    <a:pt x="5983" y="7158"/>
                    <a:pt x="7392" y="6092"/>
                    <a:pt x="7110" y="5547"/>
                  </a:cubicBezTo>
                  <a:cubicBezTo>
                    <a:pt x="6646" y="4654"/>
                    <a:pt x="3679" y="293"/>
                    <a:pt x="2680" y="13"/>
                  </a:cubicBezTo>
                  <a:cubicBezTo>
                    <a:pt x="2649" y="4"/>
                    <a:pt x="2615" y="0"/>
                    <a:pt x="2579" y="0"/>
                  </a:cubicBezTo>
                  <a:close/>
                </a:path>
              </a:pathLst>
            </a:custGeom>
            <a:solidFill>
              <a:srgbClr val="773C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29"/>
            <p:cNvSpPr/>
            <p:nvPr/>
          </p:nvSpPr>
          <p:spPr>
            <a:xfrm>
              <a:off x="851475" y="1950075"/>
              <a:ext cx="154475" cy="148200"/>
            </a:xfrm>
            <a:custGeom>
              <a:rect b="b" l="l" r="r" t="t"/>
              <a:pathLst>
                <a:path extrusionOk="0" h="5928" w="6179">
                  <a:moveTo>
                    <a:pt x="1691" y="0"/>
                  </a:moveTo>
                  <a:cubicBezTo>
                    <a:pt x="1602" y="0"/>
                    <a:pt x="1514" y="10"/>
                    <a:pt x="1428" y="31"/>
                  </a:cubicBezTo>
                  <a:cubicBezTo>
                    <a:pt x="185" y="330"/>
                    <a:pt x="1" y="2139"/>
                    <a:pt x="825" y="4044"/>
                  </a:cubicBezTo>
                  <a:cubicBezTo>
                    <a:pt x="1264" y="5058"/>
                    <a:pt x="2320" y="5927"/>
                    <a:pt x="2320" y="5927"/>
                  </a:cubicBezTo>
                  <a:lnTo>
                    <a:pt x="6178" y="4416"/>
                  </a:lnTo>
                  <a:cubicBezTo>
                    <a:pt x="6178" y="4416"/>
                    <a:pt x="3584" y="0"/>
                    <a:pt x="169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29"/>
            <p:cNvSpPr/>
            <p:nvPr/>
          </p:nvSpPr>
          <p:spPr>
            <a:xfrm>
              <a:off x="857525" y="1983375"/>
              <a:ext cx="95775" cy="114900"/>
            </a:xfrm>
            <a:custGeom>
              <a:rect b="b" l="l" r="r" t="t"/>
              <a:pathLst>
                <a:path extrusionOk="0" h="4596" w="3831">
                  <a:moveTo>
                    <a:pt x="131" y="0"/>
                  </a:moveTo>
                  <a:lnTo>
                    <a:pt x="131" y="0"/>
                  </a:lnTo>
                  <a:cubicBezTo>
                    <a:pt x="0" y="743"/>
                    <a:pt x="153" y="1712"/>
                    <a:pt x="585" y="2712"/>
                  </a:cubicBezTo>
                  <a:cubicBezTo>
                    <a:pt x="1024" y="3726"/>
                    <a:pt x="2080" y="4595"/>
                    <a:pt x="2080" y="4595"/>
                  </a:cubicBezTo>
                  <a:lnTo>
                    <a:pt x="3831" y="3910"/>
                  </a:lnTo>
                  <a:cubicBezTo>
                    <a:pt x="3358" y="3684"/>
                    <a:pt x="2381" y="2307"/>
                    <a:pt x="1766" y="1687"/>
                  </a:cubicBezTo>
                  <a:cubicBezTo>
                    <a:pt x="912" y="827"/>
                    <a:pt x="405" y="812"/>
                    <a:pt x="131"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29"/>
            <p:cNvSpPr/>
            <p:nvPr/>
          </p:nvSpPr>
          <p:spPr>
            <a:xfrm>
              <a:off x="900800" y="2044975"/>
              <a:ext cx="108650" cy="64625"/>
            </a:xfrm>
            <a:custGeom>
              <a:rect b="b" l="l" r="r" t="t"/>
              <a:pathLst>
                <a:path extrusionOk="0" h="2585" w="4346">
                  <a:moveTo>
                    <a:pt x="4051" y="0"/>
                  </a:moveTo>
                  <a:lnTo>
                    <a:pt x="1" y="2056"/>
                  </a:lnTo>
                  <a:lnTo>
                    <a:pt x="552" y="2585"/>
                  </a:lnTo>
                  <a:lnTo>
                    <a:pt x="4345" y="815"/>
                  </a:lnTo>
                  <a:lnTo>
                    <a:pt x="40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29"/>
            <p:cNvSpPr/>
            <p:nvPr/>
          </p:nvSpPr>
          <p:spPr>
            <a:xfrm>
              <a:off x="995575" y="2044925"/>
              <a:ext cx="13875" cy="26875"/>
            </a:xfrm>
            <a:custGeom>
              <a:rect b="b" l="l" r="r" t="t"/>
              <a:pathLst>
                <a:path extrusionOk="0" h="1075" w="555">
                  <a:moveTo>
                    <a:pt x="260" y="1"/>
                  </a:moveTo>
                  <a:lnTo>
                    <a:pt x="87" y="91"/>
                  </a:lnTo>
                  <a:cubicBezTo>
                    <a:pt x="127" y="395"/>
                    <a:pt x="102" y="734"/>
                    <a:pt x="1" y="1074"/>
                  </a:cubicBezTo>
                  <a:lnTo>
                    <a:pt x="554" y="817"/>
                  </a:lnTo>
                  <a:lnTo>
                    <a:pt x="260"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29"/>
            <p:cNvSpPr/>
            <p:nvPr/>
          </p:nvSpPr>
          <p:spPr>
            <a:xfrm>
              <a:off x="900800" y="2083850"/>
              <a:ext cx="32725" cy="25750"/>
            </a:xfrm>
            <a:custGeom>
              <a:rect b="b" l="l" r="r" t="t"/>
              <a:pathLst>
                <a:path extrusionOk="0" h="1030" w="1309">
                  <a:moveTo>
                    <a:pt x="988" y="0"/>
                  </a:moveTo>
                  <a:lnTo>
                    <a:pt x="1" y="501"/>
                  </a:lnTo>
                  <a:lnTo>
                    <a:pt x="553" y="1030"/>
                  </a:lnTo>
                  <a:lnTo>
                    <a:pt x="1309" y="678"/>
                  </a:lnTo>
                  <a:cubicBezTo>
                    <a:pt x="1154" y="497"/>
                    <a:pt x="1045" y="265"/>
                    <a:pt x="988"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29"/>
            <p:cNvSpPr/>
            <p:nvPr/>
          </p:nvSpPr>
          <p:spPr>
            <a:xfrm>
              <a:off x="721675" y="2297975"/>
              <a:ext cx="20950" cy="5400"/>
            </a:xfrm>
            <a:custGeom>
              <a:rect b="b" l="l" r="r" t="t"/>
              <a:pathLst>
                <a:path extrusionOk="0" h="216" w="838">
                  <a:moveTo>
                    <a:pt x="458" y="0"/>
                  </a:moveTo>
                  <a:cubicBezTo>
                    <a:pt x="446" y="0"/>
                    <a:pt x="435" y="0"/>
                    <a:pt x="423" y="0"/>
                  </a:cubicBezTo>
                  <a:cubicBezTo>
                    <a:pt x="10" y="3"/>
                    <a:pt x="10" y="52"/>
                    <a:pt x="9" y="111"/>
                  </a:cubicBezTo>
                  <a:cubicBezTo>
                    <a:pt x="6" y="167"/>
                    <a:pt x="0" y="216"/>
                    <a:pt x="365" y="216"/>
                  </a:cubicBezTo>
                  <a:cubicBezTo>
                    <a:pt x="380" y="216"/>
                    <a:pt x="397" y="215"/>
                    <a:pt x="414" y="215"/>
                  </a:cubicBezTo>
                  <a:cubicBezTo>
                    <a:pt x="826" y="214"/>
                    <a:pt x="825" y="164"/>
                    <a:pt x="828" y="105"/>
                  </a:cubicBezTo>
                  <a:cubicBezTo>
                    <a:pt x="832" y="48"/>
                    <a:pt x="838" y="0"/>
                    <a:pt x="4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29"/>
            <p:cNvSpPr/>
            <p:nvPr/>
          </p:nvSpPr>
          <p:spPr>
            <a:xfrm>
              <a:off x="662250" y="2286925"/>
              <a:ext cx="28575" cy="15750"/>
            </a:xfrm>
            <a:custGeom>
              <a:rect b="b" l="l" r="r" t="t"/>
              <a:pathLst>
                <a:path extrusionOk="0" h="630" w="1143">
                  <a:moveTo>
                    <a:pt x="157" y="0"/>
                  </a:moveTo>
                  <a:cubicBezTo>
                    <a:pt x="123" y="0"/>
                    <a:pt x="89" y="13"/>
                    <a:pt x="63" y="37"/>
                  </a:cubicBezTo>
                  <a:cubicBezTo>
                    <a:pt x="35" y="61"/>
                    <a:pt x="19" y="96"/>
                    <a:pt x="19" y="132"/>
                  </a:cubicBezTo>
                  <a:lnTo>
                    <a:pt x="2" y="498"/>
                  </a:lnTo>
                  <a:cubicBezTo>
                    <a:pt x="0" y="535"/>
                    <a:pt x="13" y="569"/>
                    <a:pt x="38" y="592"/>
                  </a:cubicBezTo>
                  <a:cubicBezTo>
                    <a:pt x="63" y="615"/>
                    <a:pt x="94" y="630"/>
                    <a:pt x="128" y="630"/>
                  </a:cubicBezTo>
                  <a:cubicBezTo>
                    <a:pt x="131" y="630"/>
                    <a:pt x="134" y="630"/>
                    <a:pt x="137" y="629"/>
                  </a:cubicBezTo>
                  <a:lnTo>
                    <a:pt x="978" y="584"/>
                  </a:lnTo>
                  <a:cubicBezTo>
                    <a:pt x="1059" y="581"/>
                    <a:pt x="1125" y="514"/>
                    <a:pt x="1128" y="435"/>
                  </a:cubicBezTo>
                  <a:lnTo>
                    <a:pt x="1140" y="210"/>
                  </a:lnTo>
                  <a:cubicBezTo>
                    <a:pt x="1143" y="111"/>
                    <a:pt x="1068" y="30"/>
                    <a:pt x="966" y="25"/>
                  </a:cubicBezTo>
                  <a:lnTo>
                    <a:pt x="162" y="0"/>
                  </a:lnTo>
                  <a:cubicBezTo>
                    <a:pt x="160" y="0"/>
                    <a:pt x="159" y="0"/>
                    <a:pt x="157" y="0"/>
                  </a:cubicBezTo>
                  <a:close/>
                </a:path>
              </a:pathLst>
            </a:custGeom>
            <a:solidFill>
              <a:srgbClr val="3A3F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29"/>
            <p:cNvSpPr/>
            <p:nvPr/>
          </p:nvSpPr>
          <p:spPr>
            <a:xfrm>
              <a:off x="673100" y="2288400"/>
              <a:ext cx="58225" cy="12650"/>
            </a:xfrm>
            <a:custGeom>
              <a:rect b="b" l="l" r="r" t="t"/>
              <a:pathLst>
                <a:path extrusionOk="0" h="506" w="2329">
                  <a:moveTo>
                    <a:pt x="23" y="0"/>
                  </a:moveTo>
                  <a:lnTo>
                    <a:pt x="1" y="505"/>
                  </a:lnTo>
                  <a:lnTo>
                    <a:pt x="2308" y="439"/>
                  </a:lnTo>
                  <a:lnTo>
                    <a:pt x="2329" y="12"/>
                  </a:lnTo>
                  <a:lnTo>
                    <a:pt x="2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29"/>
            <p:cNvSpPr/>
            <p:nvPr/>
          </p:nvSpPr>
          <p:spPr>
            <a:xfrm>
              <a:off x="726750" y="2214950"/>
              <a:ext cx="19050" cy="35375"/>
            </a:xfrm>
            <a:custGeom>
              <a:rect b="b" l="l" r="r" t="t"/>
              <a:pathLst>
                <a:path extrusionOk="0" h="1415" w="762">
                  <a:moveTo>
                    <a:pt x="613" y="0"/>
                  </a:moveTo>
                  <a:lnTo>
                    <a:pt x="175" y="5"/>
                  </a:lnTo>
                  <a:cubicBezTo>
                    <a:pt x="134" y="5"/>
                    <a:pt x="89" y="24"/>
                    <a:pt x="58" y="58"/>
                  </a:cubicBezTo>
                  <a:cubicBezTo>
                    <a:pt x="27" y="90"/>
                    <a:pt x="8" y="137"/>
                    <a:pt x="8" y="183"/>
                  </a:cubicBezTo>
                  <a:lnTo>
                    <a:pt x="0" y="1236"/>
                  </a:lnTo>
                  <a:cubicBezTo>
                    <a:pt x="0" y="1337"/>
                    <a:pt x="72" y="1414"/>
                    <a:pt x="165" y="1414"/>
                  </a:cubicBezTo>
                  <a:cubicBezTo>
                    <a:pt x="166" y="1414"/>
                    <a:pt x="167" y="1414"/>
                    <a:pt x="168" y="1414"/>
                  </a:cubicBezTo>
                  <a:lnTo>
                    <a:pt x="435" y="1413"/>
                  </a:lnTo>
                  <a:cubicBezTo>
                    <a:pt x="552" y="1413"/>
                    <a:pt x="656" y="1311"/>
                    <a:pt x="667" y="1184"/>
                  </a:cubicBezTo>
                  <a:lnTo>
                    <a:pt x="757" y="171"/>
                  </a:lnTo>
                  <a:cubicBezTo>
                    <a:pt x="762" y="126"/>
                    <a:pt x="748" y="83"/>
                    <a:pt x="720" y="50"/>
                  </a:cubicBezTo>
                  <a:cubicBezTo>
                    <a:pt x="694" y="20"/>
                    <a:pt x="654" y="0"/>
                    <a:pt x="613" y="0"/>
                  </a:cubicBezTo>
                  <a:close/>
                </a:path>
              </a:pathLst>
            </a:custGeom>
            <a:solidFill>
              <a:srgbClr val="3A3F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29"/>
            <p:cNvSpPr/>
            <p:nvPr/>
          </p:nvSpPr>
          <p:spPr>
            <a:xfrm>
              <a:off x="725975" y="2228525"/>
              <a:ext cx="17425" cy="72425"/>
            </a:xfrm>
            <a:custGeom>
              <a:rect b="b" l="l" r="r" t="t"/>
              <a:pathLst>
                <a:path extrusionOk="0" h="2897" w="697">
                  <a:moveTo>
                    <a:pt x="697" y="1"/>
                  </a:moveTo>
                  <a:lnTo>
                    <a:pt x="96" y="7"/>
                  </a:lnTo>
                  <a:lnTo>
                    <a:pt x="0" y="2896"/>
                  </a:lnTo>
                  <a:lnTo>
                    <a:pt x="511" y="2892"/>
                  </a:lnTo>
                  <a:lnTo>
                    <a:pt x="6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29"/>
            <p:cNvSpPr/>
            <p:nvPr/>
          </p:nvSpPr>
          <p:spPr>
            <a:xfrm>
              <a:off x="714450" y="2288000"/>
              <a:ext cx="22675" cy="217775"/>
            </a:xfrm>
            <a:custGeom>
              <a:rect b="b" l="l" r="r" t="t"/>
              <a:pathLst>
                <a:path extrusionOk="0" h="8711" w="907">
                  <a:moveTo>
                    <a:pt x="906" y="0"/>
                  </a:moveTo>
                  <a:lnTo>
                    <a:pt x="560" y="2"/>
                  </a:lnTo>
                  <a:lnTo>
                    <a:pt x="8" y="8337"/>
                  </a:lnTo>
                  <a:cubicBezTo>
                    <a:pt x="0" y="8437"/>
                    <a:pt x="37" y="8533"/>
                    <a:pt x="106" y="8602"/>
                  </a:cubicBezTo>
                  <a:cubicBezTo>
                    <a:pt x="177" y="8673"/>
                    <a:pt x="276" y="8711"/>
                    <a:pt x="383" y="8711"/>
                  </a:cubicBezTo>
                  <a:cubicBezTo>
                    <a:pt x="450" y="8711"/>
                    <a:pt x="516" y="8684"/>
                    <a:pt x="563" y="8639"/>
                  </a:cubicBezTo>
                  <a:cubicBezTo>
                    <a:pt x="613" y="8593"/>
                    <a:pt x="641" y="8533"/>
                    <a:pt x="642" y="8469"/>
                  </a:cubicBezTo>
                  <a:lnTo>
                    <a:pt x="9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29"/>
            <p:cNvSpPr/>
            <p:nvPr/>
          </p:nvSpPr>
          <p:spPr>
            <a:xfrm>
              <a:off x="743975" y="2216050"/>
              <a:ext cx="237825" cy="522000"/>
            </a:xfrm>
            <a:custGeom>
              <a:rect b="b" l="l" r="r" t="t"/>
              <a:pathLst>
                <a:path extrusionOk="0" h="20880" w="9513">
                  <a:moveTo>
                    <a:pt x="207" y="1"/>
                  </a:moveTo>
                  <a:cubicBezTo>
                    <a:pt x="0" y="1678"/>
                    <a:pt x="425" y="9404"/>
                    <a:pt x="522" y="10624"/>
                  </a:cubicBezTo>
                  <a:cubicBezTo>
                    <a:pt x="564" y="11157"/>
                    <a:pt x="419" y="13212"/>
                    <a:pt x="560" y="15352"/>
                  </a:cubicBezTo>
                  <a:cubicBezTo>
                    <a:pt x="744" y="18101"/>
                    <a:pt x="1221" y="20880"/>
                    <a:pt x="1221" y="20880"/>
                  </a:cubicBezTo>
                  <a:lnTo>
                    <a:pt x="1632" y="20880"/>
                  </a:lnTo>
                  <a:cubicBezTo>
                    <a:pt x="1632" y="20880"/>
                    <a:pt x="2991" y="15708"/>
                    <a:pt x="3016" y="15352"/>
                  </a:cubicBezTo>
                  <a:cubicBezTo>
                    <a:pt x="3040" y="14997"/>
                    <a:pt x="2657" y="11072"/>
                    <a:pt x="2657" y="11072"/>
                  </a:cubicBezTo>
                  <a:cubicBezTo>
                    <a:pt x="2657" y="11072"/>
                    <a:pt x="3570" y="5999"/>
                    <a:pt x="4028" y="5949"/>
                  </a:cubicBezTo>
                  <a:cubicBezTo>
                    <a:pt x="4031" y="5948"/>
                    <a:pt x="4035" y="5948"/>
                    <a:pt x="4038" y="5948"/>
                  </a:cubicBezTo>
                  <a:cubicBezTo>
                    <a:pt x="4502" y="5948"/>
                    <a:pt x="5567" y="9481"/>
                    <a:pt x="5904" y="11082"/>
                  </a:cubicBezTo>
                  <a:cubicBezTo>
                    <a:pt x="6245" y="12695"/>
                    <a:pt x="5918" y="13889"/>
                    <a:pt x="6194" y="15328"/>
                  </a:cubicBezTo>
                  <a:cubicBezTo>
                    <a:pt x="6518" y="17008"/>
                    <a:pt x="8922" y="20880"/>
                    <a:pt x="8922" y="20880"/>
                  </a:cubicBezTo>
                  <a:lnTo>
                    <a:pt x="9512" y="20880"/>
                  </a:lnTo>
                  <a:cubicBezTo>
                    <a:pt x="8863" y="17777"/>
                    <a:pt x="6965" y="307"/>
                    <a:pt x="6965" y="307"/>
                  </a:cubicBezTo>
                  <a:lnTo>
                    <a:pt x="2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29"/>
            <p:cNvSpPr/>
            <p:nvPr/>
          </p:nvSpPr>
          <p:spPr>
            <a:xfrm>
              <a:off x="892750" y="2499325"/>
              <a:ext cx="89050" cy="238675"/>
            </a:xfrm>
            <a:custGeom>
              <a:rect b="b" l="l" r="r" t="t"/>
              <a:pathLst>
                <a:path extrusionOk="0" h="9547" w="3562">
                  <a:moveTo>
                    <a:pt x="2267" y="0"/>
                  </a:moveTo>
                  <a:cubicBezTo>
                    <a:pt x="1569" y="184"/>
                    <a:pt x="825" y="302"/>
                    <a:pt x="52" y="342"/>
                  </a:cubicBezTo>
                  <a:cubicBezTo>
                    <a:pt x="220" y="1667"/>
                    <a:pt x="0" y="2739"/>
                    <a:pt x="243" y="3994"/>
                  </a:cubicBezTo>
                  <a:cubicBezTo>
                    <a:pt x="567" y="5676"/>
                    <a:pt x="2971" y="9546"/>
                    <a:pt x="2971" y="9546"/>
                  </a:cubicBezTo>
                  <a:lnTo>
                    <a:pt x="3561" y="9546"/>
                  </a:lnTo>
                  <a:cubicBezTo>
                    <a:pt x="3280" y="8203"/>
                    <a:pt x="2762" y="4153"/>
                    <a:pt x="2267"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29"/>
            <p:cNvSpPr/>
            <p:nvPr/>
          </p:nvSpPr>
          <p:spPr>
            <a:xfrm>
              <a:off x="754575" y="2482925"/>
              <a:ext cx="65375" cy="255075"/>
            </a:xfrm>
            <a:custGeom>
              <a:rect b="b" l="l" r="r" t="t"/>
              <a:pathLst>
                <a:path extrusionOk="0" h="10203" w="2615">
                  <a:moveTo>
                    <a:pt x="101" y="1"/>
                  </a:moveTo>
                  <a:cubicBezTo>
                    <a:pt x="133" y="603"/>
                    <a:pt x="1" y="2596"/>
                    <a:pt x="138" y="4675"/>
                  </a:cubicBezTo>
                  <a:cubicBezTo>
                    <a:pt x="322" y="7425"/>
                    <a:pt x="799" y="10202"/>
                    <a:pt x="799" y="10202"/>
                  </a:cubicBezTo>
                  <a:lnTo>
                    <a:pt x="1210" y="10202"/>
                  </a:lnTo>
                  <a:cubicBezTo>
                    <a:pt x="1210" y="10202"/>
                    <a:pt x="2570" y="5030"/>
                    <a:pt x="2594" y="4675"/>
                  </a:cubicBezTo>
                  <a:cubicBezTo>
                    <a:pt x="2615" y="4381"/>
                    <a:pt x="2354" y="1644"/>
                    <a:pt x="2264" y="709"/>
                  </a:cubicBezTo>
                  <a:cubicBezTo>
                    <a:pt x="1497" y="537"/>
                    <a:pt x="771" y="297"/>
                    <a:pt x="101"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29"/>
            <p:cNvSpPr/>
            <p:nvPr/>
          </p:nvSpPr>
          <p:spPr>
            <a:xfrm>
              <a:off x="752775" y="2240350"/>
              <a:ext cx="168675" cy="32375"/>
            </a:xfrm>
            <a:custGeom>
              <a:rect b="b" l="l" r="r" t="t"/>
              <a:pathLst>
                <a:path extrusionOk="0" h="1295" w="6747">
                  <a:moveTo>
                    <a:pt x="6722" y="1"/>
                  </a:moveTo>
                  <a:lnTo>
                    <a:pt x="0" y="24"/>
                  </a:lnTo>
                  <a:lnTo>
                    <a:pt x="18" y="1139"/>
                  </a:lnTo>
                  <a:cubicBezTo>
                    <a:pt x="736" y="1252"/>
                    <a:pt x="1481" y="1295"/>
                    <a:pt x="2203" y="1295"/>
                  </a:cubicBezTo>
                  <a:cubicBezTo>
                    <a:pt x="4605" y="1295"/>
                    <a:pt x="6747" y="815"/>
                    <a:pt x="6747" y="815"/>
                  </a:cubicBezTo>
                  <a:lnTo>
                    <a:pt x="6722"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29"/>
            <p:cNvSpPr/>
            <p:nvPr/>
          </p:nvSpPr>
          <p:spPr>
            <a:xfrm>
              <a:off x="844475" y="2361600"/>
              <a:ext cx="134000" cy="376400"/>
            </a:xfrm>
            <a:custGeom>
              <a:rect b="b" l="l" r="r" t="t"/>
              <a:pathLst>
                <a:path extrusionOk="0" h="15056" w="5360">
                  <a:moveTo>
                    <a:pt x="88" y="1"/>
                  </a:moveTo>
                  <a:cubicBezTo>
                    <a:pt x="56" y="1"/>
                    <a:pt x="26" y="17"/>
                    <a:pt x="1" y="71"/>
                  </a:cubicBezTo>
                  <a:cubicBezTo>
                    <a:pt x="522" y="891"/>
                    <a:pt x="1599" y="3907"/>
                    <a:pt x="1884" y="5259"/>
                  </a:cubicBezTo>
                  <a:cubicBezTo>
                    <a:pt x="2225" y="6871"/>
                    <a:pt x="1898" y="8066"/>
                    <a:pt x="2174" y="9503"/>
                  </a:cubicBezTo>
                  <a:cubicBezTo>
                    <a:pt x="2498" y="11185"/>
                    <a:pt x="4900" y="15055"/>
                    <a:pt x="4900" y="15055"/>
                  </a:cubicBezTo>
                  <a:lnTo>
                    <a:pt x="5360" y="15055"/>
                  </a:lnTo>
                  <a:cubicBezTo>
                    <a:pt x="5360" y="15055"/>
                    <a:pt x="2959" y="11185"/>
                    <a:pt x="2634" y="9503"/>
                  </a:cubicBezTo>
                  <a:cubicBezTo>
                    <a:pt x="2356" y="8066"/>
                    <a:pt x="2683" y="6871"/>
                    <a:pt x="2342" y="5259"/>
                  </a:cubicBezTo>
                  <a:cubicBezTo>
                    <a:pt x="2006" y="3659"/>
                    <a:pt x="716" y="47"/>
                    <a:pt x="248" y="47"/>
                  </a:cubicBezTo>
                  <a:cubicBezTo>
                    <a:pt x="244" y="47"/>
                    <a:pt x="241" y="47"/>
                    <a:pt x="238" y="47"/>
                  </a:cubicBezTo>
                  <a:cubicBezTo>
                    <a:pt x="237" y="47"/>
                    <a:pt x="235" y="47"/>
                    <a:pt x="234" y="47"/>
                  </a:cubicBezTo>
                  <a:cubicBezTo>
                    <a:pt x="196" y="47"/>
                    <a:pt x="140" y="1"/>
                    <a:pt x="88"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29"/>
            <p:cNvSpPr/>
            <p:nvPr/>
          </p:nvSpPr>
          <p:spPr>
            <a:xfrm>
              <a:off x="743925" y="2216050"/>
              <a:ext cx="41600" cy="521900"/>
            </a:xfrm>
            <a:custGeom>
              <a:rect b="b" l="l" r="r" t="t"/>
              <a:pathLst>
                <a:path extrusionOk="0" h="20876" w="1664">
                  <a:moveTo>
                    <a:pt x="207" y="1"/>
                  </a:moveTo>
                  <a:cubicBezTo>
                    <a:pt x="1" y="1678"/>
                    <a:pt x="427" y="9404"/>
                    <a:pt x="524" y="10620"/>
                  </a:cubicBezTo>
                  <a:cubicBezTo>
                    <a:pt x="566" y="11155"/>
                    <a:pt x="421" y="13209"/>
                    <a:pt x="562" y="15347"/>
                  </a:cubicBezTo>
                  <a:cubicBezTo>
                    <a:pt x="746" y="18098"/>
                    <a:pt x="1223" y="20876"/>
                    <a:pt x="1223" y="20876"/>
                  </a:cubicBezTo>
                  <a:lnTo>
                    <a:pt x="1634" y="20876"/>
                  </a:lnTo>
                  <a:cubicBezTo>
                    <a:pt x="1634" y="20876"/>
                    <a:pt x="1644" y="20836"/>
                    <a:pt x="1664" y="20764"/>
                  </a:cubicBezTo>
                  <a:cubicBezTo>
                    <a:pt x="1572" y="20220"/>
                    <a:pt x="1182" y="17776"/>
                    <a:pt x="1020" y="15350"/>
                  </a:cubicBezTo>
                  <a:cubicBezTo>
                    <a:pt x="879" y="13210"/>
                    <a:pt x="1024" y="11156"/>
                    <a:pt x="982" y="10623"/>
                  </a:cubicBezTo>
                  <a:cubicBezTo>
                    <a:pt x="885" y="9408"/>
                    <a:pt x="1422" y="1828"/>
                    <a:pt x="1622" y="113"/>
                  </a:cubicBezTo>
                  <a:lnTo>
                    <a:pt x="207"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29"/>
            <p:cNvSpPr/>
            <p:nvPr/>
          </p:nvSpPr>
          <p:spPr>
            <a:xfrm>
              <a:off x="734000" y="1942225"/>
              <a:ext cx="187600" cy="316275"/>
            </a:xfrm>
            <a:custGeom>
              <a:rect b="b" l="l" r="r" t="t"/>
              <a:pathLst>
                <a:path extrusionOk="0" h="12651" w="7504">
                  <a:moveTo>
                    <a:pt x="2908" y="1"/>
                  </a:moveTo>
                  <a:cubicBezTo>
                    <a:pt x="2758" y="1"/>
                    <a:pt x="2612" y="2"/>
                    <a:pt x="2469" y="4"/>
                  </a:cubicBezTo>
                  <a:cubicBezTo>
                    <a:pt x="1454" y="24"/>
                    <a:pt x="637" y="97"/>
                    <a:pt x="511" y="281"/>
                  </a:cubicBezTo>
                  <a:cubicBezTo>
                    <a:pt x="165" y="789"/>
                    <a:pt x="0" y="11475"/>
                    <a:pt x="556" y="12323"/>
                  </a:cubicBezTo>
                  <a:cubicBezTo>
                    <a:pt x="672" y="12501"/>
                    <a:pt x="2678" y="12651"/>
                    <a:pt x="4502" y="12651"/>
                  </a:cubicBezTo>
                  <a:cubicBezTo>
                    <a:pt x="5913" y="12651"/>
                    <a:pt x="7215" y="12561"/>
                    <a:pt x="7446" y="12325"/>
                  </a:cubicBezTo>
                  <a:cubicBezTo>
                    <a:pt x="7446" y="12325"/>
                    <a:pt x="7504" y="925"/>
                    <a:pt x="6998" y="451"/>
                  </a:cubicBezTo>
                  <a:cubicBezTo>
                    <a:pt x="6703" y="170"/>
                    <a:pt x="4634" y="1"/>
                    <a:pt x="29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29"/>
            <p:cNvSpPr/>
            <p:nvPr/>
          </p:nvSpPr>
          <p:spPr>
            <a:xfrm>
              <a:off x="890800" y="2050050"/>
              <a:ext cx="30150" cy="127675"/>
            </a:xfrm>
            <a:custGeom>
              <a:rect b="b" l="l" r="r" t="t"/>
              <a:pathLst>
                <a:path extrusionOk="0" h="5107" w="1206">
                  <a:moveTo>
                    <a:pt x="1205" y="0"/>
                  </a:moveTo>
                  <a:lnTo>
                    <a:pt x="1205" y="0"/>
                  </a:lnTo>
                  <a:cubicBezTo>
                    <a:pt x="1017" y="1988"/>
                    <a:pt x="0" y="5106"/>
                    <a:pt x="0" y="5106"/>
                  </a:cubicBezTo>
                  <a:cubicBezTo>
                    <a:pt x="741" y="3857"/>
                    <a:pt x="1130" y="2438"/>
                    <a:pt x="1130" y="2438"/>
                  </a:cubicBezTo>
                  <a:lnTo>
                    <a:pt x="1205"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29"/>
            <p:cNvSpPr/>
            <p:nvPr/>
          </p:nvSpPr>
          <p:spPr>
            <a:xfrm>
              <a:off x="734000" y="1954000"/>
              <a:ext cx="47875" cy="302050"/>
            </a:xfrm>
            <a:custGeom>
              <a:rect b="b" l="l" r="r" t="t"/>
              <a:pathLst>
                <a:path extrusionOk="0" h="12082" w="1915">
                  <a:moveTo>
                    <a:pt x="377" y="0"/>
                  </a:moveTo>
                  <a:cubicBezTo>
                    <a:pt x="372" y="0"/>
                    <a:pt x="367" y="3"/>
                    <a:pt x="363" y="9"/>
                  </a:cubicBezTo>
                  <a:cubicBezTo>
                    <a:pt x="17" y="519"/>
                    <a:pt x="0" y="11004"/>
                    <a:pt x="558" y="11851"/>
                  </a:cubicBezTo>
                  <a:cubicBezTo>
                    <a:pt x="617" y="11941"/>
                    <a:pt x="1158" y="12022"/>
                    <a:pt x="1915" y="12082"/>
                  </a:cubicBezTo>
                  <a:cubicBezTo>
                    <a:pt x="1445" y="10676"/>
                    <a:pt x="794" y="2903"/>
                    <a:pt x="882" y="357"/>
                  </a:cubicBezTo>
                  <a:lnTo>
                    <a:pt x="882" y="357"/>
                  </a:lnTo>
                  <a:cubicBezTo>
                    <a:pt x="870" y="359"/>
                    <a:pt x="858" y="360"/>
                    <a:pt x="846" y="360"/>
                  </a:cubicBezTo>
                  <a:cubicBezTo>
                    <a:pt x="613" y="360"/>
                    <a:pt x="443" y="0"/>
                    <a:pt x="377"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29"/>
            <p:cNvSpPr/>
            <p:nvPr/>
          </p:nvSpPr>
          <p:spPr>
            <a:xfrm>
              <a:off x="830050" y="1955725"/>
              <a:ext cx="20825" cy="302700"/>
            </a:xfrm>
            <a:custGeom>
              <a:rect b="b" l="l" r="r" t="t"/>
              <a:pathLst>
                <a:path extrusionOk="0" h="12108" w="833">
                  <a:moveTo>
                    <a:pt x="177" y="0"/>
                  </a:moveTo>
                  <a:lnTo>
                    <a:pt x="1" y="52"/>
                  </a:lnTo>
                  <a:cubicBezTo>
                    <a:pt x="526" y="2072"/>
                    <a:pt x="737" y="10732"/>
                    <a:pt x="724" y="12107"/>
                  </a:cubicBezTo>
                  <a:lnTo>
                    <a:pt x="819" y="12106"/>
                  </a:lnTo>
                  <a:cubicBezTo>
                    <a:pt x="833" y="10726"/>
                    <a:pt x="707" y="2040"/>
                    <a:pt x="17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29"/>
            <p:cNvSpPr/>
            <p:nvPr/>
          </p:nvSpPr>
          <p:spPr>
            <a:xfrm>
              <a:off x="639075" y="2097525"/>
              <a:ext cx="120600" cy="174775"/>
            </a:xfrm>
            <a:custGeom>
              <a:rect b="b" l="l" r="r" t="t"/>
              <a:pathLst>
                <a:path extrusionOk="0" h="6991" w="4824">
                  <a:moveTo>
                    <a:pt x="1259" y="0"/>
                  </a:moveTo>
                  <a:cubicBezTo>
                    <a:pt x="941" y="0"/>
                    <a:pt x="595" y="151"/>
                    <a:pt x="276" y="525"/>
                  </a:cubicBezTo>
                  <a:cubicBezTo>
                    <a:pt x="77" y="761"/>
                    <a:pt x="1" y="1737"/>
                    <a:pt x="200" y="2181"/>
                  </a:cubicBezTo>
                  <a:cubicBezTo>
                    <a:pt x="500" y="2851"/>
                    <a:pt x="3730" y="5837"/>
                    <a:pt x="4596" y="6990"/>
                  </a:cubicBezTo>
                  <a:lnTo>
                    <a:pt x="4824" y="6825"/>
                  </a:lnTo>
                  <a:cubicBezTo>
                    <a:pt x="4824" y="6825"/>
                    <a:pt x="2621" y="1297"/>
                    <a:pt x="2273" y="649"/>
                  </a:cubicBezTo>
                  <a:cubicBezTo>
                    <a:pt x="2072" y="276"/>
                    <a:pt x="1690" y="0"/>
                    <a:pt x="1259" y="0"/>
                  </a:cubicBezTo>
                  <a:close/>
                </a:path>
              </a:pathLst>
            </a:custGeom>
            <a:solidFill>
              <a:srgbClr val="773C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29"/>
            <p:cNvSpPr/>
            <p:nvPr/>
          </p:nvSpPr>
          <p:spPr>
            <a:xfrm>
              <a:off x="636700" y="2095200"/>
              <a:ext cx="122975" cy="177175"/>
            </a:xfrm>
            <a:custGeom>
              <a:rect b="b" l="l" r="r" t="t"/>
              <a:pathLst>
                <a:path extrusionOk="0" h="7087" w="4919">
                  <a:moveTo>
                    <a:pt x="1302" y="1"/>
                  </a:moveTo>
                  <a:cubicBezTo>
                    <a:pt x="958" y="1"/>
                    <a:pt x="590" y="153"/>
                    <a:pt x="268" y="531"/>
                  </a:cubicBezTo>
                  <a:cubicBezTo>
                    <a:pt x="66" y="764"/>
                    <a:pt x="0" y="1860"/>
                    <a:pt x="197" y="2306"/>
                  </a:cubicBezTo>
                  <a:cubicBezTo>
                    <a:pt x="498" y="2976"/>
                    <a:pt x="3825" y="5932"/>
                    <a:pt x="4691" y="7086"/>
                  </a:cubicBezTo>
                  <a:lnTo>
                    <a:pt x="4919" y="6920"/>
                  </a:lnTo>
                  <a:cubicBezTo>
                    <a:pt x="4919" y="6920"/>
                    <a:pt x="4583" y="6793"/>
                    <a:pt x="4533" y="6667"/>
                  </a:cubicBezTo>
                  <a:cubicBezTo>
                    <a:pt x="4023" y="6163"/>
                    <a:pt x="3716" y="5402"/>
                    <a:pt x="2920" y="4603"/>
                  </a:cubicBezTo>
                  <a:cubicBezTo>
                    <a:pt x="1174" y="2848"/>
                    <a:pt x="292" y="860"/>
                    <a:pt x="997" y="526"/>
                  </a:cubicBezTo>
                  <a:cubicBezTo>
                    <a:pt x="1066" y="493"/>
                    <a:pt x="1155" y="477"/>
                    <a:pt x="1262" y="477"/>
                  </a:cubicBezTo>
                  <a:cubicBezTo>
                    <a:pt x="1543" y="477"/>
                    <a:pt x="1943" y="588"/>
                    <a:pt x="2389" y="783"/>
                  </a:cubicBezTo>
                  <a:cubicBezTo>
                    <a:pt x="2381" y="770"/>
                    <a:pt x="2381" y="654"/>
                    <a:pt x="2375" y="643"/>
                  </a:cubicBezTo>
                  <a:cubicBezTo>
                    <a:pt x="2177" y="273"/>
                    <a:pt x="1762" y="1"/>
                    <a:pt x="1302"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29"/>
            <p:cNvSpPr/>
            <p:nvPr/>
          </p:nvSpPr>
          <p:spPr>
            <a:xfrm>
              <a:off x="788375" y="1866600"/>
              <a:ext cx="66550" cy="85525"/>
            </a:xfrm>
            <a:custGeom>
              <a:rect b="b" l="l" r="r" t="t"/>
              <a:pathLst>
                <a:path extrusionOk="0" h="3421" w="2662">
                  <a:moveTo>
                    <a:pt x="2662" y="3286"/>
                  </a:moveTo>
                  <a:lnTo>
                    <a:pt x="2662" y="3286"/>
                  </a:lnTo>
                  <a:cubicBezTo>
                    <a:pt x="2662" y="3286"/>
                    <a:pt x="2662" y="3286"/>
                    <a:pt x="2662" y="3286"/>
                  </a:cubicBezTo>
                  <a:close/>
                  <a:moveTo>
                    <a:pt x="190" y="0"/>
                  </a:moveTo>
                  <a:lnTo>
                    <a:pt x="0" y="3119"/>
                  </a:lnTo>
                  <a:cubicBezTo>
                    <a:pt x="358" y="3352"/>
                    <a:pt x="877" y="3421"/>
                    <a:pt x="1361" y="3421"/>
                  </a:cubicBezTo>
                  <a:cubicBezTo>
                    <a:pt x="2043" y="3421"/>
                    <a:pt x="2658" y="3286"/>
                    <a:pt x="2662" y="3286"/>
                  </a:cubicBezTo>
                  <a:cubicBezTo>
                    <a:pt x="2662" y="3286"/>
                    <a:pt x="2662" y="3286"/>
                    <a:pt x="2662" y="3286"/>
                  </a:cubicBezTo>
                  <a:lnTo>
                    <a:pt x="2662" y="3286"/>
                  </a:lnTo>
                  <a:lnTo>
                    <a:pt x="2348" y="510"/>
                  </a:lnTo>
                  <a:lnTo>
                    <a:pt x="190" y="0"/>
                  </a:lnTo>
                  <a:close/>
                </a:path>
              </a:pathLst>
            </a:custGeom>
            <a:solidFill>
              <a:srgbClr val="8E5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29"/>
            <p:cNvSpPr/>
            <p:nvPr/>
          </p:nvSpPr>
          <p:spPr>
            <a:xfrm>
              <a:off x="660150" y="1947175"/>
              <a:ext cx="127225" cy="171850"/>
            </a:xfrm>
            <a:custGeom>
              <a:rect b="b" l="l" r="r" t="t"/>
              <a:pathLst>
                <a:path extrusionOk="0" h="6874" w="5089">
                  <a:moveTo>
                    <a:pt x="3868" y="0"/>
                  </a:moveTo>
                  <a:cubicBezTo>
                    <a:pt x="2302" y="0"/>
                    <a:pt x="0" y="4671"/>
                    <a:pt x="0" y="4671"/>
                  </a:cubicBezTo>
                  <a:lnTo>
                    <a:pt x="2666" y="6874"/>
                  </a:lnTo>
                  <a:cubicBezTo>
                    <a:pt x="2666" y="6874"/>
                    <a:pt x="3205" y="6344"/>
                    <a:pt x="3605" y="5313"/>
                  </a:cubicBezTo>
                  <a:cubicBezTo>
                    <a:pt x="4361" y="3383"/>
                    <a:pt x="5088" y="314"/>
                    <a:pt x="4068" y="27"/>
                  </a:cubicBezTo>
                  <a:cubicBezTo>
                    <a:pt x="4003" y="9"/>
                    <a:pt x="3936" y="0"/>
                    <a:pt x="386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29"/>
            <p:cNvSpPr/>
            <p:nvPr/>
          </p:nvSpPr>
          <p:spPr>
            <a:xfrm>
              <a:off x="653550" y="1956350"/>
              <a:ext cx="103750" cy="162725"/>
            </a:xfrm>
            <a:custGeom>
              <a:rect b="b" l="l" r="r" t="t"/>
              <a:pathLst>
                <a:path extrusionOk="0" h="6509" w="4150">
                  <a:moveTo>
                    <a:pt x="3258" y="0"/>
                  </a:moveTo>
                  <a:cubicBezTo>
                    <a:pt x="1754" y="1111"/>
                    <a:pt x="2" y="4371"/>
                    <a:pt x="1" y="4373"/>
                  </a:cubicBezTo>
                  <a:lnTo>
                    <a:pt x="2930" y="6508"/>
                  </a:lnTo>
                  <a:cubicBezTo>
                    <a:pt x="2930" y="6508"/>
                    <a:pt x="3536" y="6100"/>
                    <a:pt x="3938" y="5071"/>
                  </a:cubicBezTo>
                  <a:cubicBezTo>
                    <a:pt x="3994" y="4925"/>
                    <a:pt x="4095" y="4337"/>
                    <a:pt x="4149" y="4180"/>
                  </a:cubicBezTo>
                  <a:lnTo>
                    <a:pt x="4149" y="4180"/>
                  </a:lnTo>
                  <a:cubicBezTo>
                    <a:pt x="3634" y="4801"/>
                    <a:pt x="3001" y="5398"/>
                    <a:pt x="2543" y="5398"/>
                  </a:cubicBezTo>
                  <a:cubicBezTo>
                    <a:pt x="2484" y="5398"/>
                    <a:pt x="2427" y="5388"/>
                    <a:pt x="2374" y="5367"/>
                  </a:cubicBezTo>
                  <a:cubicBezTo>
                    <a:pt x="1616" y="5059"/>
                    <a:pt x="1590" y="3395"/>
                    <a:pt x="2313" y="1648"/>
                  </a:cubicBezTo>
                  <a:cubicBezTo>
                    <a:pt x="2578" y="1006"/>
                    <a:pt x="2909" y="442"/>
                    <a:pt x="3258"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29"/>
            <p:cNvSpPr/>
            <p:nvPr/>
          </p:nvSpPr>
          <p:spPr>
            <a:xfrm>
              <a:off x="676900" y="1998050"/>
              <a:ext cx="53525" cy="53050"/>
            </a:xfrm>
            <a:custGeom>
              <a:rect b="b" l="l" r="r" t="t"/>
              <a:pathLst>
                <a:path extrusionOk="0" h="2122" w="2141">
                  <a:moveTo>
                    <a:pt x="1058" y="1"/>
                  </a:moveTo>
                  <a:cubicBezTo>
                    <a:pt x="1058" y="1"/>
                    <a:pt x="0" y="1222"/>
                    <a:pt x="180" y="2085"/>
                  </a:cubicBezTo>
                  <a:cubicBezTo>
                    <a:pt x="179" y="2085"/>
                    <a:pt x="272" y="2121"/>
                    <a:pt x="433" y="2121"/>
                  </a:cubicBezTo>
                  <a:cubicBezTo>
                    <a:pt x="773" y="2121"/>
                    <a:pt x="1418" y="1958"/>
                    <a:pt x="2140" y="942"/>
                  </a:cubicBezTo>
                  <a:lnTo>
                    <a:pt x="1058"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29"/>
            <p:cNvSpPr/>
            <p:nvPr/>
          </p:nvSpPr>
          <p:spPr>
            <a:xfrm>
              <a:off x="771400" y="2038000"/>
              <a:ext cx="43800" cy="42450"/>
            </a:xfrm>
            <a:custGeom>
              <a:rect b="b" l="l" r="r" t="t"/>
              <a:pathLst>
                <a:path extrusionOk="0" h="1698" w="1752">
                  <a:moveTo>
                    <a:pt x="531" y="1"/>
                  </a:moveTo>
                  <a:cubicBezTo>
                    <a:pt x="531" y="1"/>
                    <a:pt x="1" y="960"/>
                    <a:pt x="168" y="1291"/>
                  </a:cubicBezTo>
                  <a:cubicBezTo>
                    <a:pt x="260" y="1473"/>
                    <a:pt x="783" y="1697"/>
                    <a:pt x="783" y="1697"/>
                  </a:cubicBezTo>
                  <a:cubicBezTo>
                    <a:pt x="783" y="1697"/>
                    <a:pt x="786" y="1698"/>
                    <a:pt x="792" y="1698"/>
                  </a:cubicBezTo>
                  <a:cubicBezTo>
                    <a:pt x="838" y="1698"/>
                    <a:pt x="1058" y="1683"/>
                    <a:pt x="1383" y="1422"/>
                  </a:cubicBezTo>
                  <a:cubicBezTo>
                    <a:pt x="1752" y="1127"/>
                    <a:pt x="1098" y="63"/>
                    <a:pt x="1098" y="63"/>
                  </a:cubicBezTo>
                  <a:lnTo>
                    <a:pt x="531"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29"/>
            <p:cNvSpPr/>
            <p:nvPr/>
          </p:nvSpPr>
          <p:spPr>
            <a:xfrm>
              <a:off x="773250" y="2036050"/>
              <a:ext cx="43875" cy="41225"/>
            </a:xfrm>
            <a:custGeom>
              <a:rect b="b" l="l" r="r" t="t"/>
              <a:pathLst>
                <a:path extrusionOk="0" h="1649" w="1755">
                  <a:moveTo>
                    <a:pt x="530" y="1"/>
                  </a:moveTo>
                  <a:cubicBezTo>
                    <a:pt x="530" y="1"/>
                    <a:pt x="0" y="965"/>
                    <a:pt x="170" y="1282"/>
                  </a:cubicBezTo>
                  <a:cubicBezTo>
                    <a:pt x="264" y="1456"/>
                    <a:pt x="787" y="1649"/>
                    <a:pt x="787" y="1649"/>
                  </a:cubicBezTo>
                  <a:cubicBezTo>
                    <a:pt x="787" y="1649"/>
                    <a:pt x="787" y="1649"/>
                    <a:pt x="788" y="1649"/>
                  </a:cubicBezTo>
                  <a:cubicBezTo>
                    <a:pt x="808" y="1649"/>
                    <a:pt x="1035" y="1642"/>
                    <a:pt x="1386" y="1348"/>
                  </a:cubicBezTo>
                  <a:cubicBezTo>
                    <a:pt x="1754" y="1042"/>
                    <a:pt x="1100" y="33"/>
                    <a:pt x="1100" y="33"/>
                  </a:cubicBezTo>
                  <a:lnTo>
                    <a:pt x="5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29"/>
            <p:cNvSpPr/>
            <p:nvPr/>
          </p:nvSpPr>
          <p:spPr>
            <a:xfrm>
              <a:off x="812850" y="1947650"/>
              <a:ext cx="32950" cy="12100"/>
            </a:xfrm>
            <a:custGeom>
              <a:rect b="b" l="l" r="r" t="t"/>
              <a:pathLst>
                <a:path extrusionOk="0" h="484" w="1318">
                  <a:moveTo>
                    <a:pt x="1317" y="1"/>
                  </a:moveTo>
                  <a:lnTo>
                    <a:pt x="1" y="54"/>
                  </a:lnTo>
                  <a:lnTo>
                    <a:pt x="768" y="484"/>
                  </a:lnTo>
                  <a:lnTo>
                    <a:pt x="1317" y="1"/>
                  </a:lnTo>
                  <a:close/>
                </a:path>
              </a:pathLst>
            </a:custGeom>
            <a:solidFill>
              <a:srgbClr val="8E5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9"/>
            <p:cNvSpPr/>
            <p:nvPr/>
          </p:nvSpPr>
          <p:spPr>
            <a:xfrm>
              <a:off x="840475" y="1935250"/>
              <a:ext cx="26125" cy="31200"/>
            </a:xfrm>
            <a:custGeom>
              <a:rect b="b" l="l" r="r" t="t"/>
              <a:pathLst>
                <a:path extrusionOk="0" h="1248" w="1045">
                  <a:moveTo>
                    <a:pt x="516" y="1"/>
                  </a:moveTo>
                  <a:lnTo>
                    <a:pt x="0" y="604"/>
                  </a:lnTo>
                  <a:lnTo>
                    <a:pt x="798" y="1248"/>
                  </a:lnTo>
                  <a:lnTo>
                    <a:pt x="1044" y="328"/>
                  </a:lnTo>
                  <a:lnTo>
                    <a:pt x="516" y="1"/>
                  </a:lnTo>
                  <a:close/>
                </a:path>
              </a:pathLst>
            </a:custGeom>
            <a:solidFill>
              <a:srgbClr val="EBF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9"/>
            <p:cNvSpPr/>
            <p:nvPr/>
          </p:nvSpPr>
          <p:spPr>
            <a:xfrm>
              <a:off x="775600" y="1931975"/>
              <a:ext cx="44950" cy="38175"/>
            </a:xfrm>
            <a:custGeom>
              <a:rect b="b" l="l" r="r" t="t"/>
              <a:pathLst>
                <a:path extrusionOk="0" h="1527" w="1798">
                  <a:moveTo>
                    <a:pt x="413" y="1"/>
                  </a:moveTo>
                  <a:lnTo>
                    <a:pt x="0" y="407"/>
                  </a:lnTo>
                  <a:lnTo>
                    <a:pt x="1179" y="1526"/>
                  </a:lnTo>
                  <a:lnTo>
                    <a:pt x="1797" y="766"/>
                  </a:lnTo>
                  <a:lnTo>
                    <a:pt x="413" y="1"/>
                  </a:lnTo>
                  <a:close/>
                </a:path>
              </a:pathLst>
            </a:custGeom>
            <a:solidFill>
              <a:srgbClr val="EBF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9"/>
            <p:cNvSpPr/>
            <p:nvPr/>
          </p:nvSpPr>
          <p:spPr>
            <a:xfrm>
              <a:off x="960825" y="2728400"/>
              <a:ext cx="50975" cy="17475"/>
            </a:xfrm>
            <a:custGeom>
              <a:rect b="b" l="l" r="r" t="t"/>
              <a:pathLst>
                <a:path extrusionOk="0" h="699" w="2039">
                  <a:moveTo>
                    <a:pt x="503" y="1"/>
                  </a:moveTo>
                  <a:cubicBezTo>
                    <a:pt x="494" y="1"/>
                    <a:pt x="486" y="1"/>
                    <a:pt x="478" y="2"/>
                  </a:cubicBezTo>
                  <a:cubicBezTo>
                    <a:pt x="0" y="28"/>
                    <a:pt x="56" y="698"/>
                    <a:pt x="56" y="698"/>
                  </a:cubicBezTo>
                  <a:lnTo>
                    <a:pt x="2039" y="698"/>
                  </a:lnTo>
                  <a:cubicBezTo>
                    <a:pt x="2039" y="698"/>
                    <a:pt x="993" y="1"/>
                    <a:pt x="5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9"/>
            <p:cNvSpPr/>
            <p:nvPr/>
          </p:nvSpPr>
          <p:spPr>
            <a:xfrm>
              <a:off x="763850" y="2729625"/>
              <a:ext cx="32650" cy="16250"/>
            </a:xfrm>
            <a:custGeom>
              <a:rect b="b" l="l" r="r" t="t"/>
              <a:pathLst>
                <a:path extrusionOk="0" h="650" w="1306">
                  <a:moveTo>
                    <a:pt x="677" y="0"/>
                  </a:moveTo>
                  <a:cubicBezTo>
                    <a:pt x="668" y="0"/>
                    <a:pt x="658" y="1"/>
                    <a:pt x="649" y="1"/>
                  </a:cubicBezTo>
                  <a:cubicBezTo>
                    <a:pt x="171" y="25"/>
                    <a:pt x="1" y="649"/>
                    <a:pt x="1" y="649"/>
                  </a:cubicBezTo>
                  <a:lnTo>
                    <a:pt x="1305" y="649"/>
                  </a:lnTo>
                  <a:cubicBezTo>
                    <a:pt x="1305" y="649"/>
                    <a:pt x="1133" y="0"/>
                    <a:pt x="6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29"/>
            <p:cNvSpPr/>
            <p:nvPr/>
          </p:nvSpPr>
          <p:spPr>
            <a:xfrm>
              <a:off x="804675" y="2346575"/>
              <a:ext cx="72350" cy="19200"/>
            </a:xfrm>
            <a:custGeom>
              <a:rect b="b" l="l" r="r" t="t"/>
              <a:pathLst>
                <a:path extrusionOk="0" h="768" w="2894">
                  <a:moveTo>
                    <a:pt x="2893" y="0"/>
                  </a:moveTo>
                  <a:cubicBezTo>
                    <a:pt x="2660" y="151"/>
                    <a:pt x="1977" y="284"/>
                    <a:pt x="1292" y="284"/>
                  </a:cubicBezTo>
                  <a:cubicBezTo>
                    <a:pt x="811" y="284"/>
                    <a:pt x="328" y="218"/>
                    <a:pt x="1" y="46"/>
                  </a:cubicBezTo>
                  <a:lnTo>
                    <a:pt x="1" y="46"/>
                  </a:lnTo>
                  <a:cubicBezTo>
                    <a:pt x="1" y="46"/>
                    <a:pt x="805" y="768"/>
                    <a:pt x="1671" y="768"/>
                  </a:cubicBezTo>
                  <a:cubicBezTo>
                    <a:pt x="1697" y="768"/>
                    <a:pt x="1723" y="767"/>
                    <a:pt x="1749" y="766"/>
                  </a:cubicBezTo>
                  <a:cubicBezTo>
                    <a:pt x="2646" y="720"/>
                    <a:pt x="2893" y="0"/>
                    <a:pt x="2893"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29"/>
            <p:cNvSpPr/>
            <p:nvPr/>
          </p:nvSpPr>
          <p:spPr>
            <a:xfrm>
              <a:off x="843350" y="2267625"/>
              <a:ext cx="7425" cy="75475"/>
            </a:xfrm>
            <a:custGeom>
              <a:rect b="b" l="l" r="r" t="t"/>
              <a:pathLst>
                <a:path extrusionOk="0" h="3019" w="297">
                  <a:moveTo>
                    <a:pt x="0" y="1"/>
                  </a:moveTo>
                  <a:lnTo>
                    <a:pt x="43" y="3018"/>
                  </a:lnTo>
                  <a:lnTo>
                    <a:pt x="249" y="2973"/>
                  </a:lnTo>
                  <a:lnTo>
                    <a:pt x="296" y="48"/>
                  </a:lnTo>
                  <a:lnTo>
                    <a:pt x="0"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29"/>
            <p:cNvSpPr/>
            <p:nvPr/>
          </p:nvSpPr>
          <p:spPr>
            <a:xfrm>
              <a:off x="831075" y="2267075"/>
              <a:ext cx="26250" cy="17525"/>
            </a:xfrm>
            <a:custGeom>
              <a:rect b="b" l="l" r="r" t="t"/>
              <a:pathLst>
                <a:path extrusionOk="0" h="701" w="1050">
                  <a:moveTo>
                    <a:pt x="1049" y="1"/>
                  </a:moveTo>
                  <a:lnTo>
                    <a:pt x="14" y="80"/>
                  </a:lnTo>
                  <a:lnTo>
                    <a:pt x="1" y="700"/>
                  </a:lnTo>
                  <a:lnTo>
                    <a:pt x="1" y="700"/>
                  </a:lnTo>
                  <a:lnTo>
                    <a:pt x="1036" y="622"/>
                  </a:lnTo>
                  <a:lnTo>
                    <a:pt x="10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29"/>
            <p:cNvSpPr/>
            <p:nvPr/>
          </p:nvSpPr>
          <p:spPr>
            <a:xfrm>
              <a:off x="680025" y="2001600"/>
              <a:ext cx="45600" cy="45175"/>
            </a:xfrm>
            <a:custGeom>
              <a:rect b="b" l="l" r="r" t="t"/>
              <a:pathLst>
                <a:path extrusionOk="0" h="1807" w="1824">
                  <a:moveTo>
                    <a:pt x="902" y="0"/>
                  </a:moveTo>
                  <a:cubicBezTo>
                    <a:pt x="902" y="0"/>
                    <a:pt x="0" y="1040"/>
                    <a:pt x="152" y="1776"/>
                  </a:cubicBezTo>
                  <a:cubicBezTo>
                    <a:pt x="152" y="1776"/>
                    <a:pt x="152" y="1776"/>
                    <a:pt x="152" y="1776"/>
                  </a:cubicBezTo>
                  <a:cubicBezTo>
                    <a:pt x="153" y="1776"/>
                    <a:pt x="232" y="1807"/>
                    <a:pt x="368" y="1807"/>
                  </a:cubicBezTo>
                  <a:cubicBezTo>
                    <a:pt x="657" y="1807"/>
                    <a:pt x="1208" y="1668"/>
                    <a:pt x="1824" y="801"/>
                  </a:cubicBezTo>
                  <a:lnTo>
                    <a:pt x="90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29"/>
            <p:cNvSpPr/>
            <p:nvPr/>
          </p:nvSpPr>
          <p:spPr>
            <a:xfrm>
              <a:off x="686275" y="2019275"/>
              <a:ext cx="22425" cy="22225"/>
            </a:xfrm>
            <a:custGeom>
              <a:rect b="b" l="l" r="r" t="t"/>
              <a:pathLst>
                <a:path extrusionOk="0" h="889" w="897">
                  <a:moveTo>
                    <a:pt x="444" y="0"/>
                  </a:moveTo>
                  <a:cubicBezTo>
                    <a:pt x="444" y="0"/>
                    <a:pt x="1" y="510"/>
                    <a:pt x="76" y="874"/>
                  </a:cubicBezTo>
                  <a:cubicBezTo>
                    <a:pt x="76" y="874"/>
                    <a:pt x="115" y="889"/>
                    <a:pt x="182" y="889"/>
                  </a:cubicBezTo>
                  <a:cubicBezTo>
                    <a:pt x="324" y="889"/>
                    <a:pt x="594" y="820"/>
                    <a:pt x="896" y="395"/>
                  </a:cubicBezTo>
                  <a:lnTo>
                    <a:pt x="44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29"/>
            <p:cNvSpPr/>
            <p:nvPr/>
          </p:nvSpPr>
          <p:spPr>
            <a:xfrm>
              <a:off x="696625" y="2006150"/>
              <a:ext cx="25625" cy="22675"/>
            </a:xfrm>
            <a:custGeom>
              <a:rect b="b" l="l" r="r" t="t"/>
              <a:pathLst>
                <a:path extrusionOk="0" h="907" w="1025">
                  <a:moveTo>
                    <a:pt x="272" y="1"/>
                  </a:moveTo>
                  <a:lnTo>
                    <a:pt x="1" y="268"/>
                  </a:lnTo>
                  <a:lnTo>
                    <a:pt x="811" y="907"/>
                  </a:lnTo>
                  <a:lnTo>
                    <a:pt x="1024" y="640"/>
                  </a:lnTo>
                  <a:lnTo>
                    <a:pt x="27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29"/>
            <p:cNvSpPr/>
            <p:nvPr/>
          </p:nvSpPr>
          <p:spPr>
            <a:xfrm>
              <a:off x="648575" y="2050975"/>
              <a:ext cx="92700" cy="73100"/>
            </a:xfrm>
            <a:custGeom>
              <a:rect b="b" l="l" r="r" t="t"/>
              <a:pathLst>
                <a:path extrusionOk="0" h="2924" w="3708">
                  <a:moveTo>
                    <a:pt x="276" y="0"/>
                  </a:moveTo>
                  <a:lnTo>
                    <a:pt x="1" y="633"/>
                  </a:lnTo>
                  <a:lnTo>
                    <a:pt x="3111" y="2923"/>
                  </a:lnTo>
                  <a:lnTo>
                    <a:pt x="3707" y="2305"/>
                  </a:lnTo>
                  <a:lnTo>
                    <a:pt x="27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29"/>
            <p:cNvSpPr/>
            <p:nvPr/>
          </p:nvSpPr>
          <p:spPr>
            <a:xfrm>
              <a:off x="648575" y="2050925"/>
              <a:ext cx="28200" cy="30400"/>
            </a:xfrm>
            <a:custGeom>
              <a:rect b="b" l="l" r="r" t="t"/>
              <a:pathLst>
                <a:path extrusionOk="0" h="1216" w="1128">
                  <a:moveTo>
                    <a:pt x="276" y="1"/>
                  </a:moveTo>
                  <a:lnTo>
                    <a:pt x="1" y="635"/>
                  </a:lnTo>
                  <a:lnTo>
                    <a:pt x="789" y="1216"/>
                  </a:lnTo>
                  <a:cubicBezTo>
                    <a:pt x="817" y="1114"/>
                    <a:pt x="853" y="1014"/>
                    <a:pt x="901" y="915"/>
                  </a:cubicBezTo>
                  <a:cubicBezTo>
                    <a:pt x="964" y="789"/>
                    <a:pt x="1040" y="675"/>
                    <a:pt x="1127" y="572"/>
                  </a:cubicBezTo>
                  <a:lnTo>
                    <a:pt x="276"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29"/>
            <p:cNvSpPr/>
            <p:nvPr/>
          </p:nvSpPr>
          <p:spPr>
            <a:xfrm>
              <a:off x="712650" y="2097725"/>
              <a:ext cx="28625" cy="26350"/>
            </a:xfrm>
            <a:custGeom>
              <a:rect b="b" l="l" r="r" t="t"/>
              <a:pathLst>
                <a:path extrusionOk="0" h="1054" w="1145">
                  <a:moveTo>
                    <a:pt x="499" y="0"/>
                  </a:moveTo>
                  <a:cubicBezTo>
                    <a:pt x="488" y="27"/>
                    <a:pt x="477" y="55"/>
                    <a:pt x="464" y="80"/>
                  </a:cubicBezTo>
                  <a:cubicBezTo>
                    <a:pt x="348" y="316"/>
                    <a:pt x="184" y="507"/>
                    <a:pt x="0" y="648"/>
                  </a:cubicBezTo>
                  <a:lnTo>
                    <a:pt x="548" y="1053"/>
                  </a:lnTo>
                  <a:lnTo>
                    <a:pt x="1144" y="435"/>
                  </a:lnTo>
                  <a:lnTo>
                    <a:pt x="499"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29"/>
            <p:cNvSpPr/>
            <p:nvPr/>
          </p:nvSpPr>
          <p:spPr>
            <a:xfrm>
              <a:off x="777450" y="2040325"/>
              <a:ext cx="34725" cy="32725"/>
            </a:xfrm>
            <a:custGeom>
              <a:rect b="b" l="l" r="r" t="t"/>
              <a:pathLst>
                <a:path extrusionOk="0" h="1309" w="1389">
                  <a:moveTo>
                    <a:pt x="421" y="1"/>
                  </a:moveTo>
                  <a:cubicBezTo>
                    <a:pt x="421" y="1"/>
                    <a:pt x="0" y="765"/>
                    <a:pt x="134" y="1017"/>
                  </a:cubicBezTo>
                  <a:cubicBezTo>
                    <a:pt x="208" y="1155"/>
                    <a:pt x="622" y="1308"/>
                    <a:pt x="622" y="1308"/>
                  </a:cubicBezTo>
                  <a:cubicBezTo>
                    <a:pt x="622" y="1308"/>
                    <a:pt x="622" y="1308"/>
                    <a:pt x="623" y="1308"/>
                  </a:cubicBezTo>
                  <a:cubicBezTo>
                    <a:pt x="639" y="1308"/>
                    <a:pt x="819" y="1303"/>
                    <a:pt x="1099" y="1068"/>
                  </a:cubicBezTo>
                  <a:cubicBezTo>
                    <a:pt x="1389" y="827"/>
                    <a:pt x="872" y="26"/>
                    <a:pt x="872" y="26"/>
                  </a:cubicBezTo>
                  <a:lnTo>
                    <a:pt x="42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29"/>
            <p:cNvSpPr/>
            <p:nvPr/>
          </p:nvSpPr>
          <p:spPr>
            <a:xfrm>
              <a:off x="781925" y="2045825"/>
              <a:ext cx="22625" cy="22250"/>
            </a:xfrm>
            <a:custGeom>
              <a:rect b="b" l="l" r="r" t="t"/>
              <a:pathLst>
                <a:path extrusionOk="0" h="890" w="905">
                  <a:moveTo>
                    <a:pt x="487" y="0"/>
                  </a:moveTo>
                  <a:lnTo>
                    <a:pt x="384" y="162"/>
                  </a:lnTo>
                  <a:lnTo>
                    <a:pt x="201" y="63"/>
                  </a:lnTo>
                  <a:lnTo>
                    <a:pt x="217" y="346"/>
                  </a:lnTo>
                  <a:lnTo>
                    <a:pt x="1" y="439"/>
                  </a:lnTo>
                  <a:lnTo>
                    <a:pt x="220" y="558"/>
                  </a:lnTo>
                  <a:lnTo>
                    <a:pt x="154" y="785"/>
                  </a:lnTo>
                  <a:lnTo>
                    <a:pt x="329" y="725"/>
                  </a:lnTo>
                  <a:lnTo>
                    <a:pt x="384" y="889"/>
                  </a:lnTo>
                  <a:lnTo>
                    <a:pt x="515" y="711"/>
                  </a:lnTo>
                  <a:lnTo>
                    <a:pt x="747" y="810"/>
                  </a:lnTo>
                  <a:lnTo>
                    <a:pt x="747" y="810"/>
                  </a:lnTo>
                  <a:lnTo>
                    <a:pt x="699" y="529"/>
                  </a:lnTo>
                  <a:lnTo>
                    <a:pt x="905" y="418"/>
                  </a:lnTo>
                  <a:lnTo>
                    <a:pt x="715" y="337"/>
                  </a:lnTo>
                  <a:lnTo>
                    <a:pt x="790" y="137"/>
                  </a:lnTo>
                  <a:lnTo>
                    <a:pt x="790" y="137"/>
                  </a:lnTo>
                  <a:lnTo>
                    <a:pt x="566" y="196"/>
                  </a:lnTo>
                  <a:lnTo>
                    <a:pt x="48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29"/>
            <p:cNvSpPr/>
            <p:nvPr/>
          </p:nvSpPr>
          <p:spPr>
            <a:xfrm>
              <a:off x="751550" y="1866525"/>
              <a:ext cx="120950" cy="128125"/>
            </a:xfrm>
            <a:custGeom>
              <a:rect b="b" l="l" r="r" t="t"/>
              <a:pathLst>
                <a:path extrusionOk="0" h="5125" w="4838">
                  <a:moveTo>
                    <a:pt x="1660" y="0"/>
                  </a:moveTo>
                  <a:lnTo>
                    <a:pt x="1498" y="2688"/>
                  </a:lnTo>
                  <a:lnTo>
                    <a:pt x="1373" y="2619"/>
                  </a:lnTo>
                  <a:lnTo>
                    <a:pt x="961" y="3025"/>
                  </a:lnTo>
                  <a:lnTo>
                    <a:pt x="999" y="3062"/>
                  </a:lnTo>
                  <a:cubicBezTo>
                    <a:pt x="560" y="3088"/>
                    <a:pt x="210" y="3134"/>
                    <a:pt x="1" y="3202"/>
                  </a:cubicBezTo>
                  <a:cubicBezTo>
                    <a:pt x="544" y="4005"/>
                    <a:pt x="1699" y="5125"/>
                    <a:pt x="2991" y="5125"/>
                  </a:cubicBezTo>
                  <a:cubicBezTo>
                    <a:pt x="3189" y="5125"/>
                    <a:pt x="3389" y="5098"/>
                    <a:pt x="3591" y="5041"/>
                  </a:cubicBezTo>
                  <a:cubicBezTo>
                    <a:pt x="4622" y="4748"/>
                    <a:pt x="4837" y="3942"/>
                    <a:pt x="4765" y="3165"/>
                  </a:cubicBezTo>
                  <a:cubicBezTo>
                    <a:pt x="4703" y="3158"/>
                    <a:pt x="4640" y="3152"/>
                    <a:pt x="4578" y="3147"/>
                  </a:cubicBezTo>
                  <a:lnTo>
                    <a:pt x="4598" y="3075"/>
                  </a:lnTo>
                  <a:lnTo>
                    <a:pt x="4070" y="2747"/>
                  </a:lnTo>
                  <a:lnTo>
                    <a:pt x="3896" y="1212"/>
                  </a:lnTo>
                  <a:lnTo>
                    <a:pt x="2713" y="249"/>
                  </a:lnTo>
                  <a:lnTo>
                    <a:pt x="1660" y="0"/>
                  </a:lnTo>
                  <a:close/>
                </a:path>
              </a:pathLst>
            </a:custGeom>
            <a:solidFill>
              <a:srgbClr val="964B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29"/>
            <p:cNvSpPr/>
            <p:nvPr/>
          </p:nvSpPr>
          <p:spPr>
            <a:xfrm>
              <a:off x="776700" y="1759700"/>
              <a:ext cx="103200" cy="172075"/>
            </a:xfrm>
            <a:custGeom>
              <a:rect b="b" l="l" r="r" t="t"/>
              <a:pathLst>
                <a:path extrusionOk="0" h="6883" w="4128">
                  <a:moveTo>
                    <a:pt x="1847" y="1"/>
                  </a:moveTo>
                  <a:cubicBezTo>
                    <a:pt x="1365" y="1"/>
                    <a:pt x="857" y="73"/>
                    <a:pt x="621" y="175"/>
                  </a:cubicBezTo>
                  <a:cubicBezTo>
                    <a:pt x="148" y="377"/>
                    <a:pt x="1" y="5154"/>
                    <a:pt x="60" y="5459"/>
                  </a:cubicBezTo>
                  <a:cubicBezTo>
                    <a:pt x="120" y="5763"/>
                    <a:pt x="2000" y="6883"/>
                    <a:pt x="2202" y="6883"/>
                  </a:cubicBezTo>
                  <a:cubicBezTo>
                    <a:pt x="2403" y="6883"/>
                    <a:pt x="3648" y="5802"/>
                    <a:pt x="3669" y="5697"/>
                  </a:cubicBezTo>
                  <a:cubicBezTo>
                    <a:pt x="4127" y="3359"/>
                    <a:pt x="3176" y="633"/>
                    <a:pt x="2916" y="259"/>
                  </a:cubicBezTo>
                  <a:cubicBezTo>
                    <a:pt x="2787" y="73"/>
                    <a:pt x="2331" y="1"/>
                    <a:pt x="1847" y="1"/>
                  </a:cubicBezTo>
                  <a:close/>
                </a:path>
              </a:pathLst>
            </a:custGeom>
            <a:solidFill>
              <a:srgbClr val="8E5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29"/>
            <p:cNvSpPr/>
            <p:nvPr/>
          </p:nvSpPr>
          <p:spPr>
            <a:xfrm>
              <a:off x="825125" y="1830225"/>
              <a:ext cx="19200" cy="47550"/>
            </a:xfrm>
            <a:custGeom>
              <a:rect b="b" l="l" r="r" t="t"/>
              <a:pathLst>
                <a:path extrusionOk="0" h="1902" w="768">
                  <a:moveTo>
                    <a:pt x="273" y="0"/>
                  </a:moveTo>
                  <a:cubicBezTo>
                    <a:pt x="257" y="0"/>
                    <a:pt x="240" y="41"/>
                    <a:pt x="223" y="111"/>
                  </a:cubicBezTo>
                  <a:cubicBezTo>
                    <a:pt x="362" y="594"/>
                    <a:pt x="663" y="1570"/>
                    <a:pt x="613" y="1649"/>
                  </a:cubicBezTo>
                  <a:cubicBezTo>
                    <a:pt x="572" y="1714"/>
                    <a:pt x="192" y="1813"/>
                    <a:pt x="3" y="1860"/>
                  </a:cubicBezTo>
                  <a:cubicBezTo>
                    <a:pt x="2" y="1885"/>
                    <a:pt x="0" y="1901"/>
                    <a:pt x="0" y="1901"/>
                  </a:cubicBezTo>
                  <a:cubicBezTo>
                    <a:pt x="0" y="1901"/>
                    <a:pt x="660" y="1753"/>
                    <a:pt x="714" y="1669"/>
                  </a:cubicBezTo>
                  <a:cubicBezTo>
                    <a:pt x="767" y="1583"/>
                    <a:pt x="423" y="480"/>
                    <a:pt x="298" y="41"/>
                  </a:cubicBezTo>
                  <a:cubicBezTo>
                    <a:pt x="290" y="13"/>
                    <a:pt x="281" y="0"/>
                    <a:pt x="273" y="0"/>
                  </a:cubicBezTo>
                  <a:close/>
                </a:path>
              </a:pathLst>
            </a:custGeom>
            <a:solidFill>
              <a:srgbClr val="723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29"/>
            <p:cNvSpPr/>
            <p:nvPr/>
          </p:nvSpPr>
          <p:spPr>
            <a:xfrm>
              <a:off x="759375" y="1841200"/>
              <a:ext cx="18350" cy="33275"/>
            </a:xfrm>
            <a:custGeom>
              <a:rect b="b" l="l" r="r" t="t"/>
              <a:pathLst>
                <a:path extrusionOk="0" h="1331" w="734">
                  <a:moveTo>
                    <a:pt x="149" y="0"/>
                  </a:moveTo>
                  <a:cubicBezTo>
                    <a:pt x="62" y="0"/>
                    <a:pt x="1" y="55"/>
                    <a:pt x="3" y="202"/>
                  </a:cubicBezTo>
                  <a:cubicBezTo>
                    <a:pt x="3" y="527"/>
                    <a:pt x="305" y="1203"/>
                    <a:pt x="564" y="1327"/>
                  </a:cubicBezTo>
                  <a:cubicBezTo>
                    <a:pt x="569" y="1329"/>
                    <a:pt x="575" y="1331"/>
                    <a:pt x="580" y="1331"/>
                  </a:cubicBezTo>
                  <a:cubicBezTo>
                    <a:pt x="723" y="1331"/>
                    <a:pt x="733" y="349"/>
                    <a:pt x="524" y="180"/>
                  </a:cubicBezTo>
                  <a:cubicBezTo>
                    <a:pt x="403" y="83"/>
                    <a:pt x="256" y="0"/>
                    <a:pt x="149" y="0"/>
                  </a:cubicBezTo>
                  <a:close/>
                </a:path>
              </a:pathLst>
            </a:custGeom>
            <a:solidFill>
              <a:srgbClr val="8E5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29"/>
            <p:cNvSpPr/>
            <p:nvPr/>
          </p:nvSpPr>
          <p:spPr>
            <a:xfrm>
              <a:off x="763200" y="1848275"/>
              <a:ext cx="10550" cy="19050"/>
            </a:xfrm>
            <a:custGeom>
              <a:rect b="b" l="l" r="r" t="t"/>
              <a:pathLst>
                <a:path extrusionOk="0" h="762" w="422">
                  <a:moveTo>
                    <a:pt x="85" y="0"/>
                  </a:moveTo>
                  <a:cubicBezTo>
                    <a:pt x="35" y="0"/>
                    <a:pt x="0" y="32"/>
                    <a:pt x="2" y="116"/>
                  </a:cubicBezTo>
                  <a:cubicBezTo>
                    <a:pt x="3" y="302"/>
                    <a:pt x="175" y="690"/>
                    <a:pt x="324" y="760"/>
                  </a:cubicBezTo>
                  <a:cubicBezTo>
                    <a:pt x="327" y="761"/>
                    <a:pt x="330" y="762"/>
                    <a:pt x="333" y="762"/>
                  </a:cubicBezTo>
                  <a:cubicBezTo>
                    <a:pt x="416" y="762"/>
                    <a:pt x="421" y="200"/>
                    <a:pt x="301" y="103"/>
                  </a:cubicBezTo>
                  <a:cubicBezTo>
                    <a:pt x="231" y="48"/>
                    <a:pt x="146" y="0"/>
                    <a:pt x="85" y="0"/>
                  </a:cubicBezTo>
                  <a:close/>
                </a:path>
              </a:pathLst>
            </a:custGeom>
            <a:solidFill>
              <a:srgbClr val="6832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29"/>
            <p:cNvSpPr/>
            <p:nvPr/>
          </p:nvSpPr>
          <p:spPr>
            <a:xfrm>
              <a:off x="766600" y="1858025"/>
              <a:ext cx="6850" cy="12350"/>
            </a:xfrm>
            <a:custGeom>
              <a:rect b="b" l="l" r="r" t="t"/>
              <a:pathLst>
                <a:path extrusionOk="0" h="494" w="274">
                  <a:moveTo>
                    <a:pt x="55" y="0"/>
                  </a:moveTo>
                  <a:cubicBezTo>
                    <a:pt x="23" y="0"/>
                    <a:pt x="0" y="20"/>
                    <a:pt x="1" y="74"/>
                  </a:cubicBezTo>
                  <a:cubicBezTo>
                    <a:pt x="1" y="196"/>
                    <a:pt x="113" y="446"/>
                    <a:pt x="212" y="492"/>
                  </a:cubicBezTo>
                  <a:cubicBezTo>
                    <a:pt x="214" y="493"/>
                    <a:pt x="216" y="493"/>
                    <a:pt x="218" y="493"/>
                  </a:cubicBezTo>
                  <a:cubicBezTo>
                    <a:pt x="271" y="493"/>
                    <a:pt x="274" y="129"/>
                    <a:pt x="194" y="66"/>
                  </a:cubicBezTo>
                  <a:cubicBezTo>
                    <a:pt x="149" y="30"/>
                    <a:pt x="95" y="0"/>
                    <a:pt x="55" y="0"/>
                  </a:cubicBezTo>
                  <a:close/>
                </a:path>
              </a:pathLst>
            </a:custGeom>
            <a:solidFill>
              <a:srgbClr val="8E5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29"/>
            <p:cNvSpPr/>
            <p:nvPr/>
          </p:nvSpPr>
          <p:spPr>
            <a:xfrm>
              <a:off x="915875" y="2214100"/>
              <a:ext cx="19925" cy="23900"/>
            </a:xfrm>
            <a:custGeom>
              <a:rect b="b" l="l" r="r" t="t"/>
              <a:pathLst>
                <a:path extrusionOk="0" h="956" w="797">
                  <a:moveTo>
                    <a:pt x="797" y="861"/>
                  </a:moveTo>
                  <a:cubicBezTo>
                    <a:pt x="797" y="861"/>
                    <a:pt x="797" y="861"/>
                    <a:pt x="797" y="861"/>
                  </a:cubicBezTo>
                  <a:cubicBezTo>
                    <a:pt x="797" y="861"/>
                    <a:pt x="797" y="861"/>
                    <a:pt x="797" y="861"/>
                  </a:cubicBezTo>
                  <a:close/>
                  <a:moveTo>
                    <a:pt x="86" y="0"/>
                  </a:moveTo>
                  <a:cubicBezTo>
                    <a:pt x="80" y="0"/>
                    <a:pt x="76" y="2"/>
                    <a:pt x="72" y="5"/>
                  </a:cubicBezTo>
                  <a:cubicBezTo>
                    <a:pt x="0" y="71"/>
                    <a:pt x="149" y="370"/>
                    <a:pt x="282" y="485"/>
                  </a:cubicBezTo>
                  <a:cubicBezTo>
                    <a:pt x="290" y="522"/>
                    <a:pt x="220" y="756"/>
                    <a:pt x="370" y="894"/>
                  </a:cubicBezTo>
                  <a:cubicBezTo>
                    <a:pt x="419" y="939"/>
                    <a:pt x="475" y="955"/>
                    <a:pt x="531" y="955"/>
                  </a:cubicBezTo>
                  <a:cubicBezTo>
                    <a:pt x="666" y="955"/>
                    <a:pt x="796" y="861"/>
                    <a:pt x="797" y="861"/>
                  </a:cubicBezTo>
                  <a:cubicBezTo>
                    <a:pt x="797" y="861"/>
                    <a:pt x="797" y="861"/>
                    <a:pt x="797" y="861"/>
                  </a:cubicBezTo>
                  <a:lnTo>
                    <a:pt x="797" y="861"/>
                  </a:lnTo>
                  <a:cubicBezTo>
                    <a:pt x="527" y="476"/>
                    <a:pt x="178" y="0"/>
                    <a:pt x="86" y="0"/>
                  </a:cubicBezTo>
                  <a:close/>
                </a:path>
              </a:pathLst>
            </a:custGeom>
            <a:solidFill>
              <a:srgbClr val="8E5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29"/>
            <p:cNvSpPr/>
            <p:nvPr/>
          </p:nvSpPr>
          <p:spPr>
            <a:xfrm>
              <a:off x="754725" y="2128350"/>
              <a:ext cx="55950" cy="89975"/>
            </a:xfrm>
            <a:custGeom>
              <a:rect b="b" l="l" r="r" t="t"/>
              <a:pathLst>
                <a:path extrusionOk="0" h="3599" w="2238">
                  <a:moveTo>
                    <a:pt x="6" y="1"/>
                  </a:moveTo>
                  <a:lnTo>
                    <a:pt x="0" y="2160"/>
                  </a:lnTo>
                  <a:cubicBezTo>
                    <a:pt x="0" y="2160"/>
                    <a:pt x="893" y="3297"/>
                    <a:pt x="2237" y="3598"/>
                  </a:cubicBezTo>
                  <a:cubicBezTo>
                    <a:pt x="2237" y="3598"/>
                    <a:pt x="313" y="1603"/>
                    <a:pt x="6"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29"/>
            <p:cNvSpPr/>
            <p:nvPr/>
          </p:nvSpPr>
          <p:spPr>
            <a:xfrm>
              <a:off x="901300" y="2230350"/>
              <a:ext cx="29025" cy="62425"/>
            </a:xfrm>
            <a:custGeom>
              <a:rect b="b" l="l" r="r" t="t"/>
              <a:pathLst>
                <a:path extrusionOk="0" h="2497" w="1161">
                  <a:moveTo>
                    <a:pt x="953" y="0"/>
                  </a:moveTo>
                  <a:cubicBezTo>
                    <a:pt x="755" y="0"/>
                    <a:pt x="158" y="260"/>
                    <a:pt x="83" y="343"/>
                  </a:cubicBezTo>
                  <a:cubicBezTo>
                    <a:pt x="0" y="436"/>
                    <a:pt x="349" y="2442"/>
                    <a:pt x="489" y="2490"/>
                  </a:cubicBezTo>
                  <a:cubicBezTo>
                    <a:pt x="502" y="2494"/>
                    <a:pt x="519" y="2496"/>
                    <a:pt x="540" y="2496"/>
                  </a:cubicBezTo>
                  <a:cubicBezTo>
                    <a:pt x="687" y="2496"/>
                    <a:pt x="1007" y="2399"/>
                    <a:pt x="1080" y="2328"/>
                  </a:cubicBezTo>
                  <a:cubicBezTo>
                    <a:pt x="1161" y="2247"/>
                    <a:pt x="1122" y="66"/>
                    <a:pt x="997" y="7"/>
                  </a:cubicBezTo>
                  <a:cubicBezTo>
                    <a:pt x="986" y="2"/>
                    <a:pt x="971" y="0"/>
                    <a:pt x="953" y="0"/>
                  </a:cubicBezTo>
                  <a:close/>
                </a:path>
              </a:pathLst>
            </a:custGeom>
            <a:solidFill>
              <a:srgbClr val="3135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29"/>
            <p:cNvSpPr/>
            <p:nvPr/>
          </p:nvSpPr>
          <p:spPr>
            <a:xfrm>
              <a:off x="901300" y="2236150"/>
              <a:ext cx="27450" cy="56550"/>
            </a:xfrm>
            <a:custGeom>
              <a:rect b="b" l="l" r="r" t="t"/>
              <a:pathLst>
                <a:path extrusionOk="0" h="2262" w="1098">
                  <a:moveTo>
                    <a:pt x="259" y="1"/>
                  </a:moveTo>
                  <a:cubicBezTo>
                    <a:pt x="171" y="45"/>
                    <a:pt x="105" y="86"/>
                    <a:pt x="83" y="110"/>
                  </a:cubicBezTo>
                  <a:cubicBezTo>
                    <a:pt x="0" y="204"/>
                    <a:pt x="349" y="2210"/>
                    <a:pt x="489" y="2255"/>
                  </a:cubicBezTo>
                  <a:cubicBezTo>
                    <a:pt x="502" y="2260"/>
                    <a:pt x="520" y="2262"/>
                    <a:pt x="541" y="2262"/>
                  </a:cubicBezTo>
                  <a:cubicBezTo>
                    <a:pt x="689" y="2262"/>
                    <a:pt x="1006" y="2164"/>
                    <a:pt x="1078" y="2093"/>
                  </a:cubicBezTo>
                  <a:cubicBezTo>
                    <a:pt x="1085" y="2087"/>
                    <a:pt x="1091" y="2064"/>
                    <a:pt x="1097" y="2030"/>
                  </a:cubicBezTo>
                  <a:lnTo>
                    <a:pt x="1097" y="2030"/>
                  </a:lnTo>
                  <a:cubicBezTo>
                    <a:pt x="974" y="2074"/>
                    <a:pt x="819" y="2112"/>
                    <a:pt x="729" y="2112"/>
                  </a:cubicBezTo>
                  <a:cubicBezTo>
                    <a:pt x="708" y="2112"/>
                    <a:pt x="690" y="2110"/>
                    <a:pt x="678" y="2105"/>
                  </a:cubicBezTo>
                  <a:cubicBezTo>
                    <a:pt x="546" y="2061"/>
                    <a:pt x="233" y="308"/>
                    <a:pt x="259" y="1"/>
                  </a:cubicBezTo>
                  <a:close/>
                </a:path>
              </a:pathLst>
            </a:custGeom>
            <a:solidFill>
              <a:srgbClr val="272B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29"/>
            <p:cNvSpPr/>
            <p:nvPr/>
          </p:nvSpPr>
          <p:spPr>
            <a:xfrm>
              <a:off x="918150" y="2247575"/>
              <a:ext cx="6200" cy="8775"/>
            </a:xfrm>
            <a:custGeom>
              <a:rect b="b" l="l" r="r" t="t"/>
              <a:pathLst>
                <a:path extrusionOk="0" h="351" w="248">
                  <a:moveTo>
                    <a:pt x="130" y="0"/>
                  </a:moveTo>
                  <a:cubicBezTo>
                    <a:pt x="64" y="0"/>
                    <a:pt x="6" y="80"/>
                    <a:pt x="5" y="175"/>
                  </a:cubicBezTo>
                  <a:cubicBezTo>
                    <a:pt x="1" y="271"/>
                    <a:pt x="55" y="351"/>
                    <a:pt x="121" y="351"/>
                  </a:cubicBezTo>
                  <a:cubicBezTo>
                    <a:pt x="188" y="351"/>
                    <a:pt x="244" y="271"/>
                    <a:pt x="247" y="175"/>
                  </a:cubicBezTo>
                  <a:cubicBezTo>
                    <a:pt x="248" y="78"/>
                    <a:pt x="196" y="0"/>
                    <a:pt x="130" y="0"/>
                  </a:cubicBezTo>
                  <a:close/>
                </a:path>
              </a:pathLst>
            </a:custGeom>
            <a:solidFill>
              <a:srgbClr val="4D52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29"/>
            <p:cNvSpPr/>
            <p:nvPr/>
          </p:nvSpPr>
          <p:spPr>
            <a:xfrm>
              <a:off x="857400" y="2032275"/>
              <a:ext cx="46500" cy="11500"/>
            </a:xfrm>
            <a:custGeom>
              <a:rect b="b" l="l" r="r" t="t"/>
              <a:pathLst>
                <a:path extrusionOk="0" h="460" w="1860">
                  <a:moveTo>
                    <a:pt x="1797" y="0"/>
                  </a:moveTo>
                  <a:lnTo>
                    <a:pt x="1" y="78"/>
                  </a:lnTo>
                  <a:lnTo>
                    <a:pt x="63" y="460"/>
                  </a:lnTo>
                  <a:lnTo>
                    <a:pt x="1859" y="380"/>
                  </a:lnTo>
                  <a:lnTo>
                    <a:pt x="179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29"/>
            <p:cNvSpPr/>
            <p:nvPr/>
          </p:nvSpPr>
          <p:spPr>
            <a:xfrm>
              <a:off x="924525" y="2090175"/>
              <a:ext cx="107900" cy="154175"/>
            </a:xfrm>
            <a:custGeom>
              <a:rect b="b" l="l" r="r" t="t"/>
              <a:pathLst>
                <a:path extrusionOk="0" h="6167" w="4316">
                  <a:moveTo>
                    <a:pt x="2904" y="0"/>
                  </a:moveTo>
                  <a:cubicBezTo>
                    <a:pt x="2622" y="0"/>
                    <a:pt x="2254" y="152"/>
                    <a:pt x="1931" y="397"/>
                  </a:cubicBezTo>
                  <a:cubicBezTo>
                    <a:pt x="1542" y="693"/>
                    <a:pt x="656" y="4828"/>
                    <a:pt x="0" y="6037"/>
                  </a:cubicBezTo>
                  <a:lnTo>
                    <a:pt x="242" y="6167"/>
                  </a:lnTo>
                  <a:cubicBezTo>
                    <a:pt x="242" y="6167"/>
                    <a:pt x="3464" y="2760"/>
                    <a:pt x="3890" y="2199"/>
                  </a:cubicBezTo>
                  <a:cubicBezTo>
                    <a:pt x="4315" y="1638"/>
                    <a:pt x="4153" y="310"/>
                    <a:pt x="3065" y="20"/>
                  </a:cubicBezTo>
                  <a:cubicBezTo>
                    <a:pt x="3016" y="6"/>
                    <a:pt x="2962" y="0"/>
                    <a:pt x="2904" y="0"/>
                  </a:cubicBezTo>
                  <a:close/>
                </a:path>
              </a:pathLst>
            </a:custGeom>
            <a:solidFill>
              <a:srgbClr val="8E5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29"/>
            <p:cNvSpPr/>
            <p:nvPr/>
          </p:nvSpPr>
          <p:spPr>
            <a:xfrm>
              <a:off x="926025" y="2090175"/>
              <a:ext cx="110675" cy="154175"/>
            </a:xfrm>
            <a:custGeom>
              <a:rect b="b" l="l" r="r" t="t"/>
              <a:pathLst>
                <a:path extrusionOk="0" h="6167" w="4427">
                  <a:moveTo>
                    <a:pt x="2850" y="1"/>
                  </a:moveTo>
                  <a:cubicBezTo>
                    <a:pt x="2721" y="1"/>
                    <a:pt x="2572" y="33"/>
                    <a:pt x="2420" y="92"/>
                  </a:cubicBezTo>
                  <a:cubicBezTo>
                    <a:pt x="2584" y="126"/>
                    <a:pt x="2722" y="202"/>
                    <a:pt x="2834" y="276"/>
                  </a:cubicBezTo>
                  <a:cubicBezTo>
                    <a:pt x="3235" y="535"/>
                    <a:pt x="2675" y="2185"/>
                    <a:pt x="1588" y="3959"/>
                  </a:cubicBezTo>
                  <a:cubicBezTo>
                    <a:pt x="1051" y="4834"/>
                    <a:pt x="485" y="5573"/>
                    <a:pt x="1" y="6068"/>
                  </a:cubicBezTo>
                  <a:lnTo>
                    <a:pt x="182" y="6167"/>
                  </a:lnTo>
                  <a:cubicBezTo>
                    <a:pt x="182" y="6167"/>
                    <a:pt x="3576" y="2751"/>
                    <a:pt x="4001" y="2190"/>
                  </a:cubicBezTo>
                  <a:cubicBezTo>
                    <a:pt x="4426" y="1628"/>
                    <a:pt x="4095" y="310"/>
                    <a:pt x="3006" y="20"/>
                  </a:cubicBezTo>
                  <a:cubicBezTo>
                    <a:pt x="2959" y="7"/>
                    <a:pt x="2906" y="1"/>
                    <a:pt x="2850"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29"/>
            <p:cNvSpPr/>
            <p:nvPr/>
          </p:nvSpPr>
          <p:spPr>
            <a:xfrm>
              <a:off x="811925" y="1882825"/>
              <a:ext cx="36300" cy="21375"/>
            </a:xfrm>
            <a:custGeom>
              <a:rect b="b" l="l" r="r" t="t"/>
              <a:pathLst>
                <a:path extrusionOk="0" h="855" w="1452">
                  <a:moveTo>
                    <a:pt x="1" y="1"/>
                  </a:moveTo>
                  <a:cubicBezTo>
                    <a:pt x="1" y="1"/>
                    <a:pt x="11" y="825"/>
                    <a:pt x="285" y="850"/>
                  </a:cubicBezTo>
                  <a:cubicBezTo>
                    <a:pt x="316" y="853"/>
                    <a:pt x="351" y="855"/>
                    <a:pt x="388" y="855"/>
                  </a:cubicBezTo>
                  <a:cubicBezTo>
                    <a:pt x="686" y="855"/>
                    <a:pt x="1159" y="769"/>
                    <a:pt x="1209" y="704"/>
                  </a:cubicBezTo>
                  <a:cubicBezTo>
                    <a:pt x="1265" y="632"/>
                    <a:pt x="1452" y="45"/>
                    <a:pt x="1452" y="45"/>
                  </a:cubicBezTo>
                  <a:lnTo>
                    <a:pt x="1" y="1"/>
                  </a:lnTo>
                  <a:close/>
                </a:path>
              </a:pathLst>
            </a:custGeom>
            <a:solidFill>
              <a:srgbClr val="301C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29"/>
            <p:cNvSpPr/>
            <p:nvPr/>
          </p:nvSpPr>
          <p:spPr>
            <a:xfrm>
              <a:off x="813775" y="1884200"/>
              <a:ext cx="32725" cy="19125"/>
            </a:xfrm>
            <a:custGeom>
              <a:rect b="b" l="l" r="r" t="t"/>
              <a:pathLst>
                <a:path extrusionOk="0" h="765" w="1309">
                  <a:moveTo>
                    <a:pt x="1" y="0"/>
                  </a:moveTo>
                  <a:cubicBezTo>
                    <a:pt x="1" y="0"/>
                    <a:pt x="11" y="739"/>
                    <a:pt x="261" y="761"/>
                  </a:cubicBezTo>
                  <a:cubicBezTo>
                    <a:pt x="287" y="764"/>
                    <a:pt x="316" y="765"/>
                    <a:pt x="348" y="765"/>
                  </a:cubicBezTo>
                  <a:cubicBezTo>
                    <a:pt x="619" y="765"/>
                    <a:pt x="1062" y="681"/>
                    <a:pt x="1108" y="619"/>
                  </a:cubicBezTo>
                  <a:cubicBezTo>
                    <a:pt x="1163" y="551"/>
                    <a:pt x="1308" y="19"/>
                    <a:pt x="1308" y="19"/>
                  </a:cubicBezTo>
                  <a:lnTo>
                    <a:pt x="1" y="0"/>
                  </a:lnTo>
                  <a:close/>
                </a:path>
              </a:pathLst>
            </a:custGeom>
            <a:solidFill>
              <a:srgbClr val="FFFA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29"/>
            <p:cNvSpPr/>
            <p:nvPr/>
          </p:nvSpPr>
          <p:spPr>
            <a:xfrm>
              <a:off x="841950" y="1886150"/>
              <a:ext cx="4575" cy="13825"/>
            </a:xfrm>
            <a:custGeom>
              <a:rect b="b" l="l" r="r" t="t"/>
              <a:pathLst>
                <a:path extrusionOk="0" h="553" w="183">
                  <a:moveTo>
                    <a:pt x="183" y="0"/>
                  </a:moveTo>
                  <a:lnTo>
                    <a:pt x="3" y="250"/>
                  </a:lnTo>
                  <a:lnTo>
                    <a:pt x="0" y="552"/>
                  </a:lnTo>
                  <a:lnTo>
                    <a:pt x="99" y="309"/>
                  </a:lnTo>
                  <a:lnTo>
                    <a:pt x="183" y="0"/>
                  </a:lnTo>
                  <a:close/>
                </a:path>
              </a:pathLst>
            </a:custGeom>
            <a:solidFill>
              <a:srgbClr val="301C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29"/>
            <p:cNvSpPr/>
            <p:nvPr/>
          </p:nvSpPr>
          <p:spPr>
            <a:xfrm>
              <a:off x="810975" y="1881900"/>
              <a:ext cx="2125" cy="2125"/>
            </a:xfrm>
            <a:custGeom>
              <a:rect b="b" l="l" r="r" t="t"/>
              <a:pathLst>
                <a:path extrusionOk="0" h="85" w="85">
                  <a:moveTo>
                    <a:pt x="43" y="1"/>
                  </a:moveTo>
                  <a:cubicBezTo>
                    <a:pt x="21" y="1"/>
                    <a:pt x="1" y="18"/>
                    <a:pt x="1" y="43"/>
                  </a:cubicBezTo>
                  <a:cubicBezTo>
                    <a:pt x="1" y="66"/>
                    <a:pt x="20" y="85"/>
                    <a:pt x="42" y="85"/>
                  </a:cubicBezTo>
                  <a:cubicBezTo>
                    <a:pt x="64" y="85"/>
                    <a:pt x="83" y="67"/>
                    <a:pt x="83" y="43"/>
                  </a:cubicBezTo>
                  <a:cubicBezTo>
                    <a:pt x="85" y="18"/>
                    <a:pt x="65" y="1"/>
                    <a:pt x="43" y="1"/>
                  </a:cubicBezTo>
                  <a:close/>
                </a:path>
              </a:pathLst>
            </a:custGeom>
            <a:solidFill>
              <a:srgbClr val="301C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29"/>
            <p:cNvSpPr/>
            <p:nvPr/>
          </p:nvSpPr>
          <p:spPr>
            <a:xfrm>
              <a:off x="847175" y="1883425"/>
              <a:ext cx="1850" cy="1850"/>
            </a:xfrm>
            <a:custGeom>
              <a:rect b="b" l="l" r="r" t="t"/>
              <a:pathLst>
                <a:path extrusionOk="0" h="74" w="74">
                  <a:moveTo>
                    <a:pt x="37" y="0"/>
                  </a:moveTo>
                  <a:cubicBezTo>
                    <a:pt x="16" y="0"/>
                    <a:pt x="0" y="16"/>
                    <a:pt x="0" y="37"/>
                  </a:cubicBezTo>
                  <a:cubicBezTo>
                    <a:pt x="0" y="58"/>
                    <a:pt x="15" y="74"/>
                    <a:pt x="34" y="74"/>
                  </a:cubicBezTo>
                  <a:cubicBezTo>
                    <a:pt x="55" y="74"/>
                    <a:pt x="71" y="58"/>
                    <a:pt x="71" y="37"/>
                  </a:cubicBezTo>
                  <a:cubicBezTo>
                    <a:pt x="74" y="16"/>
                    <a:pt x="56" y="0"/>
                    <a:pt x="37" y="0"/>
                  </a:cubicBezTo>
                  <a:close/>
                </a:path>
              </a:pathLst>
            </a:custGeom>
            <a:solidFill>
              <a:srgbClr val="301C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29"/>
            <p:cNvSpPr/>
            <p:nvPr/>
          </p:nvSpPr>
          <p:spPr>
            <a:xfrm>
              <a:off x="789025" y="1806700"/>
              <a:ext cx="33800" cy="14275"/>
            </a:xfrm>
            <a:custGeom>
              <a:rect b="b" l="l" r="r" t="t"/>
              <a:pathLst>
                <a:path extrusionOk="0" h="571" w="1352">
                  <a:moveTo>
                    <a:pt x="1079" y="0"/>
                  </a:moveTo>
                  <a:cubicBezTo>
                    <a:pt x="763" y="0"/>
                    <a:pt x="94" y="106"/>
                    <a:pt x="53" y="140"/>
                  </a:cubicBezTo>
                  <a:cubicBezTo>
                    <a:pt x="1" y="183"/>
                    <a:pt x="78" y="552"/>
                    <a:pt x="125" y="557"/>
                  </a:cubicBezTo>
                  <a:cubicBezTo>
                    <a:pt x="150" y="560"/>
                    <a:pt x="421" y="570"/>
                    <a:pt x="682" y="570"/>
                  </a:cubicBezTo>
                  <a:cubicBezTo>
                    <a:pt x="893" y="570"/>
                    <a:pt x="1097" y="564"/>
                    <a:pt x="1158" y="541"/>
                  </a:cubicBezTo>
                  <a:cubicBezTo>
                    <a:pt x="1256" y="504"/>
                    <a:pt x="1351" y="91"/>
                    <a:pt x="1229" y="19"/>
                  </a:cubicBezTo>
                  <a:cubicBezTo>
                    <a:pt x="1206" y="6"/>
                    <a:pt x="1152" y="0"/>
                    <a:pt x="1079" y="0"/>
                  </a:cubicBezTo>
                  <a:close/>
                </a:path>
              </a:pathLst>
            </a:custGeom>
            <a:solidFill>
              <a:srgbClr val="5427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29"/>
            <p:cNvSpPr/>
            <p:nvPr/>
          </p:nvSpPr>
          <p:spPr>
            <a:xfrm>
              <a:off x="833175" y="1804175"/>
              <a:ext cx="33025" cy="14075"/>
            </a:xfrm>
            <a:custGeom>
              <a:rect b="b" l="l" r="r" t="t"/>
              <a:pathLst>
                <a:path extrusionOk="0" h="563" w="1321">
                  <a:moveTo>
                    <a:pt x="376" y="0"/>
                  </a:moveTo>
                  <a:cubicBezTo>
                    <a:pt x="250" y="0"/>
                    <a:pt x="153" y="9"/>
                    <a:pt x="120" y="30"/>
                  </a:cubicBezTo>
                  <a:cubicBezTo>
                    <a:pt x="1" y="108"/>
                    <a:pt x="98" y="518"/>
                    <a:pt x="194" y="549"/>
                  </a:cubicBezTo>
                  <a:cubicBezTo>
                    <a:pt x="223" y="559"/>
                    <a:pt x="288" y="562"/>
                    <a:pt x="370" y="562"/>
                  </a:cubicBezTo>
                  <a:cubicBezTo>
                    <a:pt x="658" y="562"/>
                    <a:pt x="1169" y="515"/>
                    <a:pt x="1204" y="510"/>
                  </a:cubicBezTo>
                  <a:cubicBezTo>
                    <a:pt x="1250" y="505"/>
                    <a:pt x="1320" y="129"/>
                    <a:pt x="1270" y="89"/>
                  </a:cubicBezTo>
                  <a:cubicBezTo>
                    <a:pt x="1234" y="59"/>
                    <a:pt x="708" y="0"/>
                    <a:pt x="376" y="0"/>
                  </a:cubicBezTo>
                  <a:close/>
                </a:path>
              </a:pathLst>
            </a:custGeom>
            <a:solidFill>
              <a:srgbClr val="5427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29"/>
            <p:cNvSpPr/>
            <p:nvPr/>
          </p:nvSpPr>
          <p:spPr>
            <a:xfrm>
              <a:off x="913525" y="2224850"/>
              <a:ext cx="25650" cy="31400"/>
            </a:xfrm>
            <a:custGeom>
              <a:rect b="b" l="l" r="r" t="t"/>
              <a:pathLst>
                <a:path extrusionOk="0" h="1256" w="1026">
                  <a:moveTo>
                    <a:pt x="810" y="1"/>
                  </a:moveTo>
                  <a:cubicBezTo>
                    <a:pt x="714" y="193"/>
                    <a:pt x="272" y="501"/>
                    <a:pt x="137" y="541"/>
                  </a:cubicBezTo>
                  <a:cubicBezTo>
                    <a:pt x="0" y="582"/>
                    <a:pt x="131" y="1241"/>
                    <a:pt x="292" y="1255"/>
                  </a:cubicBezTo>
                  <a:cubicBezTo>
                    <a:pt x="293" y="1255"/>
                    <a:pt x="294" y="1255"/>
                    <a:pt x="296" y="1255"/>
                  </a:cubicBezTo>
                  <a:cubicBezTo>
                    <a:pt x="460" y="1255"/>
                    <a:pt x="996" y="382"/>
                    <a:pt x="996" y="382"/>
                  </a:cubicBezTo>
                  <a:cubicBezTo>
                    <a:pt x="1025" y="202"/>
                    <a:pt x="1006" y="73"/>
                    <a:pt x="810" y="1"/>
                  </a:cubicBezTo>
                  <a:close/>
                </a:path>
              </a:pathLst>
            </a:custGeom>
            <a:solidFill>
              <a:srgbClr val="8E5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29"/>
            <p:cNvSpPr/>
            <p:nvPr/>
          </p:nvSpPr>
          <p:spPr>
            <a:xfrm>
              <a:off x="907925" y="2248425"/>
              <a:ext cx="18875" cy="15350"/>
            </a:xfrm>
            <a:custGeom>
              <a:rect b="b" l="l" r="r" t="t"/>
              <a:pathLst>
                <a:path extrusionOk="0" h="614" w="755">
                  <a:moveTo>
                    <a:pt x="557" y="0"/>
                  </a:moveTo>
                  <a:cubicBezTo>
                    <a:pt x="460" y="141"/>
                    <a:pt x="339" y="283"/>
                    <a:pt x="302" y="326"/>
                  </a:cubicBezTo>
                  <a:cubicBezTo>
                    <a:pt x="265" y="365"/>
                    <a:pt x="0" y="485"/>
                    <a:pt x="62" y="592"/>
                  </a:cubicBezTo>
                  <a:cubicBezTo>
                    <a:pt x="70" y="606"/>
                    <a:pt x="86" y="613"/>
                    <a:pt x="108" y="613"/>
                  </a:cubicBezTo>
                  <a:cubicBezTo>
                    <a:pt x="250" y="613"/>
                    <a:pt x="639" y="327"/>
                    <a:pt x="754" y="87"/>
                  </a:cubicBezTo>
                  <a:lnTo>
                    <a:pt x="557" y="0"/>
                  </a:lnTo>
                  <a:close/>
                </a:path>
              </a:pathLst>
            </a:custGeom>
            <a:solidFill>
              <a:srgbClr val="8E5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29"/>
            <p:cNvSpPr/>
            <p:nvPr/>
          </p:nvSpPr>
          <p:spPr>
            <a:xfrm>
              <a:off x="900375" y="2244550"/>
              <a:ext cx="23700" cy="10750"/>
            </a:xfrm>
            <a:custGeom>
              <a:rect b="b" l="l" r="r" t="t"/>
              <a:pathLst>
                <a:path extrusionOk="0" h="430" w="948">
                  <a:moveTo>
                    <a:pt x="769" y="0"/>
                  </a:moveTo>
                  <a:cubicBezTo>
                    <a:pt x="614" y="98"/>
                    <a:pt x="432" y="187"/>
                    <a:pt x="379" y="212"/>
                  </a:cubicBezTo>
                  <a:cubicBezTo>
                    <a:pt x="326" y="238"/>
                    <a:pt x="0" y="242"/>
                    <a:pt x="25" y="374"/>
                  </a:cubicBezTo>
                  <a:cubicBezTo>
                    <a:pt x="33" y="412"/>
                    <a:pt x="92" y="429"/>
                    <a:pt x="177" y="429"/>
                  </a:cubicBezTo>
                  <a:cubicBezTo>
                    <a:pt x="390" y="429"/>
                    <a:pt x="772" y="322"/>
                    <a:pt x="947" y="168"/>
                  </a:cubicBezTo>
                  <a:lnTo>
                    <a:pt x="769" y="0"/>
                  </a:lnTo>
                  <a:close/>
                </a:path>
              </a:pathLst>
            </a:custGeom>
            <a:solidFill>
              <a:srgbClr val="8E5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29"/>
            <p:cNvSpPr/>
            <p:nvPr/>
          </p:nvSpPr>
          <p:spPr>
            <a:xfrm>
              <a:off x="898375" y="2238650"/>
              <a:ext cx="23125" cy="7150"/>
            </a:xfrm>
            <a:custGeom>
              <a:rect b="b" l="l" r="r" t="t"/>
              <a:pathLst>
                <a:path extrusionOk="0" h="286" w="925">
                  <a:moveTo>
                    <a:pt x="787" y="1"/>
                  </a:moveTo>
                  <a:cubicBezTo>
                    <a:pt x="621" y="44"/>
                    <a:pt x="428" y="67"/>
                    <a:pt x="370" y="73"/>
                  </a:cubicBezTo>
                  <a:cubicBezTo>
                    <a:pt x="369" y="73"/>
                    <a:pt x="368" y="73"/>
                    <a:pt x="367" y="73"/>
                  </a:cubicBezTo>
                  <a:cubicBezTo>
                    <a:pt x="327" y="73"/>
                    <a:pt x="205" y="38"/>
                    <a:pt x="113" y="38"/>
                  </a:cubicBezTo>
                  <a:cubicBezTo>
                    <a:pt x="50" y="38"/>
                    <a:pt x="1" y="54"/>
                    <a:pt x="1" y="110"/>
                  </a:cubicBezTo>
                  <a:cubicBezTo>
                    <a:pt x="1" y="206"/>
                    <a:pt x="305" y="286"/>
                    <a:pt x="586" y="286"/>
                  </a:cubicBezTo>
                  <a:cubicBezTo>
                    <a:pt x="714" y="286"/>
                    <a:pt x="838" y="269"/>
                    <a:pt x="924" y="229"/>
                  </a:cubicBezTo>
                  <a:lnTo>
                    <a:pt x="787" y="1"/>
                  </a:lnTo>
                  <a:close/>
                </a:path>
              </a:pathLst>
            </a:custGeom>
            <a:solidFill>
              <a:srgbClr val="8E5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29"/>
            <p:cNvSpPr/>
            <p:nvPr/>
          </p:nvSpPr>
          <p:spPr>
            <a:xfrm>
              <a:off x="779475" y="2263175"/>
              <a:ext cx="38925" cy="36250"/>
            </a:xfrm>
            <a:custGeom>
              <a:rect b="b" l="l" r="r" t="t"/>
              <a:pathLst>
                <a:path extrusionOk="0" h="1450" w="1557">
                  <a:moveTo>
                    <a:pt x="790" y="129"/>
                  </a:moveTo>
                  <a:cubicBezTo>
                    <a:pt x="823" y="129"/>
                    <a:pt x="856" y="132"/>
                    <a:pt x="890" y="138"/>
                  </a:cubicBezTo>
                  <a:cubicBezTo>
                    <a:pt x="1208" y="192"/>
                    <a:pt x="1415" y="498"/>
                    <a:pt x="1355" y="822"/>
                  </a:cubicBezTo>
                  <a:cubicBezTo>
                    <a:pt x="1301" y="1113"/>
                    <a:pt x="1046" y="1318"/>
                    <a:pt x="764" y="1318"/>
                  </a:cubicBezTo>
                  <a:cubicBezTo>
                    <a:pt x="732" y="1318"/>
                    <a:pt x="699" y="1315"/>
                    <a:pt x="666" y="1310"/>
                  </a:cubicBezTo>
                  <a:cubicBezTo>
                    <a:pt x="348" y="1257"/>
                    <a:pt x="140" y="949"/>
                    <a:pt x="200" y="625"/>
                  </a:cubicBezTo>
                  <a:cubicBezTo>
                    <a:pt x="257" y="335"/>
                    <a:pt x="508" y="129"/>
                    <a:pt x="790" y="129"/>
                  </a:cubicBezTo>
                  <a:close/>
                  <a:moveTo>
                    <a:pt x="792" y="0"/>
                  </a:moveTo>
                  <a:cubicBezTo>
                    <a:pt x="449" y="0"/>
                    <a:pt x="141" y="250"/>
                    <a:pt x="75" y="604"/>
                  </a:cubicBezTo>
                  <a:cubicBezTo>
                    <a:pt x="0" y="998"/>
                    <a:pt x="253" y="1372"/>
                    <a:pt x="642" y="1439"/>
                  </a:cubicBezTo>
                  <a:cubicBezTo>
                    <a:pt x="682" y="1446"/>
                    <a:pt x="722" y="1449"/>
                    <a:pt x="761" y="1449"/>
                  </a:cubicBezTo>
                  <a:cubicBezTo>
                    <a:pt x="1105" y="1449"/>
                    <a:pt x="1414" y="1199"/>
                    <a:pt x="1482" y="846"/>
                  </a:cubicBezTo>
                  <a:cubicBezTo>
                    <a:pt x="1557" y="451"/>
                    <a:pt x="1303" y="77"/>
                    <a:pt x="915" y="11"/>
                  </a:cubicBezTo>
                  <a:cubicBezTo>
                    <a:pt x="874" y="4"/>
                    <a:pt x="833" y="0"/>
                    <a:pt x="7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29"/>
            <p:cNvSpPr/>
            <p:nvPr/>
          </p:nvSpPr>
          <p:spPr>
            <a:xfrm>
              <a:off x="781275" y="2261100"/>
              <a:ext cx="22225" cy="15725"/>
            </a:xfrm>
            <a:custGeom>
              <a:rect b="b" l="l" r="r" t="t"/>
              <a:pathLst>
                <a:path extrusionOk="0" h="629" w="889">
                  <a:moveTo>
                    <a:pt x="644" y="1"/>
                  </a:moveTo>
                  <a:cubicBezTo>
                    <a:pt x="348" y="1"/>
                    <a:pt x="80" y="204"/>
                    <a:pt x="0" y="496"/>
                  </a:cubicBezTo>
                  <a:cubicBezTo>
                    <a:pt x="71" y="562"/>
                    <a:pt x="165" y="611"/>
                    <a:pt x="273" y="628"/>
                  </a:cubicBezTo>
                  <a:lnTo>
                    <a:pt x="274" y="628"/>
                  </a:lnTo>
                  <a:cubicBezTo>
                    <a:pt x="274" y="620"/>
                    <a:pt x="274" y="612"/>
                    <a:pt x="276" y="603"/>
                  </a:cubicBezTo>
                  <a:cubicBezTo>
                    <a:pt x="309" y="426"/>
                    <a:pt x="465" y="300"/>
                    <a:pt x="637" y="300"/>
                  </a:cubicBezTo>
                  <a:cubicBezTo>
                    <a:pt x="656" y="300"/>
                    <a:pt x="676" y="301"/>
                    <a:pt x="695" y="304"/>
                  </a:cubicBezTo>
                  <a:cubicBezTo>
                    <a:pt x="745" y="313"/>
                    <a:pt x="791" y="334"/>
                    <a:pt x="829" y="360"/>
                  </a:cubicBezTo>
                  <a:cubicBezTo>
                    <a:pt x="851" y="319"/>
                    <a:pt x="868" y="277"/>
                    <a:pt x="878" y="231"/>
                  </a:cubicBezTo>
                  <a:cubicBezTo>
                    <a:pt x="888" y="166"/>
                    <a:pt x="887" y="104"/>
                    <a:pt x="874" y="44"/>
                  </a:cubicBezTo>
                  <a:cubicBezTo>
                    <a:pt x="835" y="29"/>
                    <a:pt x="794" y="17"/>
                    <a:pt x="753" y="10"/>
                  </a:cubicBezTo>
                  <a:cubicBezTo>
                    <a:pt x="716" y="4"/>
                    <a:pt x="680" y="1"/>
                    <a:pt x="6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29"/>
            <p:cNvSpPr/>
            <p:nvPr/>
          </p:nvSpPr>
          <p:spPr>
            <a:xfrm>
              <a:off x="785175" y="2267825"/>
              <a:ext cx="4300" cy="4000"/>
            </a:xfrm>
            <a:custGeom>
              <a:rect b="b" l="l" r="r" t="t"/>
              <a:pathLst>
                <a:path extrusionOk="0" h="160" w="172">
                  <a:moveTo>
                    <a:pt x="108" y="0"/>
                  </a:moveTo>
                  <a:cubicBezTo>
                    <a:pt x="84" y="0"/>
                    <a:pt x="57" y="12"/>
                    <a:pt x="37" y="35"/>
                  </a:cubicBezTo>
                  <a:cubicBezTo>
                    <a:pt x="3" y="72"/>
                    <a:pt x="0" y="121"/>
                    <a:pt x="25" y="146"/>
                  </a:cubicBezTo>
                  <a:cubicBezTo>
                    <a:pt x="35" y="155"/>
                    <a:pt x="48" y="159"/>
                    <a:pt x="63" y="159"/>
                  </a:cubicBezTo>
                  <a:cubicBezTo>
                    <a:pt x="87" y="159"/>
                    <a:pt x="114" y="147"/>
                    <a:pt x="134" y="124"/>
                  </a:cubicBezTo>
                  <a:cubicBezTo>
                    <a:pt x="168" y="87"/>
                    <a:pt x="171" y="40"/>
                    <a:pt x="145" y="13"/>
                  </a:cubicBezTo>
                  <a:cubicBezTo>
                    <a:pt x="135" y="5"/>
                    <a:pt x="122" y="0"/>
                    <a:pt x="1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29"/>
            <p:cNvSpPr/>
            <p:nvPr/>
          </p:nvSpPr>
          <p:spPr>
            <a:xfrm>
              <a:off x="749925" y="2267650"/>
              <a:ext cx="39500" cy="36225"/>
            </a:xfrm>
            <a:custGeom>
              <a:rect b="b" l="l" r="r" t="t"/>
              <a:pathLst>
                <a:path extrusionOk="0" h="1449" w="1580">
                  <a:moveTo>
                    <a:pt x="805" y="131"/>
                  </a:moveTo>
                  <a:cubicBezTo>
                    <a:pt x="947" y="131"/>
                    <a:pt x="1088" y="182"/>
                    <a:pt x="1198" y="287"/>
                  </a:cubicBezTo>
                  <a:cubicBezTo>
                    <a:pt x="1432" y="511"/>
                    <a:pt x="1437" y="886"/>
                    <a:pt x="1213" y="1126"/>
                  </a:cubicBezTo>
                  <a:cubicBezTo>
                    <a:pt x="1093" y="1254"/>
                    <a:pt x="933" y="1319"/>
                    <a:pt x="775" y="1319"/>
                  </a:cubicBezTo>
                  <a:cubicBezTo>
                    <a:pt x="633" y="1319"/>
                    <a:pt x="492" y="1267"/>
                    <a:pt x="382" y="1162"/>
                  </a:cubicBezTo>
                  <a:cubicBezTo>
                    <a:pt x="147" y="941"/>
                    <a:pt x="142" y="564"/>
                    <a:pt x="368" y="322"/>
                  </a:cubicBezTo>
                  <a:cubicBezTo>
                    <a:pt x="486" y="195"/>
                    <a:pt x="646" y="131"/>
                    <a:pt x="805" y="131"/>
                  </a:cubicBezTo>
                  <a:close/>
                  <a:moveTo>
                    <a:pt x="807" y="0"/>
                  </a:moveTo>
                  <a:cubicBezTo>
                    <a:pt x="614" y="0"/>
                    <a:pt x="421" y="79"/>
                    <a:pt x="276" y="234"/>
                  </a:cubicBezTo>
                  <a:cubicBezTo>
                    <a:pt x="1" y="528"/>
                    <a:pt x="8" y="986"/>
                    <a:pt x="293" y="1257"/>
                  </a:cubicBezTo>
                  <a:cubicBezTo>
                    <a:pt x="427" y="1386"/>
                    <a:pt x="599" y="1449"/>
                    <a:pt x="772" y="1449"/>
                  </a:cubicBezTo>
                  <a:cubicBezTo>
                    <a:pt x="966" y="1449"/>
                    <a:pt x="1161" y="1370"/>
                    <a:pt x="1306" y="1215"/>
                  </a:cubicBezTo>
                  <a:cubicBezTo>
                    <a:pt x="1580" y="920"/>
                    <a:pt x="1572" y="462"/>
                    <a:pt x="1288" y="191"/>
                  </a:cubicBezTo>
                  <a:cubicBezTo>
                    <a:pt x="1153" y="64"/>
                    <a:pt x="980" y="0"/>
                    <a:pt x="8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29"/>
            <p:cNvSpPr/>
            <p:nvPr/>
          </p:nvSpPr>
          <p:spPr>
            <a:xfrm>
              <a:off x="759350" y="2265075"/>
              <a:ext cx="24075" cy="12975"/>
            </a:xfrm>
            <a:custGeom>
              <a:rect b="b" l="l" r="r" t="t"/>
              <a:pathLst>
                <a:path extrusionOk="0" h="519" w="963">
                  <a:moveTo>
                    <a:pt x="442" y="0"/>
                  </a:moveTo>
                  <a:cubicBezTo>
                    <a:pt x="284" y="0"/>
                    <a:pt x="126" y="58"/>
                    <a:pt x="1" y="172"/>
                  </a:cubicBezTo>
                  <a:cubicBezTo>
                    <a:pt x="25" y="269"/>
                    <a:pt x="76" y="361"/>
                    <a:pt x="153" y="437"/>
                  </a:cubicBezTo>
                  <a:lnTo>
                    <a:pt x="156" y="439"/>
                  </a:lnTo>
                  <a:cubicBezTo>
                    <a:pt x="160" y="431"/>
                    <a:pt x="164" y="424"/>
                    <a:pt x="170" y="418"/>
                  </a:cubicBezTo>
                  <a:cubicBezTo>
                    <a:pt x="242" y="340"/>
                    <a:pt x="339" y="301"/>
                    <a:pt x="435" y="301"/>
                  </a:cubicBezTo>
                  <a:cubicBezTo>
                    <a:pt x="522" y="301"/>
                    <a:pt x="608" y="333"/>
                    <a:pt x="675" y="397"/>
                  </a:cubicBezTo>
                  <a:cubicBezTo>
                    <a:pt x="712" y="433"/>
                    <a:pt x="739" y="474"/>
                    <a:pt x="756" y="518"/>
                  </a:cubicBezTo>
                  <a:cubicBezTo>
                    <a:pt x="796" y="496"/>
                    <a:pt x="835" y="469"/>
                    <a:pt x="865" y="434"/>
                  </a:cubicBezTo>
                  <a:cubicBezTo>
                    <a:pt x="910" y="387"/>
                    <a:pt x="941" y="331"/>
                    <a:pt x="963" y="272"/>
                  </a:cubicBezTo>
                  <a:cubicBezTo>
                    <a:pt x="939" y="240"/>
                    <a:pt x="911" y="206"/>
                    <a:pt x="880" y="176"/>
                  </a:cubicBezTo>
                  <a:cubicBezTo>
                    <a:pt x="758" y="58"/>
                    <a:pt x="600" y="0"/>
                    <a:pt x="4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29"/>
            <p:cNvSpPr/>
            <p:nvPr/>
          </p:nvSpPr>
          <p:spPr>
            <a:xfrm>
              <a:off x="743825" y="2251900"/>
              <a:ext cx="19900" cy="35250"/>
            </a:xfrm>
            <a:custGeom>
              <a:rect b="b" l="l" r="r" t="t"/>
              <a:pathLst>
                <a:path extrusionOk="0" h="1410" w="796">
                  <a:moveTo>
                    <a:pt x="215" y="1"/>
                  </a:moveTo>
                  <a:cubicBezTo>
                    <a:pt x="162" y="1"/>
                    <a:pt x="104" y="21"/>
                    <a:pt x="37" y="66"/>
                  </a:cubicBezTo>
                  <a:cubicBezTo>
                    <a:pt x="130" y="266"/>
                    <a:pt x="101" y="827"/>
                    <a:pt x="48" y="967"/>
                  </a:cubicBezTo>
                  <a:cubicBezTo>
                    <a:pt x="0" y="1089"/>
                    <a:pt x="433" y="1409"/>
                    <a:pt x="620" y="1409"/>
                  </a:cubicBezTo>
                  <a:cubicBezTo>
                    <a:pt x="648" y="1409"/>
                    <a:pt x="671" y="1402"/>
                    <a:pt x="685" y="1385"/>
                  </a:cubicBezTo>
                  <a:cubicBezTo>
                    <a:pt x="796" y="1259"/>
                    <a:pt x="456" y="141"/>
                    <a:pt x="456" y="141"/>
                  </a:cubicBezTo>
                  <a:cubicBezTo>
                    <a:pt x="378" y="56"/>
                    <a:pt x="304" y="1"/>
                    <a:pt x="215" y="1"/>
                  </a:cubicBezTo>
                  <a:close/>
                </a:path>
              </a:pathLst>
            </a:custGeom>
            <a:solidFill>
              <a:srgbClr val="8E5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29"/>
            <p:cNvSpPr/>
            <p:nvPr/>
          </p:nvSpPr>
          <p:spPr>
            <a:xfrm>
              <a:off x="755900" y="2280150"/>
              <a:ext cx="8175" cy="22500"/>
            </a:xfrm>
            <a:custGeom>
              <a:rect b="b" l="l" r="r" t="t"/>
              <a:pathLst>
                <a:path extrusionOk="0" h="900" w="327">
                  <a:moveTo>
                    <a:pt x="192" y="0"/>
                  </a:moveTo>
                  <a:lnTo>
                    <a:pt x="1" y="117"/>
                  </a:lnTo>
                  <a:cubicBezTo>
                    <a:pt x="52" y="286"/>
                    <a:pt x="89" y="476"/>
                    <a:pt x="99" y="534"/>
                  </a:cubicBezTo>
                  <a:cubicBezTo>
                    <a:pt x="110" y="588"/>
                    <a:pt x="37" y="887"/>
                    <a:pt x="161" y="899"/>
                  </a:cubicBezTo>
                  <a:cubicBezTo>
                    <a:pt x="162" y="899"/>
                    <a:pt x="164" y="899"/>
                    <a:pt x="165" y="899"/>
                  </a:cubicBezTo>
                  <a:cubicBezTo>
                    <a:pt x="286" y="899"/>
                    <a:pt x="326" y="282"/>
                    <a:pt x="192" y="0"/>
                  </a:cubicBezTo>
                  <a:close/>
                </a:path>
              </a:pathLst>
            </a:custGeom>
            <a:solidFill>
              <a:srgbClr val="8E5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29"/>
            <p:cNvSpPr/>
            <p:nvPr/>
          </p:nvSpPr>
          <p:spPr>
            <a:xfrm>
              <a:off x="745625" y="2279125"/>
              <a:ext cx="11800" cy="21325"/>
            </a:xfrm>
            <a:custGeom>
              <a:rect b="b" l="l" r="r" t="t"/>
              <a:pathLst>
                <a:path extrusionOk="0" h="853" w="472">
                  <a:moveTo>
                    <a:pt x="435" y="0"/>
                  </a:moveTo>
                  <a:lnTo>
                    <a:pt x="214" y="58"/>
                  </a:lnTo>
                  <a:cubicBezTo>
                    <a:pt x="208" y="233"/>
                    <a:pt x="183" y="426"/>
                    <a:pt x="174" y="482"/>
                  </a:cubicBezTo>
                  <a:cubicBezTo>
                    <a:pt x="164" y="539"/>
                    <a:pt x="1" y="804"/>
                    <a:pt x="116" y="850"/>
                  </a:cubicBezTo>
                  <a:cubicBezTo>
                    <a:pt x="120" y="852"/>
                    <a:pt x="124" y="852"/>
                    <a:pt x="129" y="852"/>
                  </a:cubicBezTo>
                  <a:cubicBezTo>
                    <a:pt x="248" y="852"/>
                    <a:pt x="472" y="295"/>
                    <a:pt x="435" y="0"/>
                  </a:cubicBezTo>
                  <a:close/>
                </a:path>
              </a:pathLst>
            </a:custGeom>
            <a:solidFill>
              <a:srgbClr val="8E5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29"/>
            <p:cNvSpPr/>
            <p:nvPr/>
          </p:nvSpPr>
          <p:spPr>
            <a:xfrm>
              <a:off x="737675" y="2273350"/>
              <a:ext cx="13625" cy="20300"/>
            </a:xfrm>
            <a:custGeom>
              <a:rect b="b" l="l" r="r" t="t"/>
              <a:pathLst>
                <a:path extrusionOk="0" h="812" w="545">
                  <a:moveTo>
                    <a:pt x="544" y="0"/>
                  </a:moveTo>
                  <a:lnTo>
                    <a:pt x="317" y="31"/>
                  </a:lnTo>
                  <a:cubicBezTo>
                    <a:pt x="288" y="205"/>
                    <a:pt x="235" y="393"/>
                    <a:pt x="217" y="448"/>
                  </a:cubicBezTo>
                  <a:cubicBezTo>
                    <a:pt x="201" y="504"/>
                    <a:pt x="1" y="748"/>
                    <a:pt x="107" y="807"/>
                  </a:cubicBezTo>
                  <a:cubicBezTo>
                    <a:pt x="112" y="810"/>
                    <a:pt x="118" y="811"/>
                    <a:pt x="124" y="811"/>
                  </a:cubicBezTo>
                  <a:cubicBezTo>
                    <a:pt x="246" y="811"/>
                    <a:pt x="540" y="294"/>
                    <a:pt x="544" y="0"/>
                  </a:cubicBezTo>
                  <a:close/>
                </a:path>
              </a:pathLst>
            </a:custGeom>
            <a:solidFill>
              <a:srgbClr val="8E5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29"/>
            <p:cNvSpPr/>
            <p:nvPr/>
          </p:nvSpPr>
          <p:spPr>
            <a:xfrm>
              <a:off x="754500" y="2255600"/>
              <a:ext cx="21125" cy="32400"/>
            </a:xfrm>
            <a:custGeom>
              <a:rect b="b" l="l" r="r" t="t"/>
              <a:pathLst>
                <a:path extrusionOk="0" h="1296" w="845">
                  <a:moveTo>
                    <a:pt x="4" y="0"/>
                  </a:moveTo>
                  <a:cubicBezTo>
                    <a:pt x="1" y="0"/>
                    <a:pt x="46" y="526"/>
                    <a:pt x="117" y="729"/>
                  </a:cubicBezTo>
                  <a:cubicBezTo>
                    <a:pt x="188" y="931"/>
                    <a:pt x="411" y="980"/>
                    <a:pt x="456" y="1019"/>
                  </a:cubicBezTo>
                  <a:cubicBezTo>
                    <a:pt x="495" y="1057"/>
                    <a:pt x="601" y="1295"/>
                    <a:pt x="704" y="1295"/>
                  </a:cubicBezTo>
                  <a:cubicBezTo>
                    <a:pt x="714" y="1295"/>
                    <a:pt x="723" y="1293"/>
                    <a:pt x="733" y="1289"/>
                  </a:cubicBezTo>
                  <a:cubicBezTo>
                    <a:pt x="844" y="1236"/>
                    <a:pt x="280" y="399"/>
                    <a:pt x="4" y="0"/>
                  </a:cubicBezTo>
                  <a:close/>
                </a:path>
              </a:pathLst>
            </a:custGeom>
            <a:solidFill>
              <a:srgbClr val="8E5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29"/>
            <p:cNvSpPr/>
            <p:nvPr/>
          </p:nvSpPr>
          <p:spPr>
            <a:xfrm>
              <a:off x="804825" y="1823325"/>
              <a:ext cx="12625" cy="18575"/>
            </a:xfrm>
            <a:custGeom>
              <a:rect b="b" l="l" r="r" t="t"/>
              <a:pathLst>
                <a:path extrusionOk="0" h="743" w="505">
                  <a:moveTo>
                    <a:pt x="437" y="1"/>
                  </a:moveTo>
                  <a:cubicBezTo>
                    <a:pt x="370" y="17"/>
                    <a:pt x="297" y="27"/>
                    <a:pt x="217" y="30"/>
                  </a:cubicBezTo>
                  <a:cubicBezTo>
                    <a:pt x="210" y="30"/>
                    <a:pt x="203" y="30"/>
                    <a:pt x="197" y="30"/>
                  </a:cubicBezTo>
                  <a:cubicBezTo>
                    <a:pt x="152" y="30"/>
                    <a:pt x="109" y="27"/>
                    <a:pt x="67" y="23"/>
                  </a:cubicBezTo>
                  <a:cubicBezTo>
                    <a:pt x="35" y="91"/>
                    <a:pt x="15" y="175"/>
                    <a:pt x="11" y="269"/>
                  </a:cubicBezTo>
                  <a:cubicBezTo>
                    <a:pt x="1" y="513"/>
                    <a:pt x="99" y="725"/>
                    <a:pt x="233" y="741"/>
                  </a:cubicBezTo>
                  <a:cubicBezTo>
                    <a:pt x="239" y="742"/>
                    <a:pt x="245" y="743"/>
                    <a:pt x="251" y="743"/>
                  </a:cubicBezTo>
                  <a:cubicBezTo>
                    <a:pt x="379" y="743"/>
                    <a:pt x="487" y="564"/>
                    <a:pt x="497" y="329"/>
                  </a:cubicBezTo>
                  <a:cubicBezTo>
                    <a:pt x="504" y="204"/>
                    <a:pt x="479" y="86"/>
                    <a:pt x="437" y="1"/>
                  </a:cubicBezTo>
                  <a:close/>
                </a:path>
              </a:pathLst>
            </a:custGeom>
            <a:solidFill>
              <a:srgbClr val="4F2C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29"/>
            <p:cNvSpPr/>
            <p:nvPr/>
          </p:nvSpPr>
          <p:spPr>
            <a:xfrm>
              <a:off x="840900" y="1821900"/>
              <a:ext cx="12850" cy="18625"/>
            </a:xfrm>
            <a:custGeom>
              <a:rect b="b" l="l" r="r" t="t"/>
              <a:pathLst>
                <a:path extrusionOk="0" h="745" w="514">
                  <a:moveTo>
                    <a:pt x="440" y="0"/>
                  </a:moveTo>
                  <a:cubicBezTo>
                    <a:pt x="372" y="16"/>
                    <a:pt x="297" y="28"/>
                    <a:pt x="216" y="30"/>
                  </a:cubicBezTo>
                  <a:cubicBezTo>
                    <a:pt x="207" y="30"/>
                    <a:pt x="197" y="30"/>
                    <a:pt x="188" y="30"/>
                  </a:cubicBezTo>
                  <a:cubicBezTo>
                    <a:pt x="145" y="30"/>
                    <a:pt x="103" y="27"/>
                    <a:pt x="61" y="24"/>
                  </a:cubicBezTo>
                  <a:cubicBezTo>
                    <a:pt x="30" y="92"/>
                    <a:pt x="10" y="177"/>
                    <a:pt x="8" y="271"/>
                  </a:cubicBezTo>
                  <a:cubicBezTo>
                    <a:pt x="1" y="516"/>
                    <a:pt x="107" y="728"/>
                    <a:pt x="245" y="744"/>
                  </a:cubicBezTo>
                  <a:cubicBezTo>
                    <a:pt x="251" y="745"/>
                    <a:pt x="257" y="745"/>
                    <a:pt x="262" y="745"/>
                  </a:cubicBezTo>
                  <a:cubicBezTo>
                    <a:pt x="393" y="745"/>
                    <a:pt x="502" y="566"/>
                    <a:pt x="509" y="332"/>
                  </a:cubicBezTo>
                  <a:cubicBezTo>
                    <a:pt x="513" y="205"/>
                    <a:pt x="487" y="87"/>
                    <a:pt x="440" y="0"/>
                  </a:cubicBezTo>
                  <a:close/>
                </a:path>
              </a:pathLst>
            </a:custGeom>
            <a:solidFill>
              <a:srgbClr val="4F2C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29"/>
            <p:cNvSpPr/>
            <p:nvPr/>
          </p:nvSpPr>
          <p:spPr>
            <a:xfrm>
              <a:off x="1452350" y="1908875"/>
              <a:ext cx="24075" cy="48750"/>
            </a:xfrm>
            <a:custGeom>
              <a:rect b="b" l="l" r="r" t="t"/>
              <a:pathLst>
                <a:path extrusionOk="0" h="1950" w="963">
                  <a:moveTo>
                    <a:pt x="621" y="0"/>
                  </a:moveTo>
                  <a:cubicBezTo>
                    <a:pt x="415" y="0"/>
                    <a:pt x="1" y="664"/>
                    <a:pt x="117" y="808"/>
                  </a:cubicBezTo>
                  <a:cubicBezTo>
                    <a:pt x="242" y="963"/>
                    <a:pt x="534" y="1659"/>
                    <a:pt x="516" y="1950"/>
                  </a:cubicBezTo>
                  <a:lnTo>
                    <a:pt x="963" y="1677"/>
                  </a:lnTo>
                  <a:cubicBezTo>
                    <a:pt x="963" y="1677"/>
                    <a:pt x="848" y="123"/>
                    <a:pt x="662" y="11"/>
                  </a:cubicBezTo>
                  <a:cubicBezTo>
                    <a:pt x="650" y="4"/>
                    <a:pt x="636" y="0"/>
                    <a:pt x="621" y="0"/>
                  </a:cubicBez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29"/>
            <p:cNvSpPr/>
            <p:nvPr/>
          </p:nvSpPr>
          <p:spPr>
            <a:xfrm>
              <a:off x="1457025" y="1889250"/>
              <a:ext cx="15225" cy="28050"/>
            </a:xfrm>
            <a:custGeom>
              <a:rect b="b" l="l" r="r" t="t"/>
              <a:pathLst>
                <a:path extrusionOk="0" h="1122" w="609">
                  <a:moveTo>
                    <a:pt x="156" y="0"/>
                  </a:moveTo>
                  <a:cubicBezTo>
                    <a:pt x="150" y="0"/>
                    <a:pt x="144" y="1"/>
                    <a:pt x="138" y="4"/>
                  </a:cubicBezTo>
                  <a:cubicBezTo>
                    <a:pt x="1" y="73"/>
                    <a:pt x="217" y="417"/>
                    <a:pt x="232" y="493"/>
                  </a:cubicBezTo>
                  <a:cubicBezTo>
                    <a:pt x="247" y="567"/>
                    <a:pt x="291" y="824"/>
                    <a:pt x="307" y="1057"/>
                  </a:cubicBezTo>
                  <a:lnTo>
                    <a:pt x="583" y="1122"/>
                  </a:lnTo>
                  <a:cubicBezTo>
                    <a:pt x="608" y="725"/>
                    <a:pt x="303" y="0"/>
                    <a:pt x="156" y="0"/>
                  </a:cubicBez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29"/>
            <p:cNvSpPr/>
            <p:nvPr/>
          </p:nvSpPr>
          <p:spPr>
            <a:xfrm>
              <a:off x="1445525" y="1896750"/>
              <a:ext cx="21650" cy="24200"/>
            </a:xfrm>
            <a:custGeom>
              <a:rect b="b" l="l" r="r" t="t"/>
              <a:pathLst>
                <a:path extrusionOk="0" h="968" w="866">
                  <a:moveTo>
                    <a:pt x="143" y="0"/>
                  </a:moveTo>
                  <a:cubicBezTo>
                    <a:pt x="130" y="0"/>
                    <a:pt x="119" y="4"/>
                    <a:pt x="110" y="12"/>
                  </a:cubicBezTo>
                  <a:cubicBezTo>
                    <a:pt x="0" y="119"/>
                    <a:pt x="311" y="385"/>
                    <a:pt x="346" y="451"/>
                  </a:cubicBezTo>
                  <a:cubicBezTo>
                    <a:pt x="383" y="517"/>
                    <a:pt x="501" y="750"/>
                    <a:pt x="586" y="968"/>
                  </a:cubicBezTo>
                  <a:lnTo>
                    <a:pt x="866" y="947"/>
                  </a:lnTo>
                  <a:cubicBezTo>
                    <a:pt x="777" y="574"/>
                    <a:pt x="302" y="0"/>
                    <a:pt x="143" y="0"/>
                  </a:cubicBez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29"/>
            <p:cNvSpPr/>
            <p:nvPr/>
          </p:nvSpPr>
          <p:spPr>
            <a:xfrm>
              <a:off x="1439650" y="1908700"/>
              <a:ext cx="24125" cy="22600"/>
            </a:xfrm>
            <a:custGeom>
              <a:rect b="b" l="l" r="r" t="t"/>
              <a:pathLst>
                <a:path extrusionOk="0" h="904" w="965">
                  <a:moveTo>
                    <a:pt x="137" y="0"/>
                  </a:moveTo>
                  <a:cubicBezTo>
                    <a:pt x="119" y="0"/>
                    <a:pt x="106" y="6"/>
                    <a:pt x="97" y="17"/>
                  </a:cubicBezTo>
                  <a:cubicBezTo>
                    <a:pt x="1" y="138"/>
                    <a:pt x="343" y="359"/>
                    <a:pt x="387" y="422"/>
                  </a:cubicBezTo>
                  <a:cubicBezTo>
                    <a:pt x="431" y="482"/>
                    <a:pt x="578" y="697"/>
                    <a:pt x="690" y="904"/>
                  </a:cubicBezTo>
                  <a:lnTo>
                    <a:pt x="964" y="849"/>
                  </a:lnTo>
                  <a:cubicBezTo>
                    <a:pt x="832" y="497"/>
                    <a:pt x="305" y="0"/>
                    <a:pt x="137" y="0"/>
                  </a:cubicBez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29"/>
            <p:cNvSpPr/>
            <p:nvPr/>
          </p:nvSpPr>
          <p:spPr>
            <a:xfrm>
              <a:off x="1470325" y="1902500"/>
              <a:ext cx="15450" cy="48350"/>
            </a:xfrm>
            <a:custGeom>
              <a:rect b="b" l="l" r="r" t="t"/>
              <a:pathLst>
                <a:path extrusionOk="0" h="1934" w="618">
                  <a:moveTo>
                    <a:pt x="454" y="1"/>
                  </a:moveTo>
                  <a:cubicBezTo>
                    <a:pt x="312" y="1"/>
                    <a:pt x="297" y="389"/>
                    <a:pt x="269" y="458"/>
                  </a:cubicBezTo>
                  <a:cubicBezTo>
                    <a:pt x="238" y="527"/>
                    <a:pt x="1" y="685"/>
                    <a:pt x="11" y="967"/>
                  </a:cubicBezTo>
                  <a:cubicBezTo>
                    <a:pt x="24" y="1252"/>
                    <a:pt x="210" y="1934"/>
                    <a:pt x="210" y="1934"/>
                  </a:cubicBezTo>
                  <a:cubicBezTo>
                    <a:pt x="348" y="1314"/>
                    <a:pt x="618" y="22"/>
                    <a:pt x="465" y="1"/>
                  </a:cubicBezTo>
                  <a:cubicBezTo>
                    <a:pt x="461" y="1"/>
                    <a:pt x="457" y="1"/>
                    <a:pt x="454" y="1"/>
                  </a:cubicBez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29"/>
            <p:cNvSpPr/>
            <p:nvPr/>
          </p:nvSpPr>
          <p:spPr>
            <a:xfrm>
              <a:off x="1572450" y="1716825"/>
              <a:ext cx="144975" cy="161650"/>
            </a:xfrm>
            <a:custGeom>
              <a:rect b="b" l="l" r="r" t="t"/>
              <a:pathLst>
                <a:path extrusionOk="0" h="6466" w="5799">
                  <a:moveTo>
                    <a:pt x="3085" y="0"/>
                  </a:moveTo>
                  <a:cubicBezTo>
                    <a:pt x="1569" y="0"/>
                    <a:pt x="0" y="1256"/>
                    <a:pt x="210" y="1856"/>
                  </a:cubicBezTo>
                  <a:cubicBezTo>
                    <a:pt x="479" y="2620"/>
                    <a:pt x="3014" y="6464"/>
                    <a:pt x="3014" y="6465"/>
                  </a:cubicBezTo>
                  <a:lnTo>
                    <a:pt x="4008" y="6306"/>
                  </a:lnTo>
                  <a:cubicBezTo>
                    <a:pt x="4619" y="5265"/>
                    <a:pt x="5799" y="2159"/>
                    <a:pt x="4946" y="958"/>
                  </a:cubicBezTo>
                  <a:cubicBezTo>
                    <a:pt x="4451" y="260"/>
                    <a:pt x="3773" y="0"/>
                    <a:pt x="3085" y="0"/>
                  </a:cubicBezTo>
                  <a:close/>
                </a:path>
              </a:pathLst>
            </a:custGeom>
            <a:solidFill>
              <a:srgbClr val="9B5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29"/>
            <p:cNvSpPr/>
            <p:nvPr/>
          </p:nvSpPr>
          <p:spPr>
            <a:xfrm>
              <a:off x="1605475" y="1716425"/>
              <a:ext cx="111925" cy="162050"/>
            </a:xfrm>
            <a:custGeom>
              <a:rect b="b" l="l" r="r" t="t"/>
              <a:pathLst>
                <a:path extrusionOk="0" h="6482" w="4477">
                  <a:moveTo>
                    <a:pt x="1808" y="1"/>
                  </a:moveTo>
                  <a:cubicBezTo>
                    <a:pt x="1741" y="1"/>
                    <a:pt x="1673" y="4"/>
                    <a:pt x="1606" y="9"/>
                  </a:cubicBezTo>
                  <a:cubicBezTo>
                    <a:pt x="1914" y="589"/>
                    <a:pt x="1980" y="1395"/>
                    <a:pt x="1724" y="2205"/>
                  </a:cubicBezTo>
                  <a:cubicBezTo>
                    <a:pt x="1415" y="3181"/>
                    <a:pt x="728" y="3886"/>
                    <a:pt x="1" y="4075"/>
                  </a:cubicBezTo>
                  <a:cubicBezTo>
                    <a:pt x="783" y="5274"/>
                    <a:pt x="1691" y="6481"/>
                    <a:pt x="1691" y="6481"/>
                  </a:cubicBezTo>
                  <a:lnTo>
                    <a:pt x="2685" y="6324"/>
                  </a:lnTo>
                  <a:cubicBezTo>
                    <a:pt x="3297" y="5281"/>
                    <a:pt x="4476" y="2175"/>
                    <a:pt x="3624" y="974"/>
                  </a:cubicBezTo>
                  <a:cubicBezTo>
                    <a:pt x="3122" y="265"/>
                    <a:pt x="2469" y="1"/>
                    <a:pt x="1808" y="1"/>
                  </a:cubicBezTo>
                  <a:close/>
                </a:path>
              </a:pathLst>
            </a:custGeom>
            <a:solidFill>
              <a:srgbClr val="7F3B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29"/>
            <p:cNvSpPr/>
            <p:nvPr/>
          </p:nvSpPr>
          <p:spPr>
            <a:xfrm>
              <a:off x="1503625" y="1927575"/>
              <a:ext cx="141275" cy="166975"/>
            </a:xfrm>
            <a:custGeom>
              <a:rect b="b" l="l" r="r" t="t"/>
              <a:pathLst>
                <a:path extrusionOk="0" h="6679" w="5651">
                  <a:moveTo>
                    <a:pt x="3020" y="0"/>
                  </a:moveTo>
                  <a:cubicBezTo>
                    <a:pt x="2954" y="0"/>
                    <a:pt x="2901" y="11"/>
                    <a:pt x="2864" y="35"/>
                  </a:cubicBezTo>
                  <a:cubicBezTo>
                    <a:pt x="2447" y="303"/>
                    <a:pt x="361" y="4026"/>
                    <a:pt x="191" y="4453"/>
                  </a:cubicBezTo>
                  <a:cubicBezTo>
                    <a:pt x="37" y="4842"/>
                    <a:pt x="0" y="6679"/>
                    <a:pt x="819" y="6679"/>
                  </a:cubicBezTo>
                  <a:cubicBezTo>
                    <a:pt x="900" y="6679"/>
                    <a:pt x="990" y="6661"/>
                    <a:pt x="1090" y="6621"/>
                  </a:cubicBezTo>
                  <a:cubicBezTo>
                    <a:pt x="1638" y="6401"/>
                    <a:pt x="5061" y="2372"/>
                    <a:pt x="5369" y="1738"/>
                  </a:cubicBezTo>
                  <a:cubicBezTo>
                    <a:pt x="5651" y="1160"/>
                    <a:pt x="3686" y="0"/>
                    <a:pt x="30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29"/>
            <p:cNvSpPr/>
            <p:nvPr/>
          </p:nvSpPr>
          <p:spPr>
            <a:xfrm>
              <a:off x="1507150" y="1928525"/>
              <a:ext cx="137025" cy="170175"/>
            </a:xfrm>
            <a:custGeom>
              <a:rect b="b" l="l" r="r" t="t"/>
              <a:pathLst>
                <a:path extrusionOk="0" h="6807" w="5481">
                  <a:moveTo>
                    <a:pt x="3139" y="0"/>
                  </a:moveTo>
                  <a:lnTo>
                    <a:pt x="3139" y="0"/>
                  </a:lnTo>
                  <a:cubicBezTo>
                    <a:pt x="3172" y="744"/>
                    <a:pt x="2960" y="1739"/>
                    <a:pt x="2505" y="2758"/>
                  </a:cubicBezTo>
                  <a:cubicBezTo>
                    <a:pt x="1807" y="4319"/>
                    <a:pt x="769" y="5420"/>
                    <a:pt x="0" y="5495"/>
                  </a:cubicBezTo>
                  <a:cubicBezTo>
                    <a:pt x="65" y="6135"/>
                    <a:pt x="281" y="6806"/>
                    <a:pt x="771" y="6806"/>
                  </a:cubicBezTo>
                  <a:cubicBezTo>
                    <a:pt x="849" y="6806"/>
                    <a:pt x="934" y="6789"/>
                    <a:pt x="1027" y="6752"/>
                  </a:cubicBezTo>
                  <a:cubicBezTo>
                    <a:pt x="1576" y="6533"/>
                    <a:pt x="4920" y="2334"/>
                    <a:pt x="5230" y="1700"/>
                  </a:cubicBezTo>
                  <a:cubicBezTo>
                    <a:pt x="5480" y="1184"/>
                    <a:pt x="3947" y="206"/>
                    <a:pt x="3139"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29"/>
            <p:cNvSpPr/>
            <p:nvPr/>
          </p:nvSpPr>
          <p:spPr>
            <a:xfrm>
              <a:off x="1599025" y="2189600"/>
              <a:ext cx="203300" cy="550600"/>
            </a:xfrm>
            <a:custGeom>
              <a:rect b="b" l="l" r="r" t="t"/>
              <a:pathLst>
                <a:path extrusionOk="0" h="22024" w="8132">
                  <a:moveTo>
                    <a:pt x="2264" y="1"/>
                  </a:moveTo>
                  <a:cubicBezTo>
                    <a:pt x="981" y="1"/>
                    <a:pt x="0" y="85"/>
                    <a:pt x="1" y="87"/>
                  </a:cubicBezTo>
                  <a:cubicBezTo>
                    <a:pt x="272" y="3400"/>
                    <a:pt x="39" y="22023"/>
                    <a:pt x="39" y="22023"/>
                  </a:cubicBezTo>
                  <a:lnTo>
                    <a:pt x="388" y="22023"/>
                  </a:lnTo>
                  <a:cubicBezTo>
                    <a:pt x="388" y="22023"/>
                    <a:pt x="2048" y="17256"/>
                    <a:pt x="2144" y="16271"/>
                  </a:cubicBezTo>
                  <a:cubicBezTo>
                    <a:pt x="2238" y="15307"/>
                    <a:pt x="2067" y="14121"/>
                    <a:pt x="2170" y="12765"/>
                  </a:cubicBezTo>
                  <a:cubicBezTo>
                    <a:pt x="2273" y="11407"/>
                    <a:pt x="3306" y="5717"/>
                    <a:pt x="3593" y="5717"/>
                  </a:cubicBezTo>
                  <a:cubicBezTo>
                    <a:pt x="3880" y="5717"/>
                    <a:pt x="5067" y="11258"/>
                    <a:pt x="5241" y="12469"/>
                  </a:cubicBezTo>
                  <a:cubicBezTo>
                    <a:pt x="5459" y="14002"/>
                    <a:pt x="7447" y="22022"/>
                    <a:pt x="7447" y="22022"/>
                  </a:cubicBezTo>
                  <a:lnTo>
                    <a:pt x="7928" y="22022"/>
                  </a:lnTo>
                  <a:cubicBezTo>
                    <a:pt x="7928" y="22022"/>
                    <a:pt x="8132" y="17523"/>
                    <a:pt x="8048" y="16343"/>
                  </a:cubicBezTo>
                  <a:cubicBezTo>
                    <a:pt x="7958" y="15084"/>
                    <a:pt x="7600" y="13678"/>
                    <a:pt x="7534" y="12093"/>
                  </a:cubicBezTo>
                  <a:cubicBezTo>
                    <a:pt x="7466" y="10507"/>
                    <a:pt x="7219" y="757"/>
                    <a:pt x="7219" y="757"/>
                  </a:cubicBezTo>
                  <a:cubicBezTo>
                    <a:pt x="6012" y="138"/>
                    <a:pt x="3894" y="1"/>
                    <a:pt x="22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29"/>
            <p:cNvSpPr/>
            <p:nvPr/>
          </p:nvSpPr>
          <p:spPr>
            <a:xfrm>
              <a:off x="1729175" y="2441400"/>
              <a:ext cx="73125" cy="298725"/>
            </a:xfrm>
            <a:custGeom>
              <a:rect b="b" l="l" r="r" t="t"/>
              <a:pathLst>
                <a:path extrusionOk="0" h="11949" w="2925">
                  <a:moveTo>
                    <a:pt x="2261" y="1"/>
                  </a:moveTo>
                  <a:cubicBezTo>
                    <a:pt x="1640" y="971"/>
                    <a:pt x="868" y="1730"/>
                    <a:pt x="1" y="2195"/>
                  </a:cubicBezTo>
                  <a:cubicBezTo>
                    <a:pt x="14" y="2269"/>
                    <a:pt x="24" y="2336"/>
                    <a:pt x="32" y="2394"/>
                  </a:cubicBezTo>
                  <a:cubicBezTo>
                    <a:pt x="251" y="3928"/>
                    <a:pt x="2239" y="11948"/>
                    <a:pt x="2239" y="11948"/>
                  </a:cubicBezTo>
                  <a:lnTo>
                    <a:pt x="2719" y="11948"/>
                  </a:lnTo>
                  <a:cubicBezTo>
                    <a:pt x="2719" y="11948"/>
                    <a:pt x="2924" y="7449"/>
                    <a:pt x="2840" y="6268"/>
                  </a:cubicBezTo>
                  <a:cubicBezTo>
                    <a:pt x="2749" y="5011"/>
                    <a:pt x="2393" y="3604"/>
                    <a:pt x="2326" y="2018"/>
                  </a:cubicBezTo>
                  <a:cubicBezTo>
                    <a:pt x="2312" y="1672"/>
                    <a:pt x="2289" y="937"/>
                    <a:pt x="2261"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29"/>
            <p:cNvSpPr/>
            <p:nvPr/>
          </p:nvSpPr>
          <p:spPr>
            <a:xfrm>
              <a:off x="1599950" y="2477600"/>
              <a:ext cx="55000" cy="262550"/>
            </a:xfrm>
            <a:custGeom>
              <a:rect b="b" l="l" r="r" t="t"/>
              <a:pathLst>
                <a:path extrusionOk="0" h="10502" w="2200">
                  <a:moveTo>
                    <a:pt x="86" y="0"/>
                  </a:moveTo>
                  <a:cubicBezTo>
                    <a:pt x="66" y="5361"/>
                    <a:pt x="1" y="10502"/>
                    <a:pt x="1" y="10502"/>
                  </a:cubicBezTo>
                  <a:lnTo>
                    <a:pt x="348" y="10502"/>
                  </a:lnTo>
                  <a:cubicBezTo>
                    <a:pt x="348" y="10502"/>
                    <a:pt x="2010" y="5735"/>
                    <a:pt x="2105" y="4750"/>
                  </a:cubicBezTo>
                  <a:cubicBezTo>
                    <a:pt x="2200" y="3785"/>
                    <a:pt x="2027" y="2600"/>
                    <a:pt x="2130" y="1243"/>
                  </a:cubicBezTo>
                  <a:cubicBezTo>
                    <a:pt x="2133" y="1212"/>
                    <a:pt x="2136" y="1176"/>
                    <a:pt x="2141" y="1142"/>
                  </a:cubicBezTo>
                  <a:cubicBezTo>
                    <a:pt x="1398" y="952"/>
                    <a:pt x="705" y="559"/>
                    <a:pt x="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29"/>
            <p:cNvSpPr/>
            <p:nvPr/>
          </p:nvSpPr>
          <p:spPr>
            <a:xfrm>
              <a:off x="1598975" y="2189600"/>
              <a:ext cx="203325" cy="550525"/>
            </a:xfrm>
            <a:custGeom>
              <a:rect b="b" l="l" r="r" t="t"/>
              <a:pathLst>
                <a:path extrusionOk="0" h="22021" w="8133">
                  <a:moveTo>
                    <a:pt x="2257" y="0"/>
                  </a:moveTo>
                  <a:cubicBezTo>
                    <a:pt x="978" y="0"/>
                    <a:pt x="0" y="84"/>
                    <a:pt x="0" y="84"/>
                  </a:cubicBezTo>
                  <a:cubicBezTo>
                    <a:pt x="3" y="121"/>
                    <a:pt x="5" y="162"/>
                    <a:pt x="9" y="203"/>
                  </a:cubicBezTo>
                  <a:cubicBezTo>
                    <a:pt x="352" y="190"/>
                    <a:pt x="759" y="180"/>
                    <a:pt x="1204" y="180"/>
                  </a:cubicBezTo>
                  <a:cubicBezTo>
                    <a:pt x="2837" y="180"/>
                    <a:pt x="4967" y="315"/>
                    <a:pt x="6194" y="938"/>
                  </a:cubicBezTo>
                  <a:cubicBezTo>
                    <a:pt x="6194" y="938"/>
                    <a:pt x="6702" y="10710"/>
                    <a:pt x="6811" y="12299"/>
                  </a:cubicBezTo>
                  <a:cubicBezTo>
                    <a:pt x="6922" y="13887"/>
                    <a:pt x="7313" y="15295"/>
                    <a:pt x="7439" y="16558"/>
                  </a:cubicBezTo>
                  <a:cubicBezTo>
                    <a:pt x="7540" y="17582"/>
                    <a:pt x="7490" y="21093"/>
                    <a:pt x="7474" y="22020"/>
                  </a:cubicBezTo>
                  <a:lnTo>
                    <a:pt x="7927" y="22020"/>
                  </a:lnTo>
                  <a:cubicBezTo>
                    <a:pt x="7927" y="22020"/>
                    <a:pt x="8132" y="17521"/>
                    <a:pt x="8048" y="16340"/>
                  </a:cubicBezTo>
                  <a:cubicBezTo>
                    <a:pt x="7957" y="15083"/>
                    <a:pt x="7601" y="13676"/>
                    <a:pt x="7534" y="12090"/>
                  </a:cubicBezTo>
                  <a:cubicBezTo>
                    <a:pt x="7467" y="10506"/>
                    <a:pt x="7219" y="755"/>
                    <a:pt x="7219" y="755"/>
                  </a:cubicBezTo>
                  <a:cubicBezTo>
                    <a:pt x="6011" y="136"/>
                    <a:pt x="3889" y="0"/>
                    <a:pt x="2257"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29"/>
            <p:cNvSpPr/>
            <p:nvPr/>
          </p:nvSpPr>
          <p:spPr>
            <a:xfrm>
              <a:off x="1599950" y="2326750"/>
              <a:ext cx="90825" cy="413450"/>
            </a:xfrm>
            <a:custGeom>
              <a:rect b="b" l="l" r="r" t="t"/>
              <a:pathLst>
                <a:path extrusionOk="0" h="16538" w="3633">
                  <a:moveTo>
                    <a:pt x="3429" y="1"/>
                  </a:moveTo>
                  <a:cubicBezTo>
                    <a:pt x="3311" y="1"/>
                    <a:pt x="3219" y="288"/>
                    <a:pt x="3191" y="335"/>
                  </a:cubicBezTo>
                  <a:cubicBezTo>
                    <a:pt x="3042" y="594"/>
                    <a:pt x="1493" y="6129"/>
                    <a:pt x="1423" y="7486"/>
                  </a:cubicBezTo>
                  <a:cubicBezTo>
                    <a:pt x="1357" y="8847"/>
                    <a:pt x="1560" y="10034"/>
                    <a:pt x="1493" y="11000"/>
                  </a:cubicBezTo>
                  <a:cubicBezTo>
                    <a:pt x="1435" y="11823"/>
                    <a:pt x="356" y="15292"/>
                    <a:pt x="2" y="16415"/>
                  </a:cubicBezTo>
                  <a:cubicBezTo>
                    <a:pt x="1" y="16496"/>
                    <a:pt x="1" y="16537"/>
                    <a:pt x="1" y="16537"/>
                  </a:cubicBezTo>
                  <a:lnTo>
                    <a:pt x="348" y="16537"/>
                  </a:lnTo>
                  <a:cubicBezTo>
                    <a:pt x="348" y="16537"/>
                    <a:pt x="2010" y="11770"/>
                    <a:pt x="2105" y="10785"/>
                  </a:cubicBezTo>
                  <a:cubicBezTo>
                    <a:pt x="2200" y="9821"/>
                    <a:pt x="2027" y="8635"/>
                    <a:pt x="2130" y="7279"/>
                  </a:cubicBezTo>
                  <a:cubicBezTo>
                    <a:pt x="2203" y="6344"/>
                    <a:pt x="3226" y="2091"/>
                    <a:pt x="3632" y="320"/>
                  </a:cubicBezTo>
                  <a:cubicBezTo>
                    <a:pt x="3561" y="81"/>
                    <a:pt x="3491" y="1"/>
                    <a:pt x="3429"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29"/>
            <p:cNvSpPr/>
            <p:nvPr/>
          </p:nvSpPr>
          <p:spPr>
            <a:xfrm>
              <a:off x="1566975" y="1900175"/>
              <a:ext cx="225925" cy="403975"/>
            </a:xfrm>
            <a:custGeom>
              <a:rect b="b" l="l" r="r" t="t"/>
              <a:pathLst>
                <a:path extrusionOk="0" h="16159" w="9037">
                  <a:moveTo>
                    <a:pt x="3529" y="0"/>
                  </a:moveTo>
                  <a:cubicBezTo>
                    <a:pt x="3133" y="0"/>
                    <a:pt x="576" y="794"/>
                    <a:pt x="288" y="1190"/>
                  </a:cubicBezTo>
                  <a:cubicBezTo>
                    <a:pt x="0" y="1585"/>
                    <a:pt x="184" y="10256"/>
                    <a:pt x="273" y="15881"/>
                  </a:cubicBezTo>
                  <a:cubicBezTo>
                    <a:pt x="763" y="16081"/>
                    <a:pt x="1514" y="16158"/>
                    <a:pt x="2369" y="16158"/>
                  </a:cubicBezTo>
                  <a:cubicBezTo>
                    <a:pt x="2661" y="16158"/>
                    <a:pt x="2964" y="16149"/>
                    <a:pt x="3274" y="16133"/>
                  </a:cubicBezTo>
                  <a:lnTo>
                    <a:pt x="3514" y="15397"/>
                  </a:lnTo>
                  <a:lnTo>
                    <a:pt x="3781" y="16104"/>
                  </a:lnTo>
                  <a:cubicBezTo>
                    <a:pt x="6171" y="15933"/>
                    <a:pt x="8853" y="15607"/>
                    <a:pt x="8853" y="15607"/>
                  </a:cubicBezTo>
                  <a:cubicBezTo>
                    <a:pt x="9037" y="5193"/>
                    <a:pt x="7995" y="1548"/>
                    <a:pt x="7094" y="900"/>
                  </a:cubicBezTo>
                  <a:cubicBezTo>
                    <a:pt x="6194" y="252"/>
                    <a:pt x="3925" y="0"/>
                    <a:pt x="35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29"/>
            <p:cNvSpPr/>
            <p:nvPr/>
          </p:nvSpPr>
          <p:spPr>
            <a:xfrm>
              <a:off x="1596250" y="2266300"/>
              <a:ext cx="185800" cy="51250"/>
            </a:xfrm>
            <a:custGeom>
              <a:rect b="b" l="l" r="r" t="t"/>
              <a:pathLst>
                <a:path extrusionOk="0" h="2050" w="7432">
                  <a:moveTo>
                    <a:pt x="0" y="1"/>
                  </a:moveTo>
                  <a:lnTo>
                    <a:pt x="246" y="1744"/>
                  </a:lnTo>
                  <a:cubicBezTo>
                    <a:pt x="1397" y="1985"/>
                    <a:pt x="2997" y="2050"/>
                    <a:pt x="4395" y="2050"/>
                  </a:cubicBezTo>
                  <a:cubicBezTo>
                    <a:pt x="6056" y="2050"/>
                    <a:pt x="7431" y="1958"/>
                    <a:pt x="7431" y="1958"/>
                  </a:cubicBezTo>
                  <a:lnTo>
                    <a:pt x="7358" y="114"/>
                  </a:lnTo>
                  <a:lnTo>
                    <a:pt x="0"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29"/>
            <p:cNvSpPr/>
            <p:nvPr/>
          </p:nvSpPr>
          <p:spPr>
            <a:xfrm>
              <a:off x="1571975" y="1957350"/>
              <a:ext cx="219600" cy="346800"/>
            </a:xfrm>
            <a:custGeom>
              <a:rect b="b" l="l" r="r" t="t"/>
              <a:pathLst>
                <a:path extrusionOk="0" h="13872" w="8784">
                  <a:moveTo>
                    <a:pt x="7672" y="0"/>
                  </a:moveTo>
                  <a:cubicBezTo>
                    <a:pt x="7460" y="1439"/>
                    <a:pt x="6887" y="3012"/>
                    <a:pt x="5958" y="4518"/>
                  </a:cubicBezTo>
                  <a:cubicBezTo>
                    <a:pt x="4327" y="7165"/>
                    <a:pt x="2026" y="8917"/>
                    <a:pt x="1" y="9281"/>
                  </a:cubicBezTo>
                  <a:cubicBezTo>
                    <a:pt x="24" y="10789"/>
                    <a:pt x="51" y="12275"/>
                    <a:pt x="73" y="13594"/>
                  </a:cubicBezTo>
                  <a:cubicBezTo>
                    <a:pt x="563" y="13794"/>
                    <a:pt x="1314" y="13871"/>
                    <a:pt x="2169" y="13871"/>
                  </a:cubicBezTo>
                  <a:cubicBezTo>
                    <a:pt x="2461" y="13871"/>
                    <a:pt x="2765" y="13862"/>
                    <a:pt x="3076" y="13846"/>
                  </a:cubicBezTo>
                  <a:lnTo>
                    <a:pt x="3314" y="13110"/>
                  </a:lnTo>
                  <a:lnTo>
                    <a:pt x="3581" y="13817"/>
                  </a:lnTo>
                  <a:cubicBezTo>
                    <a:pt x="5971" y="13646"/>
                    <a:pt x="8653" y="13320"/>
                    <a:pt x="8653" y="13320"/>
                  </a:cubicBezTo>
                  <a:cubicBezTo>
                    <a:pt x="8784" y="5891"/>
                    <a:pt x="8292" y="1909"/>
                    <a:pt x="7672"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29"/>
            <p:cNvSpPr/>
            <p:nvPr/>
          </p:nvSpPr>
          <p:spPr>
            <a:xfrm>
              <a:off x="1643325" y="2018500"/>
              <a:ext cx="13325" cy="271500"/>
            </a:xfrm>
            <a:custGeom>
              <a:rect b="b" l="l" r="r" t="t"/>
              <a:pathLst>
                <a:path extrusionOk="0" h="10860" w="533">
                  <a:moveTo>
                    <a:pt x="170" y="0"/>
                  </a:moveTo>
                  <a:lnTo>
                    <a:pt x="170" y="0"/>
                  </a:lnTo>
                  <a:cubicBezTo>
                    <a:pt x="1" y="6371"/>
                    <a:pt x="398" y="10817"/>
                    <a:pt x="401" y="10860"/>
                  </a:cubicBezTo>
                  <a:lnTo>
                    <a:pt x="459" y="10670"/>
                  </a:lnTo>
                  <a:lnTo>
                    <a:pt x="532" y="10848"/>
                  </a:lnTo>
                  <a:cubicBezTo>
                    <a:pt x="528" y="10804"/>
                    <a:pt x="183" y="6365"/>
                    <a:pt x="354" y="6"/>
                  </a:cubicBezTo>
                  <a:lnTo>
                    <a:pt x="17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29"/>
            <p:cNvSpPr/>
            <p:nvPr/>
          </p:nvSpPr>
          <p:spPr>
            <a:xfrm>
              <a:off x="1640675" y="2087000"/>
              <a:ext cx="23750" cy="27750"/>
            </a:xfrm>
            <a:custGeom>
              <a:rect b="b" l="l" r="r" t="t"/>
              <a:pathLst>
                <a:path extrusionOk="0" h="1110" w="950">
                  <a:moveTo>
                    <a:pt x="921" y="1"/>
                  </a:moveTo>
                  <a:lnTo>
                    <a:pt x="1" y="2"/>
                  </a:lnTo>
                  <a:lnTo>
                    <a:pt x="12" y="326"/>
                  </a:lnTo>
                  <a:cubicBezTo>
                    <a:pt x="48" y="868"/>
                    <a:pt x="478" y="1110"/>
                    <a:pt x="478" y="1110"/>
                  </a:cubicBezTo>
                  <a:cubicBezTo>
                    <a:pt x="946" y="867"/>
                    <a:pt x="949" y="325"/>
                    <a:pt x="949" y="325"/>
                  </a:cubicBezTo>
                  <a:lnTo>
                    <a:pt x="921"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29"/>
            <p:cNvSpPr/>
            <p:nvPr/>
          </p:nvSpPr>
          <p:spPr>
            <a:xfrm>
              <a:off x="1607625" y="1922225"/>
              <a:ext cx="105975" cy="166950"/>
            </a:xfrm>
            <a:custGeom>
              <a:rect b="b" l="l" r="r" t="t"/>
              <a:pathLst>
                <a:path extrusionOk="0" h="6678" w="4239">
                  <a:moveTo>
                    <a:pt x="4171" y="0"/>
                  </a:moveTo>
                  <a:lnTo>
                    <a:pt x="1910" y="6459"/>
                  </a:lnTo>
                  <a:cubicBezTo>
                    <a:pt x="1716" y="5869"/>
                    <a:pt x="791" y="2739"/>
                    <a:pt x="69" y="257"/>
                  </a:cubicBezTo>
                  <a:lnTo>
                    <a:pt x="0" y="268"/>
                  </a:lnTo>
                  <a:cubicBezTo>
                    <a:pt x="798" y="3019"/>
                    <a:pt x="1862" y="6542"/>
                    <a:pt x="1875" y="6577"/>
                  </a:cubicBezTo>
                  <a:lnTo>
                    <a:pt x="1909" y="6677"/>
                  </a:lnTo>
                  <a:lnTo>
                    <a:pt x="4239" y="31"/>
                  </a:lnTo>
                  <a:lnTo>
                    <a:pt x="4171"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29"/>
            <p:cNvSpPr/>
            <p:nvPr/>
          </p:nvSpPr>
          <p:spPr>
            <a:xfrm>
              <a:off x="1571750" y="2188000"/>
              <a:ext cx="20825" cy="27225"/>
            </a:xfrm>
            <a:custGeom>
              <a:rect b="b" l="l" r="r" t="t"/>
              <a:pathLst>
                <a:path extrusionOk="0" h="1089" w="833">
                  <a:moveTo>
                    <a:pt x="687" y="0"/>
                  </a:moveTo>
                  <a:lnTo>
                    <a:pt x="1" y="114"/>
                  </a:lnTo>
                  <a:cubicBezTo>
                    <a:pt x="1" y="114"/>
                    <a:pt x="13" y="1018"/>
                    <a:pt x="39" y="1065"/>
                  </a:cubicBezTo>
                  <a:cubicBezTo>
                    <a:pt x="47" y="1081"/>
                    <a:pt x="124" y="1089"/>
                    <a:pt x="226" y="1089"/>
                  </a:cubicBezTo>
                  <a:cubicBezTo>
                    <a:pt x="445" y="1089"/>
                    <a:pt x="779" y="1053"/>
                    <a:pt x="800" y="983"/>
                  </a:cubicBezTo>
                  <a:cubicBezTo>
                    <a:pt x="833" y="881"/>
                    <a:pt x="687" y="0"/>
                    <a:pt x="687" y="0"/>
                  </a:cubicBezTo>
                  <a:close/>
                </a:path>
              </a:pathLst>
            </a:custGeom>
            <a:solidFill>
              <a:srgbClr val="3035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29"/>
            <p:cNvSpPr/>
            <p:nvPr/>
          </p:nvSpPr>
          <p:spPr>
            <a:xfrm>
              <a:off x="1606800" y="1922225"/>
              <a:ext cx="106250" cy="165775"/>
            </a:xfrm>
            <a:custGeom>
              <a:rect b="b" l="l" r="r" t="t"/>
              <a:pathLst>
                <a:path extrusionOk="0" h="6631" w="4250">
                  <a:moveTo>
                    <a:pt x="4182" y="0"/>
                  </a:moveTo>
                  <a:lnTo>
                    <a:pt x="1728" y="6415"/>
                  </a:lnTo>
                  <a:cubicBezTo>
                    <a:pt x="1552" y="5831"/>
                    <a:pt x="719" y="2720"/>
                    <a:pt x="71" y="254"/>
                  </a:cubicBezTo>
                  <a:lnTo>
                    <a:pt x="1" y="267"/>
                  </a:lnTo>
                  <a:cubicBezTo>
                    <a:pt x="718" y="2999"/>
                    <a:pt x="1678" y="6496"/>
                    <a:pt x="1690" y="6532"/>
                  </a:cubicBezTo>
                  <a:lnTo>
                    <a:pt x="1721" y="6630"/>
                  </a:lnTo>
                  <a:lnTo>
                    <a:pt x="4249" y="31"/>
                  </a:lnTo>
                  <a:lnTo>
                    <a:pt x="41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29"/>
            <p:cNvSpPr/>
            <p:nvPr/>
          </p:nvSpPr>
          <p:spPr>
            <a:xfrm>
              <a:off x="1717700" y="1926350"/>
              <a:ext cx="74950" cy="371650"/>
            </a:xfrm>
            <a:custGeom>
              <a:rect b="b" l="l" r="r" t="t"/>
              <a:pathLst>
                <a:path extrusionOk="0" h="14866" w="2998">
                  <a:moveTo>
                    <a:pt x="1226" y="0"/>
                  </a:moveTo>
                  <a:lnTo>
                    <a:pt x="1226" y="0"/>
                  </a:lnTo>
                  <a:cubicBezTo>
                    <a:pt x="1837" y="2994"/>
                    <a:pt x="799" y="10668"/>
                    <a:pt x="0" y="14865"/>
                  </a:cubicBezTo>
                  <a:cubicBezTo>
                    <a:pt x="1563" y="14712"/>
                    <a:pt x="2825" y="14559"/>
                    <a:pt x="2825" y="14559"/>
                  </a:cubicBezTo>
                  <a:cubicBezTo>
                    <a:pt x="2997" y="4757"/>
                    <a:pt x="2086" y="955"/>
                    <a:pt x="1226"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29"/>
            <p:cNvSpPr/>
            <p:nvPr/>
          </p:nvSpPr>
          <p:spPr>
            <a:xfrm>
              <a:off x="1725625" y="2182550"/>
              <a:ext cx="50125" cy="27475"/>
            </a:xfrm>
            <a:custGeom>
              <a:rect b="b" l="l" r="r" t="t"/>
              <a:pathLst>
                <a:path extrusionOk="0" h="1099" w="2005">
                  <a:moveTo>
                    <a:pt x="1926" y="0"/>
                  </a:moveTo>
                  <a:lnTo>
                    <a:pt x="0" y="139"/>
                  </a:lnTo>
                  <a:cubicBezTo>
                    <a:pt x="0" y="139"/>
                    <a:pt x="31" y="1040"/>
                    <a:pt x="91" y="1087"/>
                  </a:cubicBezTo>
                  <a:cubicBezTo>
                    <a:pt x="101" y="1095"/>
                    <a:pt x="154" y="1098"/>
                    <a:pt x="236" y="1098"/>
                  </a:cubicBezTo>
                  <a:cubicBezTo>
                    <a:pt x="660" y="1098"/>
                    <a:pt x="1862" y="1008"/>
                    <a:pt x="1926" y="919"/>
                  </a:cubicBezTo>
                  <a:cubicBezTo>
                    <a:pt x="2004" y="810"/>
                    <a:pt x="1926" y="0"/>
                    <a:pt x="19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29"/>
            <p:cNvSpPr/>
            <p:nvPr/>
          </p:nvSpPr>
          <p:spPr>
            <a:xfrm>
              <a:off x="1568875" y="2187125"/>
              <a:ext cx="20825" cy="25575"/>
            </a:xfrm>
            <a:custGeom>
              <a:rect b="b" l="l" r="r" t="t"/>
              <a:pathLst>
                <a:path extrusionOk="0" h="1023" w="833">
                  <a:moveTo>
                    <a:pt x="801" y="0"/>
                  </a:moveTo>
                  <a:lnTo>
                    <a:pt x="1" y="47"/>
                  </a:lnTo>
                  <a:cubicBezTo>
                    <a:pt x="1" y="47"/>
                    <a:pt x="14" y="951"/>
                    <a:pt x="41" y="1000"/>
                  </a:cubicBezTo>
                  <a:cubicBezTo>
                    <a:pt x="49" y="1015"/>
                    <a:pt x="123" y="1022"/>
                    <a:pt x="223" y="1022"/>
                  </a:cubicBezTo>
                  <a:cubicBezTo>
                    <a:pt x="442" y="1022"/>
                    <a:pt x="781" y="987"/>
                    <a:pt x="802" y="916"/>
                  </a:cubicBezTo>
                  <a:cubicBezTo>
                    <a:pt x="833" y="813"/>
                    <a:pt x="801" y="0"/>
                    <a:pt x="8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29"/>
            <p:cNvSpPr/>
            <p:nvPr/>
          </p:nvSpPr>
          <p:spPr>
            <a:xfrm>
              <a:off x="1588875" y="1877075"/>
              <a:ext cx="147100" cy="100900"/>
            </a:xfrm>
            <a:custGeom>
              <a:rect b="b" l="l" r="r" t="t"/>
              <a:pathLst>
                <a:path extrusionOk="0" h="4036" w="5884">
                  <a:moveTo>
                    <a:pt x="3195" y="1"/>
                  </a:moveTo>
                  <a:cubicBezTo>
                    <a:pt x="2401" y="1"/>
                    <a:pt x="254" y="627"/>
                    <a:pt x="135" y="1011"/>
                  </a:cubicBezTo>
                  <a:cubicBezTo>
                    <a:pt x="1" y="1438"/>
                    <a:pt x="1681" y="3722"/>
                    <a:pt x="2161" y="4036"/>
                  </a:cubicBezTo>
                  <a:cubicBezTo>
                    <a:pt x="2161" y="4036"/>
                    <a:pt x="5884" y="1490"/>
                    <a:pt x="5669" y="1105"/>
                  </a:cubicBezTo>
                  <a:cubicBezTo>
                    <a:pt x="5452" y="719"/>
                    <a:pt x="3987" y="1"/>
                    <a:pt x="31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29"/>
            <p:cNvSpPr/>
            <p:nvPr/>
          </p:nvSpPr>
          <p:spPr>
            <a:xfrm>
              <a:off x="1604425" y="1879550"/>
              <a:ext cx="120025" cy="150350"/>
            </a:xfrm>
            <a:custGeom>
              <a:rect b="b" l="l" r="r" t="t"/>
              <a:pathLst>
                <a:path extrusionOk="0" h="6014" w="4801">
                  <a:moveTo>
                    <a:pt x="2532" y="0"/>
                  </a:moveTo>
                  <a:cubicBezTo>
                    <a:pt x="1825" y="0"/>
                    <a:pt x="131" y="712"/>
                    <a:pt x="25" y="1065"/>
                  </a:cubicBezTo>
                  <a:cubicBezTo>
                    <a:pt x="0" y="1143"/>
                    <a:pt x="34" y="1289"/>
                    <a:pt x="106" y="1470"/>
                  </a:cubicBezTo>
                  <a:cubicBezTo>
                    <a:pt x="308" y="2599"/>
                    <a:pt x="1813" y="6007"/>
                    <a:pt x="1813" y="6013"/>
                  </a:cubicBezTo>
                  <a:lnTo>
                    <a:pt x="1813" y="6013"/>
                  </a:lnTo>
                  <a:lnTo>
                    <a:pt x="4028" y="1865"/>
                  </a:lnTo>
                  <a:cubicBezTo>
                    <a:pt x="4483" y="1472"/>
                    <a:pt x="4801" y="1136"/>
                    <a:pt x="4739" y="1021"/>
                  </a:cubicBezTo>
                  <a:cubicBezTo>
                    <a:pt x="4548" y="665"/>
                    <a:pt x="3238" y="0"/>
                    <a:pt x="2532" y="0"/>
                  </a:cubicBezTo>
                  <a:close/>
                  <a:moveTo>
                    <a:pt x="1813" y="6013"/>
                  </a:moveTo>
                  <a:lnTo>
                    <a:pt x="1813" y="6013"/>
                  </a:lnTo>
                  <a:cubicBezTo>
                    <a:pt x="1813" y="6013"/>
                    <a:pt x="1813" y="6013"/>
                    <a:pt x="1813" y="601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29"/>
            <p:cNvSpPr/>
            <p:nvPr/>
          </p:nvSpPr>
          <p:spPr>
            <a:xfrm>
              <a:off x="1717925" y="1919125"/>
              <a:ext cx="172850" cy="151375"/>
            </a:xfrm>
            <a:custGeom>
              <a:rect b="b" l="l" r="r" t="t"/>
              <a:pathLst>
                <a:path extrusionOk="0" h="6055" w="6914">
                  <a:moveTo>
                    <a:pt x="578" y="0"/>
                  </a:moveTo>
                  <a:cubicBezTo>
                    <a:pt x="1" y="0"/>
                    <a:pt x="767" y="4010"/>
                    <a:pt x="1077" y="4382"/>
                  </a:cubicBezTo>
                  <a:cubicBezTo>
                    <a:pt x="1395" y="4763"/>
                    <a:pt x="3876" y="5928"/>
                    <a:pt x="4323" y="6044"/>
                  </a:cubicBezTo>
                  <a:cubicBezTo>
                    <a:pt x="4348" y="6051"/>
                    <a:pt x="4380" y="6054"/>
                    <a:pt x="4417" y="6054"/>
                  </a:cubicBezTo>
                  <a:cubicBezTo>
                    <a:pt x="5011" y="6054"/>
                    <a:pt x="6914" y="5187"/>
                    <a:pt x="6375" y="4209"/>
                  </a:cubicBezTo>
                  <a:cubicBezTo>
                    <a:pt x="6088" y="3690"/>
                    <a:pt x="1296" y="238"/>
                    <a:pt x="628" y="9"/>
                  </a:cubicBezTo>
                  <a:cubicBezTo>
                    <a:pt x="610" y="3"/>
                    <a:pt x="593" y="0"/>
                    <a:pt x="5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29"/>
            <p:cNvSpPr/>
            <p:nvPr/>
          </p:nvSpPr>
          <p:spPr>
            <a:xfrm>
              <a:off x="1736300" y="1920600"/>
              <a:ext cx="157525" cy="149925"/>
            </a:xfrm>
            <a:custGeom>
              <a:rect b="b" l="l" r="r" t="t"/>
              <a:pathLst>
                <a:path extrusionOk="0" h="5997" w="6301">
                  <a:moveTo>
                    <a:pt x="0" y="0"/>
                  </a:moveTo>
                  <a:lnTo>
                    <a:pt x="0" y="0"/>
                  </a:lnTo>
                  <a:cubicBezTo>
                    <a:pt x="419" y="339"/>
                    <a:pt x="861" y="571"/>
                    <a:pt x="1283" y="805"/>
                  </a:cubicBezTo>
                  <a:lnTo>
                    <a:pt x="1283" y="805"/>
                  </a:lnTo>
                  <a:cubicBezTo>
                    <a:pt x="713" y="425"/>
                    <a:pt x="244" y="129"/>
                    <a:pt x="0" y="0"/>
                  </a:cubicBezTo>
                  <a:close/>
                  <a:moveTo>
                    <a:pt x="1283" y="805"/>
                  </a:moveTo>
                  <a:cubicBezTo>
                    <a:pt x="1635" y="1039"/>
                    <a:pt x="2025" y="1305"/>
                    <a:pt x="2425" y="1583"/>
                  </a:cubicBezTo>
                  <a:lnTo>
                    <a:pt x="2425" y="1583"/>
                  </a:lnTo>
                  <a:cubicBezTo>
                    <a:pt x="2379" y="1543"/>
                    <a:pt x="2333" y="1504"/>
                    <a:pt x="2287" y="1464"/>
                  </a:cubicBezTo>
                  <a:cubicBezTo>
                    <a:pt x="1982" y="1200"/>
                    <a:pt x="1640" y="1002"/>
                    <a:pt x="1283" y="805"/>
                  </a:cubicBezTo>
                  <a:close/>
                  <a:moveTo>
                    <a:pt x="2425" y="1583"/>
                  </a:moveTo>
                  <a:cubicBezTo>
                    <a:pt x="3766" y="2742"/>
                    <a:pt x="5221" y="4011"/>
                    <a:pt x="4766" y="4538"/>
                  </a:cubicBezTo>
                  <a:cubicBezTo>
                    <a:pt x="4601" y="4730"/>
                    <a:pt x="3977" y="4849"/>
                    <a:pt x="3209" y="4849"/>
                  </a:cubicBezTo>
                  <a:cubicBezTo>
                    <a:pt x="2254" y="4849"/>
                    <a:pt x="1075" y="4664"/>
                    <a:pt x="273" y="4203"/>
                  </a:cubicBezTo>
                  <a:lnTo>
                    <a:pt x="273" y="4203"/>
                  </a:lnTo>
                  <a:cubicBezTo>
                    <a:pt x="296" y="4258"/>
                    <a:pt x="439" y="4461"/>
                    <a:pt x="460" y="4485"/>
                  </a:cubicBezTo>
                  <a:cubicBezTo>
                    <a:pt x="778" y="4868"/>
                    <a:pt x="3140" y="5871"/>
                    <a:pt x="3586" y="5987"/>
                  </a:cubicBezTo>
                  <a:cubicBezTo>
                    <a:pt x="3612" y="5994"/>
                    <a:pt x="3644" y="5997"/>
                    <a:pt x="3682" y="5997"/>
                  </a:cubicBezTo>
                  <a:cubicBezTo>
                    <a:pt x="4290" y="5997"/>
                    <a:pt x="6301" y="5146"/>
                    <a:pt x="5761" y="4167"/>
                  </a:cubicBezTo>
                  <a:cubicBezTo>
                    <a:pt x="5599" y="3871"/>
                    <a:pt x="3946" y="2642"/>
                    <a:pt x="2425" y="1583"/>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29"/>
            <p:cNvSpPr/>
            <p:nvPr/>
          </p:nvSpPr>
          <p:spPr>
            <a:xfrm>
              <a:off x="1609900" y="1909750"/>
              <a:ext cx="91000" cy="117750"/>
            </a:xfrm>
            <a:custGeom>
              <a:rect b="b" l="l" r="r" t="t"/>
              <a:pathLst>
                <a:path extrusionOk="0" h="4710" w="3640">
                  <a:moveTo>
                    <a:pt x="2230" y="1"/>
                  </a:moveTo>
                  <a:cubicBezTo>
                    <a:pt x="1584" y="1"/>
                    <a:pt x="825" y="97"/>
                    <a:pt x="330" y="414"/>
                  </a:cubicBezTo>
                  <a:cubicBezTo>
                    <a:pt x="0" y="624"/>
                    <a:pt x="1597" y="4710"/>
                    <a:pt x="1597" y="4710"/>
                  </a:cubicBezTo>
                  <a:cubicBezTo>
                    <a:pt x="1597" y="4710"/>
                    <a:pt x="3639" y="292"/>
                    <a:pt x="3436" y="152"/>
                  </a:cubicBezTo>
                  <a:cubicBezTo>
                    <a:pt x="3337" y="85"/>
                    <a:pt x="2833" y="1"/>
                    <a:pt x="22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29"/>
            <p:cNvSpPr/>
            <p:nvPr/>
          </p:nvSpPr>
          <p:spPr>
            <a:xfrm>
              <a:off x="1627500" y="1910150"/>
              <a:ext cx="66225" cy="32150"/>
            </a:xfrm>
            <a:custGeom>
              <a:rect b="b" l="l" r="r" t="t"/>
              <a:pathLst>
                <a:path extrusionOk="0" h="1286" w="2649">
                  <a:moveTo>
                    <a:pt x="2442" y="0"/>
                  </a:moveTo>
                  <a:lnTo>
                    <a:pt x="974" y="483"/>
                  </a:lnTo>
                  <a:lnTo>
                    <a:pt x="0" y="220"/>
                  </a:lnTo>
                  <a:lnTo>
                    <a:pt x="469" y="1125"/>
                  </a:lnTo>
                  <a:lnTo>
                    <a:pt x="675" y="909"/>
                  </a:lnTo>
                  <a:lnTo>
                    <a:pt x="1043" y="1286"/>
                  </a:lnTo>
                  <a:lnTo>
                    <a:pt x="1330" y="931"/>
                  </a:lnTo>
                  <a:lnTo>
                    <a:pt x="1548" y="1171"/>
                  </a:lnTo>
                  <a:lnTo>
                    <a:pt x="2648" y="81"/>
                  </a:lnTo>
                  <a:lnTo>
                    <a:pt x="2442" y="0"/>
                  </a:lnTo>
                  <a:close/>
                </a:path>
              </a:pathLst>
            </a:custGeom>
            <a:solidFill>
              <a:srgbClr val="BAD0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29"/>
            <p:cNvSpPr/>
            <p:nvPr/>
          </p:nvSpPr>
          <p:spPr>
            <a:xfrm>
              <a:off x="1778625" y="2203850"/>
              <a:ext cx="15525" cy="6575"/>
            </a:xfrm>
            <a:custGeom>
              <a:rect b="b" l="l" r="r" t="t"/>
              <a:pathLst>
                <a:path extrusionOk="0" h="263" w="621">
                  <a:moveTo>
                    <a:pt x="277" y="1"/>
                  </a:moveTo>
                  <a:cubicBezTo>
                    <a:pt x="217" y="1"/>
                    <a:pt x="161" y="14"/>
                    <a:pt x="123" y="53"/>
                  </a:cubicBezTo>
                  <a:cubicBezTo>
                    <a:pt x="1" y="179"/>
                    <a:pt x="251" y="232"/>
                    <a:pt x="413" y="259"/>
                  </a:cubicBezTo>
                  <a:cubicBezTo>
                    <a:pt x="428" y="261"/>
                    <a:pt x="441" y="262"/>
                    <a:pt x="453" y="262"/>
                  </a:cubicBezTo>
                  <a:cubicBezTo>
                    <a:pt x="621" y="262"/>
                    <a:pt x="572" y="70"/>
                    <a:pt x="572" y="70"/>
                  </a:cubicBezTo>
                  <a:cubicBezTo>
                    <a:pt x="572" y="70"/>
                    <a:pt x="415" y="1"/>
                    <a:pt x="277" y="1"/>
                  </a:cubicBezTo>
                  <a:close/>
                </a:path>
              </a:pathLst>
            </a:custGeom>
            <a:solidFill>
              <a:srgbClr val="F9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29"/>
            <p:cNvSpPr/>
            <p:nvPr/>
          </p:nvSpPr>
          <p:spPr>
            <a:xfrm>
              <a:off x="1775875" y="2182450"/>
              <a:ext cx="30325" cy="32325"/>
            </a:xfrm>
            <a:custGeom>
              <a:rect b="b" l="l" r="r" t="t"/>
              <a:pathLst>
                <a:path extrusionOk="0" h="1293" w="1213">
                  <a:moveTo>
                    <a:pt x="909" y="0"/>
                  </a:moveTo>
                  <a:cubicBezTo>
                    <a:pt x="752" y="0"/>
                    <a:pt x="558" y="175"/>
                    <a:pt x="495" y="374"/>
                  </a:cubicBezTo>
                  <a:cubicBezTo>
                    <a:pt x="407" y="657"/>
                    <a:pt x="601" y="1021"/>
                    <a:pt x="523" y="1057"/>
                  </a:cubicBezTo>
                  <a:cubicBezTo>
                    <a:pt x="516" y="1061"/>
                    <a:pt x="507" y="1062"/>
                    <a:pt x="496" y="1062"/>
                  </a:cubicBezTo>
                  <a:cubicBezTo>
                    <a:pt x="420" y="1062"/>
                    <a:pt x="258" y="996"/>
                    <a:pt x="145" y="996"/>
                  </a:cubicBezTo>
                  <a:cubicBezTo>
                    <a:pt x="85" y="996"/>
                    <a:pt x="38" y="1015"/>
                    <a:pt x="27" y="1074"/>
                  </a:cubicBezTo>
                  <a:cubicBezTo>
                    <a:pt x="1" y="1219"/>
                    <a:pt x="381" y="1293"/>
                    <a:pt x="562" y="1293"/>
                  </a:cubicBezTo>
                  <a:cubicBezTo>
                    <a:pt x="605" y="1293"/>
                    <a:pt x="637" y="1288"/>
                    <a:pt x="650" y="1280"/>
                  </a:cubicBezTo>
                  <a:cubicBezTo>
                    <a:pt x="712" y="1236"/>
                    <a:pt x="1212" y="345"/>
                    <a:pt x="1075" y="102"/>
                  </a:cubicBezTo>
                  <a:cubicBezTo>
                    <a:pt x="1034" y="30"/>
                    <a:pt x="975" y="0"/>
                    <a:pt x="909" y="0"/>
                  </a:cubicBez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29"/>
            <p:cNvSpPr/>
            <p:nvPr/>
          </p:nvSpPr>
          <p:spPr>
            <a:xfrm>
              <a:off x="1773950" y="2184925"/>
              <a:ext cx="22625" cy="24250"/>
            </a:xfrm>
            <a:custGeom>
              <a:rect b="b" l="l" r="r" t="t"/>
              <a:pathLst>
                <a:path extrusionOk="0" h="970" w="905">
                  <a:moveTo>
                    <a:pt x="694" y="1"/>
                  </a:moveTo>
                  <a:cubicBezTo>
                    <a:pt x="677" y="1"/>
                    <a:pt x="658" y="6"/>
                    <a:pt x="638" y="17"/>
                  </a:cubicBezTo>
                  <a:cubicBezTo>
                    <a:pt x="478" y="113"/>
                    <a:pt x="391" y="458"/>
                    <a:pt x="328" y="540"/>
                  </a:cubicBezTo>
                  <a:cubicBezTo>
                    <a:pt x="261" y="620"/>
                    <a:pt x="1" y="736"/>
                    <a:pt x="20" y="877"/>
                  </a:cubicBezTo>
                  <a:cubicBezTo>
                    <a:pt x="28" y="945"/>
                    <a:pt x="70" y="970"/>
                    <a:pt x="125" y="970"/>
                  </a:cubicBezTo>
                  <a:cubicBezTo>
                    <a:pt x="185" y="970"/>
                    <a:pt x="259" y="941"/>
                    <a:pt x="325" y="905"/>
                  </a:cubicBezTo>
                  <a:cubicBezTo>
                    <a:pt x="465" y="827"/>
                    <a:pt x="638" y="590"/>
                    <a:pt x="780" y="425"/>
                  </a:cubicBezTo>
                  <a:cubicBezTo>
                    <a:pt x="904" y="279"/>
                    <a:pt x="825" y="1"/>
                    <a:pt x="694" y="1"/>
                  </a:cubicBez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29"/>
            <p:cNvSpPr/>
            <p:nvPr/>
          </p:nvSpPr>
          <p:spPr>
            <a:xfrm>
              <a:off x="1785700" y="2163875"/>
              <a:ext cx="28475" cy="33175"/>
            </a:xfrm>
            <a:custGeom>
              <a:rect b="b" l="l" r="r" t="t"/>
              <a:pathLst>
                <a:path extrusionOk="0" h="1327" w="1139">
                  <a:moveTo>
                    <a:pt x="257" y="1"/>
                  </a:moveTo>
                  <a:lnTo>
                    <a:pt x="0" y="789"/>
                  </a:lnTo>
                  <a:lnTo>
                    <a:pt x="906" y="1326"/>
                  </a:lnTo>
                  <a:lnTo>
                    <a:pt x="1139" y="874"/>
                  </a:lnTo>
                  <a:lnTo>
                    <a:pt x="257" y="1"/>
                  </a:lnTo>
                  <a:close/>
                </a:path>
              </a:pathLst>
            </a:custGeom>
            <a:solidFill>
              <a:srgbClr val="E5BB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29"/>
            <p:cNvSpPr/>
            <p:nvPr/>
          </p:nvSpPr>
          <p:spPr>
            <a:xfrm>
              <a:off x="1456300" y="1944525"/>
              <a:ext cx="33825" cy="19200"/>
            </a:xfrm>
            <a:custGeom>
              <a:rect b="b" l="l" r="r" t="t"/>
              <a:pathLst>
                <a:path extrusionOk="0" h="768" w="1353">
                  <a:moveTo>
                    <a:pt x="1036" y="1"/>
                  </a:moveTo>
                  <a:lnTo>
                    <a:pt x="1" y="179"/>
                  </a:lnTo>
                  <a:lnTo>
                    <a:pt x="112" y="672"/>
                  </a:lnTo>
                  <a:lnTo>
                    <a:pt x="1352" y="768"/>
                  </a:lnTo>
                  <a:lnTo>
                    <a:pt x="1036" y="1"/>
                  </a:lnTo>
                  <a:close/>
                </a:path>
              </a:pathLst>
            </a:custGeom>
            <a:solidFill>
              <a:srgbClr val="E5BB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29"/>
            <p:cNvSpPr/>
            <p:nvPr/>
          </p:nvSpPr>
          <p:spPr>
            <a:xfrm>
              <a:off x="1781675" y="2013600"/>
              <a:ext cx="125050" cy="178300"/>
            </a:xfrm>
            <a:custGeom>
              <a:rect b="b" l="l" r="r" t="t"/>
              <a:pathLst>
                <a:path extrusionOk="0" h="7132" w="5002">
                  <a:moveTo>
                    <a:pt x="3060" y="0"/>
                  </a:moveTo>
                  <a:cubicBezTo>
                    <a:pt x="2161" y="0"/>
                    <a:pt x="1286" y="1458"/>
                    <a:pt x="1195" y="1631"/>
                  </a:cubicBezTo>
                  <a:cubicBezTo>
                    <a:pt x="1076" y="1859"/>
                    <a:pt x="1" y="5710"/>
                    <a:pt x="241" y="6249"/>
                  </a:cubicBezTo>
                  <a:cubicBezTo>
                    <a:pt x="318" y="6420"/>
                    <a:pt x="1128" y="7037"/>
                    <a:pt x="1345" y="7127"/>
                  </a:cubicBezTo>
                  <a:cubicBezTo>
                    <a:pt x="1353" y="7130"/>
                    <a:pt x="1362" y="7132"/>
                    <a:pt x="1372" y="7132"/>
                  </a:cubicBezTo>
                  <a:cubicBezTo>
                    <a:pt x="1909" y="7132"/>
                    <a:pt x="5002" y="2164"/>
                    <a:pt x="3917" y="556"/>
                  </a:cubicBezTo>
                  <a:cubicBezTo>
                    <a:pt x="3646" y="154"/>
                    <a:pt x="3352" y="0"/>
                    <a:pt x="306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29"/>
            <p:cNvSpPr/>
            <p:nvPr/>
          </p:nvSpPr>
          <p:spPr>
            <a:xfrm>
              <a:off x="1809600" y="2005950"/>
              <a:ext cx="99125" cy="185925"/>
            </a:xfrm>
            <a:custGeom>
              <a:rect b="b" l="l" r="r" t="t"/>
              <a:pathLst>
                <a:path extrusionOk="0" h="7437" w="3965">
                  <a:moveTo>
                    <a:pt x="1421" y="0"/>
                  </a:moveTo>
                  <a:lnTo>
                    <a:pt x="1421" y="0"/>
                  </a:lnTo>
                  <a:cubicBezTo>
                    <a:pt x="2058" y="552"/>
                    <a:pt x="2460" y="3225"/>
                    <a:pt x="1274" y="5340"/>
                  </a:cubicBezTo>
                  <a:cubicBezTo>
                    <a:pt x="843" y="6107"/>
                    <a:pt x="404" y="6794"/>
                    <a:pt x="0" y="7297"/>
                  </a:cubicBezTo>
                  <a:cubicBezTo>
                    <a:pt x="96" y="7360"/>
                    <a:pt x="178" y="7411"/>
                    <a:pt x="228" y="7431"/>
                  </a:cubicBezTo>
                  <a:cubicBezTo>
                    <a:pt x="237" y="7435"/>
                    <a:pt x="245" y="7436"/>
                    <a:pt x="255" y="7436"/>
                  </a:cubicBezTo>
                  <a:cubicBezTo>
                    <a:pt x="796" y="7436"/>
                    <a:pt x="3964" y="2460"/>
                    <a:pt x="2879" y="851"/>
                  </a:cubicBezTo>
                  <a:cubicBezTo>
                    <a:pt x="2318" y="19"/>
                    <a:pt x="1935" y="181"/>
                    <a:pt x="1421"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29"/>
            <p:cNvSpPr/>
            <p:nvPr/>
          </p:nvSpPr>
          <p:spPr>
            <a:xfrm>
              <a:off x="1796675" y="2039475"/>
              <a:ext cx="24725" cy="67950"/>
            </a:xfrm>
            <a:custGeom>
              <a:rect b="b" l="l" r="r" t="t"/>
              <a:pathLst>
                <a:path extrusionOk="0" h="2718" w="989">
                  <a:moveTo>
                    <a:pt x="988" y="1"/>
                  </a:moveTo>
                  <a:lnTo>
                    <a:pt x="988" y="1"/>
                  </a:lnTo>
                  <a:cubicBezTo>
                    <a:pt x="903" y="101"/>
                    <a:pt x="491" y="401"/>
                    <a:pt x="513" y="585"/>
                  </a:cubicBezTo>
                  <a:cubicBezTo>
                    <a:pt x="530" y="711"/>
                    <a:pt x="251" y="1685"/>
                    <a:pt x="0" y="2718"/>
                  </a:cubicBezTo>
                  <a:cubicBezTo>
                    <a:pt x="725" y="1665"/>
                    <a:pt x="959" y="551"/>
                    <a:pt x="988"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29"/>
            <p:cNvSpPr/>
            <p:nvPr/>
          </p:nvSpPr>
          <p:spPr>
            <a:xfrm>
              <a:off x="1446025" y="1953925"/>
              <a:ext cx="108700" cy="146075"/>
            </a:xfrm>
            <a:custGeom>
              <a:rect b="b" l="l" r="r" t="t"/>
              <a:pathLst>
                <a:path extrusionOk="0" h="5843" w="4348">
                  <a:moveTo>
                    <a:pt x="1545" y="0"/>
                  </a:moveTo>
                  <a:cubicBezTo>
                    <a:pt x="1227" y="0"/>
                    <a:pt x="576" y="101"/>
                    <a:pt x="413" y="168"/>
                  </a:cubicBezTo>
                  <a:cubicBezTo>
                    <a:pt x="1" y="340"/>
                    <a:pt x="836" y="5470"/>
                    <a:pt x="2616" y="5808"/>
                  </a:cubicBezTo>
                  <a:cubicBezTo>
                    <a:pt x="2739" y="5832"/>
                    <a:pt x="2851" y="5843"/>
                    <a:pt x="2954" y="5843"/>
                  </a:cubicBezTo>
                  <a:cubicBezTo>
                    <a:pt x="4348" y="5843"/>
                    <a:pt x="4018" y="3851"/>
                    <a:pt x="3952" y="3642"/>
                  </a:cubicBezTo>
                  <a:cubicBezTo>
                    <a:pt x="3883" y="3415"/>
                    <a:pt x="2205" y="211"/>
                    <a:pt x="1699" y="16"/>
                  </a:cubicBezTo>
                  <a:cubicBezTo>
                    <a:pt x="1670" y="5"/>
                    <a:pt x="1616" y="0"/>
                    <a:pt x="154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29"/>
            <p:cNvSpPr/>
            <p:nvPr/>
          </p:nvSpPr>
          <p:spPr>
            <a:xfrm>
              <a:off x="1478800" y="1953975"/>
              <a:ext cx="76375" cy="145975"/>
            </a:xfrm>
            <a:custGeom>
              <a:rect b="b" l="l" r="r" t="t"/>
              <a:pathLst>
                <a:path extrusionOk="0" h="5839" w="3055">
                  <a:moveTo>
                    <a:pt x="237" y="0"/>
                  </a:moveTo>
                  <a:cubicBezTo>
                    <a:pt x="170" y="0"/>
                    <a:pt x="88" y="4"/>
                    <a:pt x="0" y="12"/>
                  </a:cubicBezTo>
                  <a:cubicBezTo>
                    <a:pt x="458" y="481"/>
                    <a:pt x="930" y="1358"/>
                    <a:pt x="1251" y="2427"/>
                  </a:cubicBezTo>
                  <a:cubicBezTo>
                    <a:pt x="1692" y="3907"/>
                    <a:pt x="1703" y="5279"/>
                    <a:pt x="1321" y="5808"/>
                  </a:cubicBezTo>
                  <a:cubicBezTo>
                    <a:pt x="1436" y="5829"/>
                    <a:pt x="1542" y="5838"/>
                    <a:pt x="1641" y="5838"/>
                  </a:cubicBezTo>
                  <a:cubicBezTo>
                    <a:pt x="3055" y="5838"/>
                    <a:pt x="2847" y="3833"/>
                    <a:pt x="2779" y="3622"/>
                  </a:cubicBezTo>
                  <a:cubicBezTo>
                    <a:pt x="2710" y="3399"/>
                    <a:pt x="894" y="209"/>
                    <a:pt x="389" y="14"/>
                  </a:cubicBezTo>
                  <a:cubicBezTo>
                    <a:pt x="361" y="5"/>
                    <a:pt x="307" y="0"/>
                    <a:pt x="237"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29"/>
            <p:cNvSpPr/>
            <p:nvPr/>
          </p:nvSpPr>
          <p:spPr>
            <a:xfrm>
              <a:off x="1641225" y="1931275"/>
              <a:ext cx="16600" cy="94325"/>
            </a:xfrm>
            <a:custGeom>
              <a:rect b="b" l="l" r="r" t="t"/>
              <a:pathLst>
                <a:path extrusionOk="0" h="3773" w="664">
                  <a:moveTo>
                    <a:pt x="272" y="1"/>
                  </a:moveTo>
                  <a:lnTo>
                    <a:pt x="1" y="2872"/>
                  </a:lnTo>
                  <a:lnTo>
                    <a:pt x="335" y="3772"/>
                  </a:lnTo>
                  <a:lnTo>
                    <a:pt x="663" y="3090"/>
                  </a:lnTo>
                  <a:lnTo>
                    <a:pt x="513" y="24"/>
                  </a:lnTo>
                  <a:lnTo>
                    <a:pt x="27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29"/>
            <p:cNvSpPr/>
            <p:nvPr/>
          </p:nvSpPr>
          <p:spPr>
            <a:xfrm>
              <a:off x="1570550" y="2729600"/>
              <a:ext cx="42350" cy="16275"/>
            </a:xfrm>
            <a:custGeom>
              <a:rect b="b" l="l" r="r" t="t"/>
              <a:pathLst>
                <a:path extrusionOk="0" h="651" w="1694">
                  <a:moveTo>
                    <a:pt x="1339" y="1"/>
                  </a:moveTo>
                  <a:cubicBezTo>
                    <a:pt x="989" y="1"/>
                    <a:pt x="0" y="650"/>
                    <a:pt x="0" y="650"/>
                  </a:cubicBezTo>
                  <a:lnTo>
                    <a:pt x="1694" y="650"/>
                  </a:lnTo>
                  <a:cubicBezTo>
                    <a:pt x="1694" y="650"/>
                    <a:pt x="1686" y="38"/>
                    <a:pt x="1365" y="2"/>
                  </a:cubicBezTo>
                  <a:cubicBezTo>
                    <a:pt x="1357" y="1"/>
                    <a:pt x="1348" y="1"/>
                    <a:pt x="13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29"/>
            <p:cNvSpPr/>
            <p:nvPr/>
          </p:nvSpPr>
          <p:spPr>
            <a:xfrm>
              <a:off x="1774075" y="2730525"/>
              <a:ext cx="36050" cy="15350"/>
            </a:xfrm>
            <a:custGeom>
              <a:rect b="b" l="l" r="r" t="t"/>
              <a:pathLst>
                <a:path extrusionOk="0" h="614" w="1442">
                  <a:moveTo>
                    <a:pt x="615" y="0"/>
                  </a:moveTo>
                  <a:cubicBezTo>
                    <a:pt x="301" y="0"/>
                    <a:pt x="0" y="613"/>
                    <a:pt x="0" y="613"/>
                  </a:cubicBezTo>
                  <a:lnTo>
                    <a:pt x="1442" y="613"/>
                  </a:lnTo>
                  <a:cubicBezTo>
                    <a:pt x="1442" y="613"/>
                    <a:pt x="965" y="37"/>
                    <a:pt x="642" y="2"/>
                  </a:cubicBezTo>
                  <a:cubicBezTo>
                    <a:pt x="633" y="1"/>
                    <a:pt x="624" y="0"/>
                    <a:pt x="6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29"/>
            <p:cNvSpPr/>
            <p:nvPr/>
          </p:nvSpPr>
          <p:spPr>
            <a:xfrm>
              <a:off x="1623700" y="1846625"/>
              <a:ext cx="64125" cy="72250"/>
            </a:xfrm>
            <a:custGeom>
              <a:rect b="b" l="l" r="r" t="t"/>
              <a:pathLst>
                <a:path extrusionOk="0" h="2890" w="2565">
                  <a:moveTo>
                    <a:pt x="362" y="2877"/>
                  </a:moveTo>
                  <a:cubicBezTo>
                    <a:pt x="362" y="2877"/>
                    <a:pt x="362" y="2877"/>
                    <a:pt x="362" y="2877"/>
                  </a:cubicBezTo>
                  <a:lnTo>
                    <a:pt x="362" y="2877"/>
                  </a:lnTo>
                  <a:close/>
                  <a:moveTo>
                    <a:pt x="1965" y="1"/>
                  </a:moveTo>
                  <a:lnTo>
                    <a:pt x="1" y="572"/>
                  </a:lnTo>
                  <a:lnTo>
                    <a:pt x="362" y="2877"/>
                  </a:lnTo>
                  <a:lnTo>
                    <a:pt x="362" y="2877"/>
                  </a:lnTo>
                  <a:cubicBezTo>
                    <a:pt x="362" y="2877"/>
                    <a:pt x="362" y="2877"/>
                    <a:pt x="362" y="2877"/>
                  </a:cubicBezTo>
                  <a:cubicBezTo>
                    <a:pt x="369" y="2877"/>
                    <a:pt x="571" y="2890"/>
                    <a:pt x="854" y="2890"/>
                  </a:cubicBezTo>
                  <a:cubicBezTo>
                    <a:pt x="1401" y="2890"/>
                    <a:pt x="2250" y="2842"/>
                    <a:pt x="2565" y="2559"/>
                  </a:cubicBezTo>
                  <a:lnTo>
                    <a:pt x="1965" y="1"/>
                  </a:ln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29"/>
            <p:cNvSpPr/>
            <p:nvPr/>
          </p:nvSpPr>
          <p:spPr>
            <a:xfrm>
              <a:off x="1638975" y="1919250"/>
              <a:ext cx="22350" cy="26450"/>
            </a:xfrm>
            <a:custGeom>
              <a:rect b="b" l="l" r="r" t="t"/>
              <a:pathLst>
                <a:path extrusionOk="0" h="1058" w="894">
                  <a:moveTo>
                    <a:pt x="596" y="0"/>
                  </a:moveTo>
                  <a:lnTo>
                    <a:pt x="266" y="27"/>
                  </a:lnTo>
                  <a:lnTo>
                    <a:pt x="1" y="383"/>
                  </a:lnTo>
                  <a:lnTo>
                    <a:pt x="415" y="1057"/>
                  </a:lnTo>
                  <a:lnTo>
                    <a:pt x="893" y="364"/>
                  </a:lnTo>
                  <a:lnTo>
                    <a:pt x="59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29"/>
            <p:cNvSpPr/>
            <p:nvPr/>
          </p:nvSpPr>
          <p:spPr>
            <a:xfrm>
              <a:off x="1650925" y="1902900"/>
              <a:ext cx="42750" cy="33300"/>
            </a:xfrm>
            <a:custGeom>
              <a:rect b="b" l="l" r="r" t="t"/>
              <a:pathLst>
                <a:path extrusionOk="0" h="1332" w="1710">
                  <a:moveTo>
                    <a:pt x="1523" y="0"/>
                  </a:moveTo>
                  <a:lnTo>
                    <a:pt x="0" y="663"/>
                  </a:lnTo>
                  <a:lnTo>
                    <a:pt x="574" y="1331"/>
                  </a:lnTo>
                  <a:lnTo>
                    <a:pt x="1710" y="271"/>
                  </a:lnTo>
                  <a:lnTo>
                    <a:pt x="1523" y="0"/>
                  </a:lnTo>
                  <a:close/>
                </a:path>
              </a:pathLst>
            </a:custGeom>
            <a:solidFill>
              <a:srgbClr val="F3F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29"/>
            <p:cNvSpPr/>
            <p:nvPr/>
          </p:nvSpPr>
          <p:spPr>
            <a:xfrm>
              <a:off x="1626625" y="1909875"/>
              <a:ext cx="22725" cy="25025"/>
            </a:xfrm>
            <a:custGeom>
              <a:rect b="b" l="l" r="r" t="t"/>
              <a:pathLst>
                <a:path extrusionOk="0" h="1001" w="909">
                  <a:moveTo>
                    <a:pt x="136" y="1"/>
                  </a:moveTo>
                  <a:lnTo>
                    <a:pt x="0" y="172"/>
                  </a:lnTo>
                  <a:lnTo>
                    <a:pt x="495" y="1001"/>
                  </a:lnTo>
                  <a:lnTo>
                    <a:pt x="909" y="387"/>
                  </a:lnTo>
                  <a:lnTo>
                    <a:pt x="136" y="1"/>
                  </a:lnTo>
                  <a:close/>
                </a:path>
              </a:pathLst>
            </a:custGeom>
            <a:solidFill>
              <a:srgbClr val="F3F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29"/>
            <p:cNvSpPr/>
            <p:nvPr/>
          </p:nvSpPr>
          <p:spPr>
            <a:xfrm>
              <a:off x="1639475" y="2084025"/>
              <a:ext cx="22175" cy="27300"/>
            </a:xfrm>
            <a:custGeom>
              <a:rect b="b" l="l" r="r" t="t"/>
              <a:pathLst>
                <a:path extrusionOk="0" h="1092" w="887">
                  <a:moveTo>
                    <a:pt x="0" y="1"/>
                  </a:moveTo>
                  <a:lnTo>
                    <a:pt x="10" y="319"/>
                  </a:lnTo>
                  <a:cubicBezTo>
                    <a:pt x="44" y="853"/>
                    <a:pt x="449" y="1092"/>
                    <a:pt x="449" y="1092"/>
                  </a:cubicBezTo>
                  <a:cubicBezTo>
                    <a:pt x="885" y="853"/>
                    <a:pt x="887" y="319"/>
                    <a:pt x="887" y="319"/>
                  </a:cubicBezTo>
                  <a:lnTo>
                    <a:pt x="86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29"/>
            <p:cNvSpPr/>
            <p:nvPr/>
          </p:nvSpPr>
          <p:spPr>
            <a:xfrm>
              <a:off x="1659725" y="2320800"/>
              <a:ext cx="44750" cy="14725"/>
            </a:xfrm>
            <a:custGeom>
              <a:rect b="b" l="l" r="r" t="t"/>
              <a:pathLst>
                <a:path extrusionOk="0" h="589" w="1790">
                  <a:moveTo>
                    <a:pt x="1789" y="0"/>
                  </a:moveTo>
                  <a:cubicBezTo>
                    <a:pt x="1610" y="102"/>
                    <a:pt x="1248" y="164"/>
                    <a:pt x="876" y="164"/>
                  </a:cubicBezTo>
                  <a:cubicBezTo>
                    <a:pt x="553" y="164"/>
                    <a:pt x="223" y="117"/>
                    <a:pt x="0" y="8"/>
                  </a:cubicBezTo>
                  <a:lnTo>
                    <a:pt x="0" y="8"/>
                  </a:lnTo>
                  <a:cubicBezTo>
                    <a:pt x="0" y="8"/>
                    <a:pt x="609" y="589"/>
                    <a:pt x="1079" y="589"/>
                  </a:cubicBezTo>
                  <a:cubicBezTo>
                    <a:pt x="1088" y="589"/>
                    <a:pt x="1098" y="588"/>
                    <a:pt x="1107" y="588"/>
                  </a:cubicBezTo>
                  <a:cubicBezTo>
                    <a:pt x="1580" y="561"/>
                    <a:pt x="1789" y="0"/>
                    <a:pt x="1789"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29"/>
            <p:cNvSpPr/>
            <p:nvPr/>
          </p:nvSpPr>
          <p:spPr>
            <a:xfrm>
              <a:off x="1568775" y="1991875"/>
              <a:ext cx="14825" cy="179475"/>
            </a:xfrm>
            <a:custGeom>
              <a:rect b="b" l="l" r="r" t="t"/>
              <a:pathLst>
                <a:path extrusionOk="0" h="7179" w="593">
                  <a:moveTo>
                    <a:pt x="20" y="1"/>
                  </a:moveTo>
                  <a:lnTo>
                    <a:pt x="20" y="1"/>
                  </a:lnTo>
                  <a:cubicBezTo>
                    <a:pt x="1" y="1859"/>
                    <a:pt x="77" y="4476"/>
                    <a:pt x="120" y="7178"/>
                  </a:cubicBezTo>
                  <a:cubicBezTo>
                    <a:pt x="351" y="4933"/>
                    <a:pt x="593" y="1603"/>
                    <a:pt x="20"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29"/>
            <p:cNvSpPr/>
            <p:nvPr/>
          </p:nvSpPr>
          <p:spPr>
            <a:xfrm>
              <a:off x="1600500" y="1846625"/>
              <a:ext cx="145425" cy="137950"/>
            </a:xfrm>
            <a:custGeom>
              <a:rect b="b" l="l" r="r" t="t"/>
              <a:pathLst>
                <a:path extrusionOk="0" h="5518" w="5817">
                  <a:moveTo>
                    <a:pt x="2892" y="1"/>
                  </a:moveTo>
                  <a:lnTo>
                    <a:pt x="1600" y="376"/>
                  </a:lnTo>
                  <a:cubicBezTo>
                    <a:pt x="1394" y="603"/>
                    <a:pt x="1192" y="839"/>
                    <a:pt x="1007" y="1073"/>
                  </a:cubicBezTo>
                  <a:lnTo>
                    <a:pt x="1080" y="1540"/>
                  </a:lnTo>
                  <a:cubicBezTo>
                    <a:pt x="890" y="1596"/>
                    <a:pt x="170" y="1884"/>
                    <a:pt x="1" y="1948"/>
                  </a:cubicBezTo>
                  <a:cubicBezTo>
                    <a:pt x="392" y="3398"/>
                    <a:pt x="1038" y="5518"/>
                    <a:pt x="2422" y="5518"/>
                  </a:cubicBezTo>
                  <a:cubicBezTo>
                    <a:pt x="2459" y="5518"/>
                    <a:pt x="2497" y="5516"/>
                    <a:pt x="2535" y="5513"/>
                  </a:cubicBezTo>
                  <a:cubicBezTo>
                    <a:pt x="3721" y="5417"/>
                    <a:pt x="5295" y="4431"/>
                    <a:pt x="5817" y="3099"/>
                  </a:cubicBezTo>
                  <a:cubicBezTo>
                    <a:pt x="5796" y="3082"/>
                    <a:pt x="5774" y="3061"/>
                    <a:pt x="5753" y="3046"/>
                  </a:cubicBezTo>
                  <a:cubicBezTo>
                    <a:pt x="5559" y="2906"/>
                    <a:pt x="5301" y="2784"/>
                    <a:pt x="5012" y="2680"/>
                  </a:cubicBezTo>
                  <a:cubicBezTo>
                    <a:pt x="5161" y="2516"/>
                    <a:pt x="5238" y="2390"/>
                    <a:pt x="5201" y="2325"/>
                  </a:cubicBezTo>
                  <a:cubicBezTo>
                    <a:pt x="5023" y="2008"/>
                    <a:pt x="3992" y="1462"/>
                    <a:pt x="3191" y="1281"/>
                  </a:cubicBezTo>
                  <a:lnTo>
                    <a:pt x="2892"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29"/>
            <p:cNvSpPr/>
            <p:nvPr/>
          </p:nvSpPr>
          <p:spPr>
            <a:xfrm>
              <a:off x="1558350" y="1733625"/>
              <a:ext cx="112475" cy="176500"/>
            </a:xfrm>
            <a:custGeom>
              <a:rect b="b" l="l" r="r" t="t"/>
              <a:pathLst>
                <a:path extrusionOk="0" h="7060" w="4499">
                  <a:moveTo>
                    <a:pt x="2437" y="1"/>
                  </a:moveTo>
                  <a:cubicBezTo>
                    <a:pt x="1803" y="1"/>
                    <a:pt x="911" y="657"/>
                    <a:pt x="736" y="1065"/>
                  </a:cubicBezTo>
                  <a:cubicBezTo>
                    <a:pt x="1" y="2768"/>
                    <a:pt x="1774" y="7060"/>
                    <a:pt x="1774" y="7060"/>
                  </a:cubicBezTo>
                  <a:cubicBezTo>
                    <a:pt x="2952" y="6818"/>
                    <a:pt x="4498" y="5603"/>
                    <a:pt x="4485" y="5228"/>
                  </a:cubicBezTo>
                  <a:cubicBezTo>
                    <a:pt x="4472" y="4852"/>
                    <a:pt x="3345" y="372"/>
                    <a:pt x="2741" y="66"/>
                  </a:cubicBezTo>
                  <a:cubicBezTo>
                    <a:pt x="2651" y="21"/>
                    <a:pt x="2548" y="1"/>
                    <a:pt x="2437" y="1"/>
                  </a:cubicBez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29"/>
            <p:cNvSpPr/>
            <p:nvPr/>
          </p:nvSpPr>
          <p:spPr>
            <a:xfrm>
              <a:off x="1578800" y="1809350"/>
              <a:ext cx="11275" cy="16100"/>
            </a:xfrm>
            <a:custGeom>
              <a:rect b="b" l="l" r="r" t="t"/>
              <a:pathLst>
                <a:path extrusionOk="0" h="644" w="451">
                  <a:moveTo>
                    <a:pt x="323" y="0"/>
                  </a:moveTo>
                  <a:cubicBezTo>
                    <a:pt x="271" y="22"/>
                    <a:pt x="211" y="41"/>
                    <a:pt x="146" y="56"/>
                  </a:cubicBezTo>
                  <a:cubicBezTo>
                    <a:pt x="102" y="66"/>
                    <a:pt x="60" y="69"/>
                    <a:pt x="19" y="77"/>
                  </a:cubicBezTo>
                  <a:cubicBezTo>
                    <a:pt x="3" y="137"/>
                    <a:pt x="0" y="211"/>
                    <a:pt x="12" y="289"/>
                  </a:cubicBezTo>
                  <a:cubicBezTo>
                    <a:pt x="39" y="486"/>
                    <a:pt x="150" y="644"/>
                    <a:pt x="262" y="644"/>
                  </a:cubicBezTo>
                  <a:cubicBezTo>
                    <a:pt x="265" y="644"/>
                    <a:pt x="267" y="644"/>
                    <a:pt x="270" y="644"/>
                  </a:cubicBezTo>
                  <a:cubicBezTo>
                    <a:pt x="383" y="636"/>
                    <a:pt x="451" y="465"/>
                    <a:pt x="424" y="262"/>
                  </a:cubicBezTo>
                  <a:cubicBezTo>
                    <a:pt x="408" y="158"/>
                    <a:pt x="371" y="63"/>
                    <a:pt x="323" y="0"/>
                  </a:cubicBezTo>
                  <a:close/>
                </a:path>
              </a:pathLst>
            </a:custGeom>
            <a:solidFill>
              <a:srgbClr val="6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29"/>
            <p:cNvSpPr/>
            <p:nvPr/>
          </p:nvSpPr>
          <p:spPr>
            <a:xfrm>
              <a:off x="1585050" y="1801650"/>
              <a:ext cx="91650" cy="112175"/>
            </a:xfrm>
            <a:custGeom>
              <a:rect b="b" l="l" r="r" t="t"/>
              <a:pathLst>
                <a:path extrusionOk="0" h="4487" w="3666">
                  <a:moveTo>
                    <a:pt x="2243" y="0"/>
                  </a:moveTo>
                  <a:cubicBezTo>
                    <a:pt x="2413" y="519"/>
                    <a:pt x="2841" y="1460"/>
                    <a:pt x="2535" y="1796"/>
                  </a:cubicBezTo>
                  <a:cubicBezTo>
                    <a:pt x="2230" y="2131"/>
                    <a:pt x="0" y="2295"/>
                    <a:pt x="0" y="2295"/>
                  </a:cubicBezTo>
                  <a:lnTo>
                    <a:pt x="684" y="4486"/>
                  </a:lnTo>
                  <a:cubicBezTo>
                    <a:pt x="684" y="4486"/>
                    <a:pt x="3666" y="3784"/>
                    <a:pt x="3542" y="2224"/>
                  </a:cubicBezTo>
                  <a:cubicBezTo>
                    <a:pt x="3419" y="665"/>
                    <a:pt x="3298" y="128"/>
                    <a:pt x="3298" y="128"/>
                  </a:cubicBezTo>
                  <a:lnTo>
                    <a:pt x="2243" y="0"/>
                  </a:lnTo>
                  <a:close/>
                </a:path>
              </a:pathLst>
            </a:custGeom>
            <a:solidFill>
              <a:srgbClr val="C6AC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29"/>
            <p:cNvSpPr/>
            <p:nvPr/>
          </p:nvSpPr>
          <p:spPr>
            <a:xfrm>
              <a:off x="1623350" y="1728000"/>
              <a:ext cx="64300" cy="104050"/>
            </a:xfrm>
            <a:custGeom>
              <a:rect b="b" l="l" r="r" t="t"/>
              <a:pathLst>
                <a:path extrusionOk="0" h="4162" w="2572">
                  <a:moveTo>
                    <a:pt x="856" y="1"/>
                  </a:moveTo>
                  <a:cubicBezTo>
                    <a:pt x="297" y="1"/>
                    <a:pt x="1" y="1197"/>
                    <a:pt x="1110" y="4116"/>
                  </a:cubicBezTo>
                  <a:lnTo>
                    <a:pt x="1872" y="4161"/>
                  </a:lnTo>
                  <a:cubicBezTo>
                    <a:pt x="1872" y="4161"/>
                    <a:pt x="2571" y="3353"/>
                    <a:pt x="2225" y="2622"/>
                  </a:cubicBezTo>
                  <a:cubicBezTo>
                    <a:pt x="1879" y="1892"/>
                    <a:pt x="866" y="1"/>
                    <a:pt x="866" y="1"/>
                  </a:cubicBezTo>
                  <a:cubicBezTo>
                    <a:pt x="863" y="1"/>
                    <a:pt x="859" y="1"/>
                    <a:pt x="856" y="1"/>
                  </a:cubicBezTo>
                  <a:close/>
                </a:path>
              </a:pathLst>
            </a:custGeom>
            <a:solidFill>
              <a:srgbClr val="7F3B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29"/>
            <p:cNvSpPr/>
            <p:nvPr/>
          </p:nvSpPr>
          <p:spPr>
            <a:xfrm>
              <a:off x="1657625" y="1802300"/>
              <a:ext cx="35500" cy="43650"/>
            </a:xfrm>
            <a:custGeom>
              <a:rect b="b" l="l" r="r" t="t"/>
              <a:pathLst>
                <a:path extrusionOk="0" h="1746" w="1420">
                  <a:moveTo>
                    <a:pt x="796" y="1"/>
                  </a:moveTo>
                  <a:cubicBezTo>
                    <a:pt x="557" y="1"/>
                    <a:pt x="302" y="132"/>
                    <a:pt x="159" y="515"/>
                  </a:cubicBezTo>
                  <a:cubicBezTo>
                    <a:pt x="0" y="941"/>
                    <a:pt x="124" y="1745"/>
                    <a:pt x="494" y="1745"/>
                  </a:cubicBezTo>
                  <a:cubicBezTo>
                    <a:pt x="532" y="1745"/>
                    <a:pt x="572" y="1737"/>
                    <a:pt x="614" y="1719"/>
                  </a:cubicBezTo>
                  <a:cubicBezTo>
                    <a:pt x="1096" y="1521"/>
                    <a:pt x="1420" y="226"/>
                    <a:pt x="1103" y="73"/>
                  </a:cubicBezTo>
                  <a:cubicBezTo>
                    <a:pt x="1013" y="29"/>
                    <a:pt x="906" y="1"/>
                    <a:pt x="796" y="1"/>
                  </a:cubicBez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29"/>
            <p:cNvSpPr/>
            <p:nvPr/>
          </p:nvSpPr>
          <p:spPr>
            <a:xfrm>
              <a:off x="1641300" y="2086200"/>
              <a:ext cx="18650" cy="22950"/>
            </a:xfrm>
            <a:custGeom>
              <a:rect b="b" l="l" r="r" t="t"/>
              <a:pathLst>
                <a:path extrusionOk="0" h="918" w="746">
                  <a:moveTo>
                    <a:pt x="1" y="1"/>
                  </a:moveTo>
                  <a:lnTo>
                    <a:pt x="10" y="269"/>
                  </a:lnTo>
                  <a:cubicBezTo>
                    <a:pt x="37" y="718"/>
                    <a:pt x="378" y="918"/>
                    <a:pt x="378" y="918"/>
                  </a:cubicBezTo>
                  <a:cubicBezTo>
                    <a:pt x="744" y="718"/>
                    <a:pt x="746" y="269"/>
                    <a:pt x="746" y="269"/>
                  </a:cubicBezTo>
                  <a:lnTo>
                    <a:pt x="72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29"/>
            <p:cNvSpPr/>
            <p:nvPr/>
          </p:nvSpPr>
          <p:spPr>
            <a:xfrm>
              <a:off x="1644100" y="2090650"/>
              <a:ext cx="12175" cy="12800"/>
            </a:xfrm>
            <a:custGeom>
              <a:rect b="b" l="l" r="r" t="t"/>
              <a:pathLst>
                <a:path extrusionOk="0" h="512" w="487">
                  <a:moveTo>
                    <a:pt x="244" y="1"/>
                  </a:moveTo>
                  <a:cubicBezTo>
                    <a:pt x="110" y="1"/>
                    <a:pt x="1" y="114"/>
                    <a:pt x="1" y="257"/>
                  </a:cubicBezTo>
                  <a:cubicBezTo>
                    <a:pt x="1" y="397"/>
                    <a:pt x="110" y="512"/>
                    <a:pt x="244" y="512"/>
                  </a:cubicBezTo>
                  <a:cubicBezTo>
                    <a:pt x="378" y="512"/>
                    <a:pt x="487" y="397"/>
                    <a:pt x="487" y="257"/>
                  </a:cubicBezTo>
                  <a:cubicBezTo>
                    <a:pt x="487" y="114"/>
                    <a:pt x="378" y="1"/>
                    <a:pt x="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29"/>
            <p:cNvSpPr/>
            <p:nvPr/>
          </p:nvSpPr>
          <p:spPr>
            <a:xfrm>
              <a:off x="1664450" y="1811225"/>
              <a:ext cx="20950" cy="25700"/>
            </a:xfrm>
            <a:custGeom>
              <a:rect b="b" l="l" r="r" t="t"/>
              <a:pathLst>
                <a:path extrusionOk="0" h="1028" w="838">
                  <a:moveTo>
                    <a:pt x="470" y="1"/>
                  </a:moveTo>
                  <a:cubicBezTo>
                    <a:pt x="330" y="1"/>
                    <a:pt x="179" y="77"/>
                    <a:pt x="94" y="302"/>
                  </a:cubicBezTo>
                  <a:cubicBezTo>
                    <a:pt x="0" y="552"/>
                    <a:pt x="70" y="1028"/>
                    <a:pt x="288" y="1028"/>
                  </a:cubicBezTo>
                  <a:cubicBezTo>
                    <a:pt x="310" y="1028"/>
                    <a:pt x="334" y="1023"/>
                    <a:pt x="359" y="1012"/>
                  </a:cubicBezTo>
                  <a:cubicBezTo>
                    <a:pt x="645" y="897"/>
                    <a:pt x="837" y="133"/>
                    <a:pt x="652" y="43"/>
                  </a:cubicBezTo>
                  <a:cubicBezTo>
                    <a:pt x="599" y="17"/>
                    <a:pt x="535" y="1"/>
                    <a:pt x="470" y="1"/>
                  </a:cubicBezTo>
                  <a:close/>
                </a:path>
              </a:pathLst>
            </a:custGeom>
            <a:solidFill>
              <a:srgbClr val="EF8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29"/>
            <p:cNvSpPr/>
            <p:nvPr/>
          </p:nvSpPr>
          <p:spPr>
            <a:xfrm>
              <a:off x="1665400" y="1825275"/>
              <a:ext cx="12625" cy="15450"/>
            </a:xfrm>
            <a:custGeom>
              <a:rect b="b" l="l" r="r" t="t"/>
              <a:pathLst>
                <a:path extrusionOk="0" h="618" w="505">
                  <a:moveTo>
                    <a:pt x="282" y="1"/>
                  </a:moveTo>
                  <a:cubicBezTo>
                    <a:pt x="199" y="1"/>
                    <a:pt x="109" y="47"/>
                    <a:pt x="57" y="182"/>
                  </a:cubicBezTo>
                  <a:cubicBezTo>
                    <a:pt x="1" y="332"/>
                    <a:pt x="45" y="618"/>
                    <a:pt x="176" y="618"/>
                  </a:cubicBezTo>
                  <a:cubicBezTo>
                    <a:pt x="189" y="618"/>
                    <a:pt x="203" y="615"/>
                    <a:pt x="218" y="609"/>
                  </a:cubicBezTo>
                  <a:cubicBezTo>
                    <a:pt x="389" y="538"/>
                    <a:pt x="505" y="82"/>
                    <a:pt x="393" y="27"/>
                  </a:cubicBezTo>
                  <a:cubicBezTo>
                    <a:pt x="360" y="11"/>
                    <a:pt x="322" y="1"/>
                    <a:pt x="282" y="1"/>
                  </a:cubicBez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29"/>
            <p:cNvSpPr/>
            <p:nvPr/>
          </p:nvSpPr>
          <p:spPr>
            <a:xfrm>
              <a:off x="1585300" y="1799100"/>
              <a:ext cx="23375" cy="68700"/>
            </a:xfrm>
            <a:custGeom>
              <a:rect b="b" l="l" r="r" t="t"/>
              <a:pathLst>
                <a:path extrusionOk="0" h="2748" w="935">
                  <a:moveTo>
                    <a:pt x="338" y="1"/>
                  </a:moveTo>
                  <a:cubicBezTo>
                    <a:pt x="338" y="1"/>
                    <a:pt x="1" y="2646"/>
                    <a:pt x="63" y="2738"/>
                  </a:cubicBezTo>
                  <a:cubicBezTo>
                    <a:pt x="67" y="2745"/>
                    <a:pt x="74" y="2747"/>
                    <a:pt x="85" y="2747"/>
                  </a:cubicBezTo>
                  <a:cubicBezTo>
                    <a:pt x="229" y="2747"/>
                    <a:pt x="934" y="2202"/>
                    <a:pt x="934" y="2202"/>
                  </a:cubicBezTo>
                  <a:lnTo>
                    <a:pt x="338" y="1"/>
                  </a:ln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29"/>
            <p:cNvSpPr/>
            <p:nvPr/>
          </p:nvSpPr>
          <p:spPr>
            <a:xfrm>
              <a:off x="1584175" y="1801050"/>
              <a:ext cx="23350" cy="68725"/>
            </a:xfrm>
            <a:custGeom>
              <a:rect b="b" l="l" r="r" t="t"/>
              <a:pathLst>
                <a:path extrusionOk="0" h="2749" w="934">
                  <a:moveTo>
                    <a:pt x="337" y="1"/>
                  </a:moveTo>
                  <a:cubicBezTo>
                    <a:pt x="337" y="1"/>
                    <a:pt x="0" y="2646"/>
                    <a:pt x="62" y="2740"/>
                  </a:cubicBezTo>
                  <a:cubicBezTo>
                    <a:pt x="66" y="2746"/>
                    <a:pt x="74" y="2749"/>
                    <a:pt x="84" y="2749"/>
                  </a:cubicBezTo>
                  <a:cubicBezTo>
                    <a:pt x="230" y="2749"/>
                    <a:pt x="934" y="2204"/>
                    <a:pt x="934" y="2204"/>
                  </a:cubicBezTo>
                  <a:lnTo>
                    <a:pt x="916" y="2133"/>
                  </a:lnTo>
                  <a:cubicBezTo>
                    <a:pt x="710" y="2286"/>
                    <a:pt x="285" y="2594"/>
                    <a:pt x="176" y="2594"/>
                  </a:cubicBezTo>
                  <a:cubicBezTo>
                    <a:pt x="165" y="2594"/>
                    <a:pt x="158" y="2591"/>
                    <a:pt x="153" y="2585"/>
                  </a:cubicBezTo>
                  <a:cubicBezTo>
                    <a:pt x="105" y="2513"/>
                    <a:pt x="299" y="901"/>
                    <a:pt x="387" y="185"/>
                  </a:cubicBezTo>
                  <a:lnTo>
                    <a:pt x="337" y="1"/>
                  </a:lnTo>
                  <a:close/>
                </a:path>
              </a:pathLst>
            </a:custGeom>
            <a:solidFill>
              <a:srgbClr val="EF8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29"/>
            <p:cNvSpPr/>
            <p:nvPr/>
          </p:nvSpPr>
          <p:spPr>
            <a:xfrm>
              <a:off x="1630300" y="1724400"/>
              <a:ext cx="23075" cy="32725"/>
            </a:xfrm>
            <a:custGeom>
              <a:rect b="b" l="l" r="r" t="t"/>
              <a:pathLst>
                <a:path extrusionOk="0" h="1309" w="923">
                  <a:moveTo>
                    <a:pt x="485" y="1"/>
                  </a:moveTo>
                  <a:cubicBezTo>
                    <a:pt x="282" y="1"/>
                    <a:pt x="0" y="110"/>
                    <a:pt x="25" y="470"/>
                  </a:cubicBezTo>
                  <a:cubicBezTo>
                    <a:pt x="50" y="831"/>
                    <a:pt x="374" y="1308"/>
                    <a:pt x="576" y="1308"/>
                  </a:cubicBezTo>
                  <a:cubicBezTo>
                    <a:pt x="779" y="1308"/>
                    <a:pt x="922" y="1015"/>
                    <a:pt x="897" y="655"/>
                  </a:cubicBezTo>
                  <a:cubicBezTo>
                    <a:pt x="872" y="294"/>
                    <a:pt x="687" y="1"/>
                    <a:pt x="485" y="1"/>
                  </a:cubicBezTo>
                  <a:close/>
                </a:path>
              </a:pathLst>
            </a:custGeom>
            <a:solidFill>
              <a:srgbClr val="9B5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29"/>
            <p:cNvSpPr/>
            <p:nvPr/>
          </p:nvSpPr>
          <p:spPr>
            <a:xfrm>
              <a:off x="1597025" y="1783775"/>
              <a:ext cx="35825" cy="16100"/>
            </a:xfrm>
            <a:custGeom>
              <a:rect b="b" l="l" r="r" t="t"/>
              <a:pathLst>
                <a:path extrusionOk="0" h="644" w="1433">
                  <a:moveTo>
                    <a:pt x="1219" y="0"/>
                  </a:moveTo>
                  <a:cubicBezTo>
                    <a:pt x="994" y="0"/>
                    <a:pt x="90" y="216"/>
                    <a:pt x="90" y="216"/>
                  </a:cubicBezTo>
                  <a:cubicBezTo>
                    <a:pt x="90" y="216"/>
                    <a:pt x="0" y="525"/>
                    <a:pt x="59" y="568"/>
                  </a:cubicBezTo>
                  <a:cubicBezTo>
                    <a:pt x="106" y="603"/>
                    <a:pt x="468" y="644"/>
                    <a:pt x="798" y="644"/>
                  </a:cubicBezTo>
                  <a:cubicBezTo>
                    <a:pt x="1074" y="644"/>
                    <a:pt x="1328" y="616"/>
                    <a:pt x="1361" y="533"/>
                  </a:cubicBezTo>
                  <a:cubicBezTo>
                    <a:pt x="1433" y="350"/>
                    <a:pt x="1331" y="64"/>
                    <a:pt x="1267" y="8"/>
                  </a:cubicBezTo>
                  <a:cubicBezTo>
                    <a:pt x="1260" y="3"/>
                    <a:pt x="1244" y="0"/>
                    <a:pt x="1219" y="0"/>
                  </a:cubicBezTo>
                  <a:close/>
                </a:path>
              </a:pathLst>
            </a:custGeom>
            <a:solidFill>
              <a:srgbClr val="9B5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29"/>
            <p:cNvSpPr/>
            <p:nvPr/>
          </p:nvSpPr>
          <p:spPr>
            <a:xfrm>
              <a:off x="1564800" y="1792225"/>
              <a:ext cx="24725" cy="17425"/>
            </a:xfrm>
            <a:custGeom>
              <a:rect b="b" l="l" r="r" t="t"/>
              <a:pathLst>
                <a:path extrusionOk="0" h="697" w="989">
                  <a:moveTo>
                    <a:pt x="775" y="0"/>
                  </a:moveTo>
                  <a:cubicBezTo>
                    <a:pt x="775" y="0"/>
                    <a:pt x="0" y="223"/>
                    <a:pt x="2" y="289"/>
                  </a:cubicBezTo>
                  <a:cubicBezTo>
                    <a:pt x="2" y="355"/>
                    <a:pt x="112" y="585"/>
                    <a:pt x="242" y="682"/>
                  </a:cubicBezTo>
                  <a:cubicBezTo>
                    <a:pt x="255" y="692"/>
                    <a:pt x="272" y="696"/>
                    <a:pt x="294" y="696"/>
                  </a:cubicBezTo>
                  <a:cubicBezTo>
                    <a:pt x="481" y="696"/>
                    <a:pt x="953" y="354"/>
                    <a:pt x="974" y="280"/>
                  </a:cubicBezTo>
                  <a:cubicBezTo>
                    <a:pt x="989" y="224"/>
                    <a:pt x="775" y="0"/>
                    <a:pt x="775" y="0"/>
                  </a:cubicBezTo>
                  <a:close/>
                </a:path>
              </a:pathLst>
            </a:custGeom>
            <a:solidFill>
              <a:srgbClr val="9B5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29"/>
            <p:cNvSpPr/>
            <p:nvPr/>
          </p:nvSpPr>
          <p:spPr>
            <a:xfrm>
              <a:off x="1608275" y="1802525"/>
              <a:ext cx="11750" cy="16125"/>
            </a:xfrm>
            <a:custGeom>
              <a:rect b="b" l="l" r="r" t="t"/>
              <a:pathLst>
                <a:path extrusionOk="0" h="645" w="470">
                  <a:moveTo>
                    <a:pt x="329" y="1"/>
                  </a:moveTo>
                  <a:cubicBezTo>
                    <a:pt x="276" y="24"/>
                    <a:pt x="214" y="45"/>
                    <a:pt x="148" y="60"/>
                  </a:cubicBezTo>
                  <a:cubicBezTo>
                    <a:pt x="104" y="70"/>
                    <a:pt x="60" y="74"/>
                    <a:pt x="20" y="77"/>
                  </a:cubicBezTo>
                  <a:cubicBezTo>
                    <a:pt x="5" y="138"/>
                    <a:pt x="1" y="211"/>
                    <a:pt x="14" y="289"/>
                  </a:cubicBezTo>
                  <a:cubicBezTo>
                    <a:pt x="44" y="489"/>
                    <a:pt x="160" y="644"/>
                    <a:pt x="275" y="644"/>
                  </a:cubicBezTo>
                  <a:cubicBezTo>
                    <a:pt x="278" y="644"/>
                    <a:pt x="281" y="644"/>
                    <a:pt x="283" y="644"/>
                  </a:cubicBezTo>
                  <a:cubicBezTo>
                    <a:pt x="401" y="637"/>
                    <a:pt x="469" y="466"/>
                    <a:pt x="438" y="263"/>
                  </a:cubicBezTo>
                  <a:cubicBezTo>
                    <a:pt x="420" y="157"/>
                    <a:pt x="381" y="64"/>
                    <a:pt x="329" y="1"/>
                  </a:cubicBezTo>
                  <a:close/>
                </a:path>
              </a:pathLst>
            </a:custGeom>
            <a:solidFill>
              <a:srgbClr val="6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29"/>
            <p:cNvSpPr/>
            <p:nvPr/>
          </p:nvSpPr>
          <p:spPr>
            <a:xfrm>
              <a:off x="1605400" y="1856150"/>
              <a:ext cx="27400" cy="22725"/>
            </a:xfrm>
            <a:custGeom>
              <a:rect b="b" l="l" r="r" t="t"/>
              <a:pathLst>
                <a:path extrusionOk="0" h="909" w="1096">
                  <a:moveTo>
                    <a:pt x="941" y="1"/>
                  </a:moveTo>
                  <a:cubicBezTo>
                    <a:pt x="828" y="1"/>
                    <a:pt x="52" y="414"/>
                    <a:pt x="38" y="493"/>
                  </a:cubicBezTo>
                  <a:cubicBezTo>
                    <a:pt x="1" y="685"/>
                    <a:pt x="52" y="907"/>
                    <a:pt x="225" y="909"/>
                  </a:cubicBezTo>
                  <a:cubicBezTo>
                    <a:pt x="226" y="909"/>
                    <a:pt x="228" y="909"/>
                    <a:pt x="229" y="909"/>
                  </a:cubicBezTo>
                  <a:cubicBezTo>
                    <a:pt x="411" y="909"/>
                    <a:pt x="1092" y="729"/>
                    <a:pt x="1094" y="607"/>
                  </a:cubicBezTo>
                  <a:cubicBezTo>
                    <a:pt x="1095" y="484"/>
                    <a:pt x="1036" y="18"/>
                    <a:pt x="946" y="1"/>
                  </a:cubicBezTo>
                  <a:cubicBezTo>
                    <a:pt x="945" y="1"/>
                    <a:pt x="943" y="1"/>
                    <a:pt x="941" y="1"/>
                  </a:cubicBezTo>
                  <a:close/>
                </a:path>
              </a:pathLst>
            </a:custGeom>
            <a:solidFill>
              <a:srgbClr val="542B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29"/>
            <p:cNvSpPr/>
            <p:nvPr/>
          </p:nvSpPr>
          <p:spPr>
            <a:xfrm>
              <a:off x="1610575" y="1858050"/>
              <a:ext cx="18975" cy="14925"/>
            </a:xfrm>
            <a:custGeom>
              <a:rect b="b" l="l" r="r" t="t"/>
              <a:pathLst>
                <a:path extrusionOk="0" h="597" w="759">
                  <a:moveTo>
                    <a:pt x="710" y="0"/>
                  </a:moveTo>
                  <a:cubicBezTo>
                    <a:pt x="452" y="76"/>
                    <a:pt x="0" y="360"/>
                    <a:pt x="1" y="413"/>
                  </a:cubicBezTo>
                  <a:cubicBezTo>
                    <a:pt x="1" y="476"/>
                    <a:pt x="15" y="541"/>
                    <a:pt x="38" y="597"/>
                  </a:cubicBezTo>
                  <a:cubicBezTo>
                    <a:pt x="41" y="597"/>
                    <a:pt x="44" y="597"/>
                    <a:pt x="47" y="597"/>
                  </a:cubicBezTo>
                  <a:cubicBezTo>
                    <a:pt x="235" y="597"/>
                    <a:pt x="754" y="510"/>
                    <a:pt x="758" y="402"/>
                  </a:cubicBezTo>
                  <a:cubicBezTo>
                    <a:pt x="758" y="339"/>
                    <a:pt x="751" y="117"/>
                    <a:pt x="710" y="0"/>
                  </a:cubicBezTo>
                  <a:close/>
                </a:path>
              </a:pathLst>
            </a:custGeom>
            <a:solidFill>
              <a:srgbClr val="FFF3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29"/>
            <p:cNvSpPr/>
            <p:nvPr/>
          </p:nvSpPr>
          <p:spPr>
            <a:xfrm>
              <a:off x="1616300" y="1878725"/>
              <a:ext cx="11675" cy="4850"/>
            </a:xfrm>
            <a:custGeom>
              <a:rect b="b" l="l" r="r" t="t"/>
              <a:pathLst>
                <a:path extrusionOk="0" h="194" w="467">
                  <a:moveTo>
                    <a:pt x="419" y="0"/>
                  </a:moveTo>
                  <a:cubicBezTo>
                    <a:pt x="376" y="0"/>
                    <a:pt x="296" y="38"/>
                    <a:pt x="208" y="67"/>
                  </a:cubicBezTo>
                  <a:cubicBezTo>
                    <a:pt x="89" y="104"/>
                    <a:pt x="1" y="109"/>
                    <a:pt x="17" y="156"/>
                  </a:cubicBezTo>
                  <a:cubicBezTo>
                    <a:pt x="26" y="181"/>
                    <a:pt x="63" y="194"/>
                    <a:pt x="116" y="194"/>
                  </a:cubicBezTo>
                  <a:cubicBezTo>
                    <a:pt x="158" y="194"/>
                    <a:pt x="210" y="185"/>
                    <a:pt x="264" y="167"/>
                  </a:cubicBezTo>
                  <a:cubicBezTo>
                    <a:pt x="384" y="131"/>
                    <a:pt x="466" y="63"/>
                    <a:pt x="450" y="17"/>
                  </a:cubicBezTo>
                  <a:cubicBezTo>
                    <a:pt x="446" y="5"/>
                    <a:pt x="435" y="0"/>
                    <a:pt x="419" y="0"/>
                  </a:cubicBezTo>
                  <a:close/>
                </a:path>
              </a:pathLst>
            </a:custGeom>
            <a:solidFill>
              <a:srgbClr val="AF8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29"/>
            <p:cNvSpPr/>
            <p:nvPr/>
          </p:nvSpPr>
          <p:spPr>
            <a:xfrm>
              <a:off x="1854175" y="1924650"/>
              <a:ext cx="162575" cy="187650"/>
            </a:xfrm>
            <a:custGeom>
              <a:rect b="b" l="l" r="r" t="t"/>
              <a:pathLst>
                <a:path extrusionOk="0" h="7506" w="6503">
                  <a:moveTo>
                    <a:pt x="3770" y="1"/>
                  </a:moveTo>
                  <a:cubicBezTo>
                    <a:pt x="3745" y="1"/>
                    <a:pt x="3723" y="5"/>
                    <a:pt x="3704" y="15"/>
                  </a:cubicBezTo>
                  <a:cubicBezTo>
                    <a:pt x="3246" y="255"/>
                    <a:pt x="699" y="5021"/>
                    <a:pt x="465" y="5458"/>
                  </a:cubicBezTo>
                  <a:cubicBezTo>
                    <a:pt x="0" y="6321"/>
                    <a:pt x="671" y="7506"/>
                    <a:pt x="1706" y="7506"/>
                  </a:cubicBezTo>
                  <a:cubicBezTo>
                    <a:pt x="1820" y="7506"/>
                    <a:pt x="1938" y="7492"/>
                    <a:pt x="2059" y="7461"/>
                  </a:cubicBezTo>
                  <a:cubicBezTo>
                    <a:pt x="2672" y="7306"/>
                    <a:pt x="5893" y="3924"/>
                    <a:pt x="6205" y="3227"/>
                  </a:cubicBezTo>
                  <a:cubicBezTo>
                    <a:pt x="6503" y="2561"/>
                    <a:pt x="4350" y="1"/>
                    <a:pt x="37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29"/>
            <p:cNvSpPr/>
            <p:nvPr/>
          </p:nvSpPr>
          <p:spPr>
            <a:xfrm>
              <a:off x="1856200" y="1924450"/>
              <a:ext cx="160500" cy="187875"/>
            </a:xfrm>
            <a:custGeom>
              <a:rect b="b" l="l" r="r" t="t"/>
              <a:pathLst>
                <a:path extrusionOk="0" h="7515" w="6420">
                  <a:moveTo>
                    <a:pt x="3872" y="0"/>
                  </a:moveTo>
                  <a:cubicBezTo>
                    <a:pt x="3843" y="0"/>
                    <a:pt x="3818" y="7"/>
                    <a:pt x="3797" y="22"/>
                  </a:cubicBezTo>
                  <a:cubicBezTo>
                    <a:pt x="3033" y="552"/>
                    <a:pt x="2666" y="2469"/>
                    <a:pt x="1952" y="3762"/>
                  </a:cubicBezTo>
                  <a:cubicBezTo>
                    <a:pt x="1494" y="4588"/>
                    <a:pt x="905" y="5235"/>
                    <a:pt x="317" y="5619"/>
                  </a:cubicBezTo>
                  <a:cubicBezTo>
                    <a:pt x="1" y="6463"/>
                    <a:pt x="651" y="7514"/>
                    <a:pt x="1625" y="7514"/>
                  </a:cubicBezTo>
                  <a:cubicBezTo>
                    <a:pt x="1739" y="7514"/>
                    <a:pt x="1858" y="7500"/>
                    <a:pt x="1980" y="7469"/>
                  </a:cubicBezTo>
                  <a:cubicBezTo>
                    <a:pt x="2593" y="7314"/>
                    <a:pt x="5815" y="3932"/>
                    <a:pt x="6125" y="3235"/>
                  </a:cubicBezTo>
                  <a:cubicBezTo>
                    <a:pt x="6419" y="2573"/>
                    <a:pt x="4431" y="0"/>
                    <a:pt x="3872"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29"/>
            <p:cNvSpPr/>
            <p:nvPr/>
          </p:nvSpPr>
          <p:spPr>
            <a:xfrm>
              <a:off x="1896250" y="2212775"/>
              <a:ext cx="223925" cy="527350"/>
            </a:xfrm>
            <a:custGeom>
              <a:rect b="b" l="l" r="r" t="t"/>
              <a:pathLst>
                <a:path extrusionOk="0" h="21094" w="8957">
                  <a:moveTo>
                    <a:pt x="2909" y="1"/>
                  </a:moveTo>
                  <a:cubicBezTo>
                    <a:pt x="1515" y="1"/>
                    <a:pt x="450" y="80"/>
                    <a:pt x="450" y="80"/>
                  </a:cubicBezTo>
                  <a:cubicBezTo>
                    <a:pt x="672" y="3254"/>
                    <a:pt x="1" y="21093"/>
                    <a:pt x="1" y="21093"/>
                  </a:cubicBezTo>
                  <a:lnTo>
                    <a:pt x="381" y="21093"/>
                  </a:lnTo>
                  <a:cubicBezTo>
                    <a:pt x="381" y="21093"/>
                    <a:pt x="2306" y="16525"/>
                    <a:pt x="2432" y="15583"/>
                  </a:cubicBezTo>
                  <a:cubicBezTo>
                    <a:pt x="2556" y="14661"/>
                    <a:pt x="2395" y="13525"/>
                    <a:pt x="2538" y="12227"/>
                  </a:cubicBezTo>
                  <a:cubicBezTo>
                    <a:pt x="2681" y="10926"/>
                    <a:pt x="3915" y="4717"/>
                    <a:pt x="4230" y="4717"/>
                  </a:cubicBezTo>
                  <a:cubicBezTo>
                    <a:pt x="4547" y="4717"/>
                    <a:pt x="5744" y="10783"/>
                    <a:pt x="5906" y="11941"/>
                  </a:cubicBezTo>
                  <a:cubicBezTo>
                    <a:pt x="6109" y="13409"/>
                    <a:pt x="8280" y="21093"/>
                    <a:pt x="8280" y="21093"/>
                  </a:cubicBezTo>
                  <a:lnTo>
                    <a:pt x="8632" y="21093"/>
                  </a:lnTo>
                  <a:cubicBezTo>
                    <a:pt x="8632" y="21093"/>
                    <a:pt x="8956" y="16783"/>
                    <a:pt x="8890" y="15653"/>
                  </a:cubicBezTo>
                  <a:cubicBezTo>
                    <a:pt x="8818" y="14446"/>
                    <a:pt x="8461" y="13100"/>
                    <a:pt x="8422" y="11582"/>
                  </a:cubicBezTo>
                  <a:cubicBezTo>
                    <a:pt x="8385" y="10065"/>
                    <a:pt x="8333" y="725"/>
                    <a:pt x="8333" y="725"/>
                  </a:cubicBezTo>
                  <a:cubicBezTo>
                    <a:pt x="7022" y="131"/>
                    <a:pt x="4696" y="1"/>
                    <a:pt x="29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29"/>
            <p:cNvSpPr/>
            <p:nvPr/>
          </p:nvSpPr>
          <p:spPr>
            <a:xfrm>
              <a:off x="1896175" y="2476125"/>
              <a:ext cx="67525" cy="264025"/>
            </a:xfrm>
            <a:custGeom>
              <a:rect b="b" l="l" r="r" t="t"/>
              <a:pathLst>
                <a:path extrusionOk="0" h="10561" w="2701">
                  <a:moveTo>
                    <a:pt x="346" y="0"/>
                  </a:moveTo>
                  <a:cubicBezTo>
                    <a:pt x="200" y="5311"/>
                    <a:pt x="1" y="10561"/>
                    <a:pt x="1" y="10561"/>
                  </a:cubicBezTo>
                  <a:lnTo>
                    <a:pt x="382" y="10561"/>
                  </a:lnTo>
                  <a:cubicBezTo>
                    <a:pt x="382" y="10561"/>
                    <a:pt x="2306" y="5994"/>
                    <a:pt x="2434" y="5052"/>
                  </a:cubicBezTo>
                  <a:cubicBezTo>
                    <a:pt x="2559" y="4127"/>
                    <a:pt x="2397" y="2991"/>
                    <a:pt x="2540" y="1694"/>
                  </a:cubicBezTo>
                  <a:cubicBezTo>
                    <a:pt x="2566" y="1473"/>
                    <a:pt x="2621" y="1134"/>
                    <a:pt x="2700" y="725"/>
                  </a:cubicBezTo>
                  <a:cubicBezTo>
                    <a:pt x="1856" y="594"/>
                    <a:pt x="1061" y="347"/>
                    <a:pt x="346"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29"/>
            <p:cNvSpPr/>
            <p:nvPr/>
          </p:nvSpPr>
          <p:spPr>
            <a:xfrm>
              <a:off x="2040700" y="2472150"/>
              <a:ext cx="79425" cy="268050"/>
            </a:xfrm>
            <a:custGeom>
              <a:rect b="b" l="l" r="r" t="t"/>
              <a:pathLst>
                <a:path extrusionOk="0" h="10722" w="3177">
                  <a:moveTo>
                    <a:pt x="2626" y="0"/>
                  </a:moveTo>
                  <a:cubicBezTo>
                    <a:pt x="1844" y="388"/>
                    <a:pt x="977" y="676"/>
                    <a:pt x="49" y="841"/>
                  </a:cubicBezTo>
                  <a:cubicBezTo>
                    <a:pt x="33" y="844"/>
                    <a:pt x="18" y="846"/>
                    <a:pt x="0" y="849"/>
                  </a:cubicBezTo>
                  <a:cubicBezTo>
                    <a:pt x="59" y="1155"/>
                    <a:pt x="103" y="1404"/>
                    <a:pt x="125" y="1569"/>
                  </a:cubicBezTo>
                  <a:cubicBezTo>
                    <a:pt x="331" y="3039"/>
                    <a:pt x="2501" y="10721"/>
                    <a:pt x="2501" y="10721"/>
                  </a:cubicBezTo>
                  <a:lnTo>
                    <a:pt x="2853" y="10721"/>
                  </a:lnTo>
                  <a:cubicBezTo>
                    <a:pt x="2853" y="10721"/>
                    <a:pt x="3177" y="6412"/>
                    <a:pt x="3110" y="5281"/>
                  </a:cubicBezTo>
                  <a:cubicBezTo>
                    <a:pt x="3041" y="4072"/>
                    <a:pt x="2683" y="2725"/>
                    <a:pt x="2644" y="1208"/>
                  </a:cubicBezTo>
                  <a:cubicBezTo>
                    <a:pt x="2639" y="972"/>
                    <a:pt x="2632" y="550"/>
                    <a:pt x="2626"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29"/>
            <p:cNvSpPr/>
            <p:nvPr/>
          </p:nvSpPr>
          <p:spPr>
            <a:xfrm>
              <a:off x="1960350" y="2212800"/>
              <a:ext cx="159825" cy="527325"/>
            </a:xfrm>
            <a:custGeom>
              <a:rect b="b" l="l" r="r" t="t"/>
              <a:pathLst>
                <a:path extrusionOk="0" h="21093" w="6393">
                  <a:moveTo>
                    <a:pt x="387" y="0"/>
                  </a:moveTo>
                  <a:cubicBezTo>
                    <a:pt x="255" y="0"/>
                    <a:pt x="126" y="1"/>
                    <a:pt x="1" y="2"/>
                  </a:cubicBezTo>
                  <a:cubicBezTo>
                    <a:pt x="1733" y="19"/>
                    <a:pt x="3855" y="169"/>
                    <a:pt x="5092" y="733"/>
                  </a:cubicBezTo>
                  <a:cubicBezTo>
                    <a:pt x="5092" y="733"/>
                    <a:pt x="5285" y="10195"/>
                    <a:pt x="5347" y="11731"/>
                  </a:cubicBezTo>
                  <a:cubicBezTo>
                    <a:pt x="5407" y="13271"/>
                    <a:pt x="5787" y="14635"/>
                    <a:pt x="5874" y="15857"/>
                  </a:cubicBezTo>
                  <a:cubicBezTo>
                    <a:pt x="5944" y="16829"/>
                    <a:pt x="5769" y="20116"/>
                    <a:pt x="5715" y="21092"/>
                  </a:cubicBezTo>
                  <a:lnTo>
                    <a:pt x="6067" y="21092"/>
                  </a:lnTo>
                  <a:cubicBezTo>
                    <a:pt x="6067" y="21092"/>
                    <a:pt x="6067" y="21092"/>
                    <a:pt x="6067" y="21092"/>
                  </a:cubicBezTo>
                  <a:cubicBezTo>
                    <a:pt x="6068" y="21092"/>
                    <a:pt x="6392" y="16785"/>
                    <a:pt x="6326" y="15652"/>
                  </a:cubicBezTo>
                  <a:cubicBezTo>
                    <a:pt x="6255" y="14446"/>
                    <a:pt x="5897" y="13099"/>
                    <a:pt x="5858" y="11581"/>
                  </a:cubicBezTo>
                  <a:cubicBezTo>
                    <a:pt x="5821" y="10062"/>
                    <a:pt x="5769" y="723"/>
                    <a:pt x="5769" y="723"/>
                  </a:cubicBezTo>
                  <a:cubicBezTo>
                    <a:pt x="4469" y="133"/>
                    <a:pt x="2168" y="0"/>
                    <a:pt x="387"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29"/>
            <p:cNvSpPr/>
            <p:nvPr/>
          </p:nvSpPr>
          <p:spPr>
            <a:xfrm>
              <a:off x="1899275" y="2321300"/>
              <a:ext cx="102575" cy="418825"/>
            </a:xfrm>
            <a:custGeom>
              <a:rect b="b" l="l" r="r" t="t"/>
              <a:pathLst>
                <a:path extrusionOk="0" h="16753" w="4103">
                  <a:moveTo>
                    <a:pt x="3805" y="1"/>
                  </a:moveTo>
                  <a:cubicBezTo>
                    <a:pt x="3489" y="1"/>
                    <a:pt x="2039" y="6730"/>
                    <a:pt x="1915" y="8045"/>
                  </a:cubicBezTo>
                  <a:cubicBezTo>
                    <a:pt x="1791" y="9361"/>
                    <a:pt x="1968" y="10511"/>
                    <a:pt x="1858" y="11446"/>
                  </a:cubicBezTo>
                  <a:cubicBezTo>
                    <a:pt x="1762" y="12262"/>
                    <a:pt x="398" y="15745"/>
                    <a:pt x="1" y="16752"/>
                  </a:cubicBezTo>
                  <a:lnTo>
                    <a:pt x="258" y="16752"/>
                  </a:lnTo>
                  <a:cubicBezTo>
                    <a:pt x="258" y="16752"/>
                    <a:pt x="2182" y="12186"/>
                    <a:pt x="2310" y="11243"/>
                  </a:cubicBezTo>
                  <a:cubicBezTo>
                    <a:pt x="2435" y="10318"/>
                    <a:pt x="2273" y="9183"/>
                    <a:pt x="2416" y="7886"/>
                  </a:cubicBezTo>
                  <a:cubicBezTo>
                    <a:pt x="2531" y="6865"/>
                    <a:pt x="3613" y="1882"/>
                    <a:pt x="4102" y="391"/>
                  </a:cubicBezTo>
                  <a:cubicBezTo>
                    <a:pt x="3977" y="26"/>
                    <a:pt x="3868" y="1"/>
                    <a:pt x="3805"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29"/>
            <p:cNvSpPr/>
            <p:nvPr/>
          </p:nvSpPr>
          <p:spPr>
            <a:xfrm>
              <a:off x="1972000" y="2311000"/>
              <a:ext cx="55650" cy="21250"/>
            </a:xfrm>
            <a:custGeom>
              <a:rect b="b" l="l" r="r" t="t"/>
              <a:pathLst>
                <a:path extrusionOk="0" h="850" w="2226">
                  <a:moveTo>
                    <a:pt x="2225" y="1"/>
                  </a:moveTo>
                  <a:lnTo>
                    <a:pt x="2225" y="1"/>
                  </a:lnTo>
                  <a:cubicBezTo>
                    <a:pt x="2017" y="209"/>
                    <a:pt x="1203" y="304"/>
                    <a:pt x="599" y="304"/>
                  </a:cubicBezTo>
                  <a:cubicBezTo>
                    <a:pt x="339" y="304"/>
                    <a:pt x="118" y="287"/>
                    <a:pt x="0" y="252"/>
                  </a:cubicBezTo>
                  <a:lnTo>
                    <a:pt x="0" y="252"/>
                  </a:lnTo>
                  <a:cubicBezTo>
                    <a:pt x="0" y="252"/>
                    <a:pt x="713" y="827"/>
                    <a:pt x="1193" y="849"/>
                  </a:cubicBezTo>
                  <a:cubicBezTo>
                    <a:pt x="1199" y="849"/>
                    <a:pt x="1205" y="849"/>
                    <a:pt x="1211" y="849"/>
                  </a:cubicBezTo>
                  <a:cubicBezTo>
                    <a:pt x="1690" y="849"/>
                    <a:pt x="2225" y="1"/>
                    <a:pt x="2225"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29"/>
            <p:cNvSpPr/>
            <p:nvPr/>
          </p:nvSpPr>
          <p:spPr>
            <a:xfrm>
              <a:off x="1908775" y="2235300"/>
              <a:ext cx="197250" cy="60400"/>
            </a:xfrm>
            <a:custGeom>
              <a:rect b="b" l="l" r="r" t="t"/>
              <a:pathLst>
                <a:path extrusionOk="0" h="2416" w="7890">
                  <a:moveTo>
                    <a:pt x="7890" y="1"/>
                  </a:moveTo>
                  <a:lnTo>
                    <a:pt x="1" y="764"/>
                  </a:lnTo>
                  <a:lnTo>
                    <a:pt x="8" y="2248"/>
                  </a:lnTo>
                  <a:cubicBezTo>
                    <a:pt x="8" y="2248"/>
                    <a:pt x="1719" y="2415"/>
                    <a:pt x="3688" y="2415"/>
                  </a:cubicBezTo>
                  <a:cubicBezTo>
                    <a:pt x="5125" y="2415"/>
                    <a:pt x="6698" y="2326"/>
                    <a:pt x="7845" y="2018"/>
                  </a:cubicBezTo>
                  <a:lnTo>
                    <a:pt x="7890"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29"/>
            <p:cNvSpPr/>
            <p:nvPr/>
          </p:nvSpPr>
          <p:spPr>
            <a:xfrm>
              <a:off x="1893675" y="1900200"/>
              <a:ext cx="236875" cy="377825"/>
            </a:xfrm>
            <a:custGeom>
              <a:rect b="b" l="l" r="r" t="t"/>
              <a:pathLst>
                <a:path extrusionOk="0" h="15113" w="9475">
                  <a:moveTo>
                    <a:pt x="5754" y="1"/>
                  </a:moveTo>
                  <a:cubicBezTo>
                    <a:pt x="5358" y="1"/>
                    <a:pt x="3089" y="254"/>
                    <a:pt x="2189" y="902"/>
                  </a:cubicBezTo>
                  <a:cubicBezTo>
                    <a:pt x="1289" y="1550"/>
                    <a:pt x="1" y="8000"/>
                    <a:pt x="359" y="15103"/>
                  </a:cubicBezTo>
                  <a:cubicBezTo>
                    <a:pt x="359" y="15103"/>
                    <a:pt x="1077" y="15112"/>
                    <a:pt x="1903" y="15112"/>
                  </a:cubicBezTo>
                  <a:cubicBezTo>
                    <a:pt x="2253" y="15112"/>
                    <a:pt x="2622" y="15111"/>
                    <a:pt x="2964" y="15106"/>
                  </a:cubicBezTo>
                  <a:lnTo>
                    <a:pt x="3222" y="14334"/>
                  </a:lnTo>
                  <a:lnTo>
                    <a:pt x="3501" y="15095"/>
                  </a:lnTo>
                  <a:cubicBezTo>
                    <a:pt x="5517" y="15054"/>
                    <a:pt x="7572" y="14901"/>
                    <a:pt x="8753" y="14415"/>
                  </a:cubicBezTo>
                  <a:cubicBezTo>
                    <a:pt x="9474" y="8554"/>
                    <a:pt x="8963" y="1510"/>
                    <a:pt x="8675" y="1115"/>
                  </a:cubicBezTo>
                  <a:cubicBezTo>
                    <a:pt x="8385" y="719"/>
                    <a:pt x="6151" y="1"/>
                    <a:pt x="575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29"/>
            <p:cNvSpPr/>
            <p:nvPr/>
          </p:nvSpPr>
          <p:spPr>
            <a:xfrm>
              <a:off x="1900500" y="2030050"/>
              <a:ext cx="222475" cy="247925"/>
            </a:xfrm>
            <a:custGeom>
              <a:rect b="b" l="l" r="r" t="t"/>
              <a:pathLst>
                <a:path extrusionOk="0" h="9917" w="8899">
                  <a:moveTo>
                    <a:pt x="8802" y="1"/>
                  </a:moveTo>
                  <a:cubicBezTo>
                    <a:pt x="8034" y="1666"/>
                    <a:pt x="6602" y="3223"/>
                    <a:pt x="4769" y="4193"/>
                  </a:cubicBezTo>
                  <a:cubicBezTo>
                    <a:pt x="3589" y="4817"/>
                    <a:pt x="2404" y="5116"/>
                    <a:pt x="1329" y="5116"/>
                  </a:cubicBezTo>
                  <a:cubicBezTo>
                    <a:pt x="893" y="5116"/>
                    <a:pt x="476" y="5067"/>
                    <a:pt x="84" y="4971"/>
                  </a:cubicBezTo>
                  <a:lnTo>
                    <a:pt x="84" y="4971"/>
                  </a:lnTo>
                  <a:cubicBezTo>
                    <a:pt x="9" y="6532"/>
                    <a:pt x="0" y="8199"/>
                    <a:pt x="86" y="9907"/>
                  </a:cubicBezTo>
                  <a:cubicBezTo>
                    <a:pt x="86" y="9907"/>
                    <a:pt x="767" y="9916"/>
                    <a:pt x="1565" y="9916"/>
                  </a:cubicBezTo>
                  <a:cubicBezTo>
                    <a:pt x="1934" y="9916"/>
                    <a:pt x="2328" y="9914"/>
                    <a:pt x="2691" y="9909"/>
                  </a:cubicBezTo>
                  <a:lnTo>
                    <a:pt x="2949" y="9139"/>
                  </a:lnTo>
                  <a:lnTo>
                    <a:pt x="3228" y="9900"/>
                  </a:lnTo>
                  <a:cubicBezTo>
                    <a:pt x="5244" y="9857"/>
                    <a:pt x="7299" y="9706"/>
                    <a:pt x="8480" y="9220"/>
                  </a:cubicBezTo>
                  <a:cubicBezTo>
                    <a:pt x="8866" y="6086"/>
                    <a:pt x="8898" y="2615"/>
                    <a:pt x="8802"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29"/>
            <p:cNvSpPr/>
            <p:nvPr/>
          </p:nvSpPr>
          <p:spPr>
            <a:xfrm>
              <a:off x="1903375" y="2054325"/>
              <a:ext cx="216450" cy="99475"/>
            </a:xfrm>
            <a:custGeom>
              <a:rect b="b" l="l" r="r" t="t"/>
              <a:pathLst>
                <a:path extrusionOk="0" h="3979" w="8658">
                  <a:moveTo>
                    <a:pt x="2798" y="0"/>
                  </a:moveTo>
                  <a:cubicBezTo>
                    <a:pt x="2074" y="0"/>
                    <a:pt x="1124" y="77"/>
                    <a:pt x="295" y="264"/>
                  </a:cubicBezTo>
                  <a:cubicBezTo>
                    <a:pt x="169" y="1243"/>
                    <a:pt x="69" y="2318"/>
                    <a:pt x="0" y="3458"/>
                  </a:cubicBezTo>
                  <a:cubicBezTo>
                    <a:pt x="196" y="3418"/>
                    <a:pt x="1965" y="2227"/>
                    <a:pt x="3149" y="1574"/>
                  </a:cubicBezTo>
                  <a:cubicBezTo>
                    <a:pt x="3608" y="2088"/>
                    <a:pt x="7430" y="3963"/>
                    <a:pt x="7668" y="3978"/>
                  </a:cubicBezTo>
                  <a:cubicBezTo>
                    <a:pt x="7672" y="3978"/>
                    <a:pt x="7677" y="3978"/>
                    <a:pt x="7682" y="3978"/>
                  </a:cubicBezTo>
                  <a:cubicBezTo>
                    <a:pt x="7809" y="3978"/>
                    <a:pt x="8255" y="3925"/>
                    <a:pt x="8628" y="3723"/>
                  </a:cubicBezTo>
                  <a:cubicBezTo>
                    <a:pt x="8649" y="3052"/>
                    <a:pt x="8658" y="2392"/>
                    <a:pt x="8658" y="1754"/>
                  </a:cubicBezTo>
                  <a:cubicBezTo>
                    <a:pt x="7967" y="1152"/>
                    <a:pt x="5309" y="754"/>
                    <a:pt x="4127" y="673"/>
                  </a:cubicBezTo>
                  <a:cubicBezTo>
                    <a:pt x="4041" y="388"/>
                    <a:pt x="3909" y="106"/>
                    <a:pt x="3785" y="77"/>
                  </a:cubicBezTo>
                  <a:cubicBezTo>
                    <a:pt x="3588" y="28"/>
                    <a:pt x="3234" y="0"/>
                    <a:pt x="2798"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29"/>
            <p:cNvSpPr/>
            <p:nvPr/>
          </p:nvSpPr>
          <p:spPr>
            <a:xfrm>
              <a:off x="2059275" y="1938150"/>
              <a:ext cx="71275" cy="333200"/>
            </a:xfrm>
            <a:custGeom>
              <a:rect b="b" l="l" r="r" t="t"/>
              <a:pathLst>
                <a:path extrusionOk="0" h="13328" w="2851">
                  <a:moveTo>
                    <a:pt x="2141" y="1"/>
                  </a:moveTo>
                  <a:cubicBezTo>
                    <a:pt x="1740" y="1"/>
                    <a:pt x="403" y="2704"/>
                    <a:pt x="295" y="3264"/>
                  </a:cubicBezTo>
                  <a:cubicBezTo>
                    <a:pt x="1" y="4797"/>
                    <a:pt x="993" y="7008"/>
                    <a:pt x="179" y="13327"/>
                  </a:cubicBezTo>
                  <a:cubicBezTo>
                    <a:pt x="973" y="13227"/>
                    <a:pt x="1668" y="13088"/>
                    <a:pt x="2130" y="12897"/>
                  </a:cubicBezTo>
                  <a:cubicBezTo>
                    <a:pt x="2850" y="7036"/>
                    <a:pt x="2494" y="432"/>
                    <a:pt x="2207" y="36"/>
                  </a:cubicBezTo>
                  <a:cubicBezTo>
                    <a:pt x="2189" y="12"/>
                    <a:pt x="2167" y="1"/>
                    <a:pt x="2141"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29"/>
            <p:cNvSpPr/>
            <p:nvPr/>
          </p:nvSpPr>
          <p:spPr>
            <a:xfrm>
              <a:off x="1979250" y="1913925"/>
              <a:ext cx="94350" cy="216525"/>
            </a:xfrm>
            <a:custGeom>
              <a:rect b="b" l="l" r="r" t="t"/>
              <a:pathLst>
                <a:path extrusionOk="0" h="8661" w="3774">
                  <a:moveTo>
                    <a:pt x="71" y="1"/>
                  </a:moveTo>
                  <a:lnTo>
                    <a:pt x="0" y="11"/>
                  </a:lnTo>
                  <a:cubicBezTo>
                    <a:pt x="529" y="2765"/>
                    <a:pt x="1189" y="8448"/>
                    <a:pt x="1198" y="8504"/>
                  </a:cubicBezTo>
                  <a:lnTo>
                    <a:pt x="1221" y="8660"/>
                  </a:lnTo>
                  <a:lnTo>
                    <a:pt x="3773" y="393"/>
                  </a:lnTo>
                  <a:lnTo>
                    <a:pt x="3704" y="371"/>
                  </a:lnTo>
                  <a:lnTo>
                    <a:pt x="1243" y="8339"/>
                  </a:lnTo>
                  <a:cubicBezTo>
                    <a:pt x="1102" y="7423"/>
                    <a:pt x="550" y="2496"/>
                    <a:pt x="71"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29"/>
            <p:cNvSpPr/>
            <p:nvPr/>
          </p:nvSpPr>
          <p:spPr>
            <a:xfrm>
              <a:off x="1978650" y="1914200"/>
              <a:ext cx="93850" cy="216250"/>
            </a:xfrm>
            <a:custGeom>
              <a:rect b="b" l="l" r="r" t="t"/>
              <a:pathLst>
                <a:path extrusionOk="0" h="8650" w="3754">
                  <a:moveTo>
                    <a:pt x="73" y="0"/>
                  </a:moveTo>
                  <a:lnTo>
                    <a:pt x="1" y="12"/>
                  </a:lnTo>
                  <a:cubicBezTo>
                    <a:pt x="507" y="2766"/>
                    <a:pt x="1102" y="8439"/>
                    <a:pt x="1110" y="8495"/>
                  </a:cubicBezTo>
                  <a:lnTo>
                    <a:pt x="1132" y="8649"/>
                  </a:lnTo>
                  <a:lnTo>
                    <a:pt x="3753" y="389"/>
                  </a:lnTo>
                  <a:lnTo>
                    <a:pt x="3685" y="367"/>
                  </a:lnTo>
                  <a:lnTo>
                    <a:pt x="1160" y="8331"/>
                  </a:lnTo>
                  <a:cubicBezTo>
                    <a:pt x="1024" y="7415"/>
                    <a:pt x="531" y="2493"/>
                    <a:pt x="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29"/>
            <p:cNvSpPr/>
            <p:nvPr/>
          </p:nvSpPr>
          <p:spPr>
            <a:xfrm>
              <a:off x="1967250" y="2004350"/>
              <a:ext cx="40375" cy="258525"/>
            </a:xfrm>
            <a:custGeom>
              <a:rect b="b" l="l" r="r" t="t"/>
              <a:pathLst>
                <a:path extrusionOk="0" h="10341" w="1615">
                  <a:moveTo>
                    <a:pt x="1433" y="1"/>
                  </a:moveTo>
                  <a:cubicBezTo>
                    <a:pt x="0" y="4453"/>
                    <a:pt x="212" y="10299"/>
                    <a:pt x="211" y="10340"/>
                  </a:cubicBezTo>
                  <a:lnTo>
                    <a:pt x="293" y="10161"/>
                  </a:lnTo>
                  <a:lnTo>
                    <a:pt x="343" y="10330"/>
                  </a:lnTo>
                  <a:cubicBezTo>
                    <a:pt x="345" y="10289"/>
                    <a:pt x="137" y="4332"/>
                    <a:pt x="1614" y="7"/>
                  </a:cubicBezTo>
                  <a:lnTo>
                    <a:pt x="143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29"/>
            <p:cNvSpPr/>
            <p:nvPr/>
          </p:nvSpPr>
          <p:spPr>
            <a:xfrm>
              <a:off x="2043450" y="2186525"/>
              <a:ext cx="49800" cy="24825"/>
            </a:xfrm>
            <a:custGeom>
              <a:rect b="b" l="l" r="r" t="t"/>
              <a:pathLst>
                <a:path extrusionOk="0" h="993" w="1992">
                  <a:moveTo>
                    <a:pt x="67" y="1"/>
                  </a:moveTo>
                  <a:cubicBezTo>
                    <a:pt x="67" y="1"/>
                    <a:pt x="1" y="813"/>
                    <a:pt x="79" y="915"/>
                  </a:cubicBezTo>
                  <a:cubicBezTo>
                    <a:pt x="121" y="971"/>
                    <a:pt x="648" y="992"/>
                    <a:pt x="1126" y="992"/>
                  </a:cubicBezTo>
                  <a:cubicBezTo>
                    <a:pt x="1522" y="992"/>
                    <a:pt x="1884" y="977"/>
                    <a:pt x="1912" y="955"/>
                  </a:cubicBezTo>
                  <a:cubicBezTo>
                    <a:pt x="1971" y="906"/>
                    <a:pt x="1992" y="3"/>
                    <a:pt x="1992" y="3"/>
                  </a:cubicBezTo>
                  <a:lnTo>
                    <a:pt x="67"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29"/>
            <p:cNvSpPr/>
            <p:nvPr/>
          </p:nvSpPr>
          <p:spPr>
            <a:xfrm>
              <a:off x="2044200" y="2183475"/>
              <a:ext cx="49600" cy="24825"/>
            </a:xfrm>
            <a:custGeom>
              <a:rect b="b" l="l" r="r" t="t"/>
              <a:pathLst>
                <a:path extrusionOk="0" h="993" w="1984">
                  <a:moveTo>
                    <a:pt x="21" y="0"/>
                  </a:moveTo>
                  <a:cubicBezTo>
                    <a:pt x="21" y="0"/>
                    <a:pt x="0" y="812"/>
                    <a:pt x="84" y="915"/>
                  </a:cubicBezTo>
                  <a:cubicBezTo>
                    <a:pt x="130" y="971"/>
                    <a:pt x="666" y="992"/>
                    <a:pt x="1148" y="992"/>
                  </a:cubicBezTo>
                  <a:cubicBezTo>
                    <a:pt x="1542" y="992"/>
                    <a:pt x="1900" y="978"/>
                    <a:pt x="1926" y="956"/>
                  </a:cubicBezTo>
                  <a:cubicBezTo>
                    <a:pt x="1984" y="906"/>
                    <a:pt x="1951" y="5"/>
                    <a:pt x="1951" y="5"/>
                  </a:cubicBezTo>
                  <a:lnTo>
                    <a:pt x="2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29"/>
            <p:cNvSpPr/>
            <p:nvPr/>
          </p:nvSpPr>
          <p:spPr>
            <a:xfrm>
              <a:off x="1899875" y="2183075"/>
              <a:ext cx="19850" cy="25225"/>
            </a:xfrm>
            <a:custGeom>
              <a:rect b="b" l="l" r="r" t="t"/>
              <a:pathLst>
                <a:path extrusionOk="0" h="1009" w="794">
                  <a:moveTo>
                    <a:pt x="765" y="0"/>
                  </a:moveTo>
                  <a:lnTo>
                    <a:pt x="0" y="30"/>
                  </a:lnTo>
                  <a:cubicBezTo>
                    <a:pt x="0" y="30"/>
                    <a:pt x="8" y="845"/>
                    <a:pt x="43" y="946"/>
                  </a:cubicBezTo>
                  <a:cubicBezTo>
                    <a:pt x="59" y="992"/>
                    <a:pt x="206" y="1009"/>
                    <a:pt x="364" y="1009"/>
                  </a:cubicBezTo>
                  <a:cubicBezTo>
                    <a:pt x="554" y="1009"/>
                    <a:pt x="760" y="984"/>
                    <a:pt x="772" y="956"/>
                  </a:cubicBezTo>
                  <a:cubicBezTo>
                    <a:pt x="794" y="904"/>
                    <a:pt x="765" y="0"/>
                    <a:pt x="765"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29"/>
            <p:cNvSpPr/>
            <p:nvPr/>
          </p:nvSpPr>
          <p:spPr>
            <a:xfrm>
              <a:off x="1897450" y="2180000"/>
              <a:ext cx="21300" cy="25275"/>
            </a:xfrm>
            <a:custGeom>
              <a:rect b="b" l="l" r="r" t="t"/>
              <a:pathLst>
                <a:path extrusionOk="0" h="1011" w="852">
                  <a:moveTo>
                    <a:pt x="851" y="1"/>
                  </a:moveTo>
                  <a:lnTo>
                    <a:pt x="87" y="30"/>
                  </a:lnTo>
                  <a:cubicBezTo>
                    <a:pt x="87" y="30"/>
                    <a:pt x="0" y="846"/>
                    <a:pt x="24" y="949"/>
                  </a:cubicBezTo>
                  <a:cubicBezTo>
                    <a:pt x="35" y="994"/>
                    <a:pt x="175" y="1011"/>
                    <a:pt x="330" y="1011"/>
                  </a:cubicBezTo>
                  <a:cubicBezTo>
                    <a:pt x="521" y="1011"/>
                    <a:pt x="734" y="985"/>
                    <a:pt x="750" y="957"/>
                  </a:cubicBezTo>
                  <a:cubicBezTo>
                    <a:pt x="778" y="905"/>
                    <a:pt x="851" y="1"/>
                    <a:pt x="8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29"/>
            <p:cNvSpPr/>
            <p:nvPr/>
          </p:nvSpPr>
          <p:spPr>
            <a:xfrm>
              <a:off x="1968150" y="1863400"/>
              <a:ext cx="134600" cy="99600"/>
            </a:xfrm>
            <a:custGeom>
              <a:rect b="b" l="l" r="r" t="t"/>
              <a:pathLst>
                <a:path extrusionOk="0" h="3984" w="5384">
                  <a:moveTo>
                    <a:pt x="3118" y="1"/>
                  </a:moveTo>
                  <a:cubicBezTo>
                    <a:pt x="2259" y="1"/>
                    <a:pt x="386" y="583"/>
                    <a:pt x="206" y="938"/>
                  </a:cubicBezTo>
                  <a:cubicBezTo>
                    <a:pt x="1" y="1350"/>
                    <a:pt x="1067" y="3562"/>
                    <a:pt x="1494" y="3905"/>
                  </a:cubicBezTo>
                  <a:cubicBezTo>
                    <a:pt x="1494" y="3905"/>
                    <a:pt x="1667" y="3984"/>
                    <a:pt x="1907" y="3984"/>
                  </a:cubicBezTo>
                  <a:cubicBezTo>
                    <a:pt x="2068" y="3984"/>
                    <a:pt x="2259" y="3949"/>
                    <a:pt x="2450" y="3832"/>
                  </a:cubicBezTo>
                  <a:cubicBezTo>
                    <a:pt x="3593" y="3129"/>
                    <a:pt x="5384" y="1480"/>
                    <a:pt x="5278" y="1200"/>
                  </a:cubicBezTo>
                  <a:cubicBezTo>
                    <a:pt x="5126" y="807"/>
                    <a:pt x="4026" y="62"/>
                    <a:pt x="3229" y="4"/>
                  </a:cubicBezTo>
                  <a:cubicBezTo>
                    <a:pt x="3194" y="2"/>
                    <a:pt x="3157" y="1"/>
                    <a:pt x="31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29"/>
            <p:cNvSpPr/>
            <p:nvPr/>
          </p:nvSpPr>
          <p:spPr>
            <a:xfrm>
              <a:off x="1978975" y="1865850"/>
              <a:ext cx="110825" cy="146825"/>
            </a:xfrm>
            <a:custGeom>
              <a:rect b="b" l="l" r="r" t="t"/>
              <a:pathLst>
                <a:path extrusionOk="0" h="5873" w="4433">
                  <a:moveTo>
                    <a:pt x="2646" y="0"/>
                  </a:moveTo>
                  <a:cubicBezTo>
                    <a:pt x="1880" y="0"/>
                    <a:pt x="200" y="542"/>
                    <a:pt x="38" y="871"/>
                  </a:cubicBezTo>
                  <a:cubicBezTo>
                    <a:pt x="1" y="948"/>
                    <a:pt x="8" y="1092"/>
                    <a:pt x="50" y="1276"/>
                  </a:cubicBezTo>
                  <a:cubicBezTo>
                    <a:pt x="57" y="2403"/>
                    <a:pt x="980" y="5872"/>
                    <a:pt x="980" y="5872"/>
                  </a:cubicBezTo>
                  <a:cubicBezTo>
                    <a:pt x="2216" y="4223"/>
                    <a:pt x="4432" y="1447"/>
                    <a:pt x="4323" y="1086"/>
                  </a:cubicBezTo>
                  <a:cubicBezTo>
                    <a:pt x="4213" y="716"/>
                    <a:pt x="3453" y="55"/>
                    <a:pt x="2742" y="4"/>
                  </a:cubicBezTo>
                  <a:cubicBezTo>
                    <a:pt x="2712" y="1"/>
                    <a:pt x="2680" y="0"/>
                    <a:pt x="26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29"/>
            <p:cNvSpPr/>
            <p:nvPr/>
          </p:nvSpPr>
          <p:spPr>
            <a:xfrm>
              <a:off x="1984300" y="1913075"/>
              <a:ext cx="85500" cy="87800"/>
            </a:xfrm>
            <a:custGeom>
              <a:rect b="b" l="l" r="r" t="t"/>
              <a:pathLst>
                <a:path extrusionOk="0" h="3512" w="3420">
                  <a:moveTo>
                    <a:pt x="1279" y="1"/>
                  </a:moveTo>
                  <a:cubicBezTo>
                    <a:pt x="773" y="1"/>
                    <a:pt x="349" y="28"/>
                    <a:pt x="274" y="97"/>
                  </a:cubicBezTo>
                  <a:cubicBezTo>
                    <a:pt x="0" y="346"/>
                    <a:pt x="891" y="3512"/>
                    <a:pt x="891" y="3512"/>
                  </a:cubicBezTo>
                  <a:cubicBezTo>
                    <a:pt x="891" y="3512"/>
                    <a:pt x="3420" y="303"/>
                    <a:pt x="3238" y="160"/>
                  </a:cubicBezTo>
                  <a:cubicBezTo>
                    <a:pt x="3126" y="73"/>
                    <a:pt x="2096" y="1"/>
                    <a:pt x="12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29"/>
            <p:cNvSpPr/>
            <p:nvPr/>
          </p:nvSpPr>
          <p:spPr>
            <a:xfrm>
              <a:off x="1993575" y="1910000"/>
              <a:ext cx="69925" cy="18750"/>
            </a:xfrm>
            <a:custGeom>
              <a:rect b="b" l="l" r="r" t="t"/>
              <a:pathLst>
                <a:path extrusionOk="0" h="750" w="2797">
                  <a:moveTo>
                    <a:pt x="1582" y="0"/>
                  </a:moveTo>
                  <a:cubicBezTo>
                    <a:pt x="1523" y="0"/>
                    <a:pt x="1461" y="2"/>
                    <a:pt x="1398" y="6"/>
                  </a:cubicBezTo>
                  <a:cubicBezTo>
                    <a:pt x="519" y="70"/>
                    <a:pt x="0" y="264"/>
                    <a:pt x="0" y="264"/>
                  </a:cubicBezTo>
                  <a:cubicBezTo>
                    <a:pt x="0" y="264"/>
                    <a:pt x="323" y="750"/>
                    <a:pt x="1056" y="750"/>
                  </a:cubicBezTo>
                  <a:cubicBezTo>
                    <a:pt x="2281" y="750"/>
                    <a:pt x="2797" y="327"/>
                    <a:pt x="2797" y="327"/>
                  </a:cubicBezTo>
                  <a:cubicBezTo>
                    <a:pt x="2797" y="327"/>
                    <a:pt x="2350" y="0"/>
                    <a:pt x="1582"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29"/>
            <p:cNvSpPr/>
            <p:nvPr/>
          </p:nvSpPr>
          <p:spPr>
            <a:xfrm>
              <a:off x="2083400" y="2729600"/>
              <a:ext cx="37875" cy="16275"/>
            </a:xfrm>
            <a:custGeom>
              <a:rect b="b" l="l" r="r" t="t"/>
              <a:pathLst>
                <a:path extrusionOk="0" h="651" w="1515">
                  <a:moveTo>
                    <a:pt x="862" y="1"/>
                  </a:moveTo>
                  <a:cubicBezTo>
                    <a:pt x="493" y="1"/>
                    <a:pt x="0" y="650"/>
                    <a:pt x="0" y="650"/>
                  </a:cubicBezTo>
                  <a:lnTo>
                    <a:pt x="1514" y="650"/>
                  </a:lnTo>
                  <a:cubicBezTo>
                    <a:pt x="1514" y="650"/>
                    <a:pt x="1265" y="38"/>
                    <a:pt x="891" y="2"/>
                  </a:cubicBezTo>
                  <a:cubicBezTo>
                    <a:pt x="882" y="1"/>
                    <a:pt x="872" y="1"/>
                    <a:pt x="8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29"/>
            <p:cNvSpPr/>
            <p:nvPr/>
          </p:nvSpPr>
          <p:spPr>
            <a:xfrm>
              <a:off x="1861900" y="2729600"/>
              <a:ext cx="48925" cy="16275"/>
            </a:xfrm>
            <a:custGeom>
              <a:rect b="b" l="l" r="r" t="t"/>
              <a:pathLst>
                <a:path extrusionOk="0" h="651" w="1957">
                  <a:moveTo>
                    <a:pt x="1546" y="1"/>
                  </a:moveTo>
                  <a:cubicBezTo>
                    <a:pt x="1143" y="1"/>
                    <a:pt x="1" y="650"/>
                    <a:pt x="1" y="650"/>
                  </a:cubicBezTo>
                  <a:lnTo>
                    <a:pt x="1957" y="650"/>
                  </a:lnTo>
                  <a:cubicBezTo>
                    <a:pt x="1957" y="650"/>
                    <a:pt x="1949" y="38"/>
                    <a:pt x="1577" y="2"/>
                  </a:cubicBezTo>
                  <a:cubicBezTo>
                    <a:pt x="1567" y="1"/>
                    <a:pt x="1557" y="1"/>
                    <a:pt x="15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29"/>
            <p:cNvSpPr/>
            <p:nvPr/>
          </p:nvSpPr>
          <p:spPr>
            <a:xfrm>
              <a:off x="2008250" y="1754350"/>
              <a:ext cx="84150" cy="126525"/>
            </a:xfrm>
            <a:custGeom>
              <a:rect b="b" l="l" r="r" t="t"/>
              <a:pathLst>
                <a:path extrusionOk="0" h="5061" w="3366">
                  <a:moveTo>
                    <a:pt x="2065" y="1"/>
                  </a:moveTo>
                  <a:cubicBezTo>
                    <a:pt x="1130" y="1"/>
                    <a:pt x="1" y="551"/>
                    <a:pt x="1" y="551"/>
                  </a:cubicBezTo>
                  <a:lnTo>
                    <a:pt x="1591" y="5060"/>
                  </a:lnTo>
                  <a:cubicBezTo>
                    <a:pt x="2280" y="4138"/>
                    <a:pt x="3366" y="3651"/>
                    <a:pt x="3286" y="1140"/>
                  </a:cubicBezTo>
                  <a:cubicBezTo>
                    <a:pt x="3259" y="261"/>
                    <a:pt x="2708" y="1"/>
                    <a:pt x="2065" y="1"/>
                  </a:cubicBezTo>
                  <a:close/>
                </a:path>
              </a:pathLst>
            </a:custGeom>
            <a:solidFill>
              <a:srgbClr val="7C33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29"/>
            <p:cNvSpPr/>
            <p:nvPr/>
          </p:nvSpPr>
          <p:spPr>
            <a:xfrm>
              <a:off x="1999800" y="1853950"/>
              <a:ext cx="55650" cy="69250"/>
            </a:xfrm>
            <a:custGeom>
              <a:rect b="b" l="l" r="r" t="t"/>
              <a:pathLst>
                <a:path extrusionOk="0" h="2770" w="2226">
                  <a:moveTo>
                    <a:pt x="191" y="1"/>
                  </a:moveTo>
                  <a:lnTo>
                    <a:pt x="0" y="2621"/>
                  </a:lnTo>
                  <a:cubicBezTo>
                    <a:pt x="170" y="2731"/>
                    <a:pt x="453" y="2769"/>
                    <a:pt x="760" y="2769"/>
                  </a:cubicBezTo>
                  <a:cubicBezTo>
                    <a:pt x="1429" y="2769"/>
                    <a:pt x="2216" y="2590"/>
                    <a:pt x="2225" y="2590"/>
                  </a:cubicBezTo>
                  <a:cubicBezTo>
                    <a:pt x="2225" y="2590"/>
                    <a:pt x="2225" y="2590"/>
                    <a:pt x="2225" y="2590"/>
                  </a:cubicBezTo>
                  <a:lnTo>
                    <a:pt x="2221" y="256"/>
                  </a:lnTo>
                  <a:lnTo>
                    <a:pt x="191" y="1"/>
                  </a:ln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29"/>
            <p:cNvSpPr/>
            <p:nvPr/>
          </p:nvSpPr>
          <p:spPr>
            <a:xfrm>
              <a:off x="2070300" y="2290750"/>
              <a:ext cx="26750" cy="65775"/>
            </a:xfrm>
            <a:custGeom>
              <a:rect b="b" l="l" r="r" t="t"/>
              <a:pathLst>
                <a:path extrusionOk="0" h="2631" w="1070">
                  <a:moveTo>
                    <a:pt x="190" y="1"/>
                  </a:moveTo>
                  <a:cubicBezTo>
                    <a:pt x="190" y="1"/>
                    <a:pt x="0" y="2341"/>
                    <a:pt x="168" y="2500"/>
                  </a:cubicBezTo>
                  <a:cubicBezTo>
                    <a:pt x="277" y="2604"/>
                    <a:pt x="449" y="2630"/>
                    <a:pt x="669" y="2630"/>
                  </a:cubicBezTo>
                  <a:cubicBezTo>
                    <a:pt x="790" y="2630"/>
                    <a:pt x="924" y="2622"/>
                    <a:pt x="1069" y="2615"/>
                  </a:cubicBezTo>
                  <a:lnTo>
                    <a:pt x="954" y="376"/>
                  </a:lnTo>
                  <a:lnTo>
                    <a:pt x="190"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29"/>
            <p:cNvSpPr/>
            <p:nvPr/>
          </p:nvSpPr>
          <p:spPr>
            <a:xfrm>
              <a:off x="2072875" y="2278625"/>
              <a:ext cx="51050" cy="71050"/>
            </a:xfrm>
            <a:custGeom>
              <a:rect b="b" l="l" r="r" t="t"/>
              <a:pathLst>
                <a:path extrusionOk="0" h="2842" w="2042">
                  <a:moveTo>
                    <a:pt x="1672" y="0"/>
                  </a:moveTo>
                  <a:cubicBezTo>
                    <a:pt x="1246" y="0"/>
                    <a:pt x="168" y="117"/>
                    <a:pt x="105" y="244"/>
                  </a:cubicBezTo>
                  <a:cubicBezTo>
                    <a:pt x="0" y="456"/>
                    <a:pt x="324" y="2687"/>
                    <a:pt x="392" y="2786"/>
                  </a:cubicBezTo>
                  <a:cubicBezTo>
                    <a:pt x="417" y="2822"/>
                    <a:pt x="610" y="2841"/>
                    <a:pt x="852" y="2841"/>
                  </a:cubicBezTo>
                  <a:cubicBezTo>
                    <a:pt x="1284" y="2841"/>
                    <a:pt x="1872" y="2780"/>
                    <a:pt x="1938" y="2643"/>
                  </a:cubicBezTo>
                  <a:cubicBezTo>
                    <a:pt x="2041" y="2431"/>
                    <a:pt x="1890" y="94"/>
                    <a:pt x="1843" y="20"/>
                  </a:cubicBezTo>
                  <a:cubicBezTo>
                    <a:pt x="1834" y="6"/>
                    <a:pt x="1771" y="0"/>
                    <a:pt x="16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29"/>
            <p:cNvSpPr/>
            <p:nvPr/>
          </p:nvSpPr>
          <p:spPr>
            <a:xfrm>
              <a:off x="1847000" y="2027225"/>
              <a:ext cx="164625" cy="89675"/>
            </a:xfrm>
            <a:custGeom>
              <a:rect b="b" l="l" r="r" t="t"/>
              <a:pathLst>
                <a:path extrusionOk="0" h="3587" w="6585">
                  <a:moveTo>
                    <a:pt x="5279" y="0"/>
                  </a:moveTo>
                  <a:cubicBezTo>
                    <a:pt x="3824" y="0"/>
                    <a:pt x="1176" y="360"/>
                    <a:pt x="768" y="1321"/>
                  </a:cubicBezTo>
                  <a:cubicBezTo>
                    <a:pt x="1" y="3129"/>
                    <a:pt x="1996" y="3586"/>
                    <a:pt x="2380" y="3586"/>
                  </a:cubicBezTo>
                  <a:cubicBezTo>
                    <a:pt x="2398" y="3586"/>
                    <a:pt x="2413" y="3585"/>
                    <a:pt x="2423" y="3583"/>
                  </a:cubicBezTo>
                  <a:cubicBezTo>
                    <a:pt x="2659" y="3542"/>
                    <a:pt x="6221" y="1788"/>
                    <a:pt x="6496" y="1248"/>
                  </a:cubicBezTo>
                  <a:cubicBezTo>
                    <a:pt x="6585" y="1074"/>
                    <a:pt x="6301" y="108"/>
                    <a:pt x="6060" y="56"/>
                  </a:cubicBezTo>
                  <a:cubicBezTo>
                    <a:pt x="5894" y="20"/>
                    <a:pt x="5619" y="0"/>
                    <a:pt x="52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29"/>
            <p:cNvSpPr/>
            <p:nvPr/>
          </p:nvSpPr>
          <p:spPr>
            <a:xfrm>
              <a:off x="1851225" y="2026425"/>
              <a:ext cx="147625" cy="87075"/>
            </a:xfrm>
            <a:custGeom>
              <a:rect b="b" l="l" r="r" t="t"/>
              <a:pathLst>
                <a:path extrusionOk="0" h="3483" w="5905">
                  <a:moveTo>
                    <a:pt x="5034" y="0"/>
                  </a:moveTo>
                  <a:cubicBezTo>
                    <a:pt x="3586" y="0"/>
                    <a:pt x="994" y="352"/>
                    <a:pt x="588" y="1306"/>
                  </a:cubicBezTo>
                  <a:cubicBezTo>
                    <a:pt x="1" y="2689"/>
                    <a:pt x="1030" y="3280"/>
                    <a:pt x="1718" y="3483"/>
                  </a:cubicBezTo>
                  <a:cubicBezTo>
                    <a:pt x="1048" y="3234"/>
                    <a:pt x="235" y="2632"/>
                    <a:pt x="772" y="1369"/>
                  </a:cubicBezTo>
                  <a:cubicBezTo>
                    <a:pt x="1178" y="413"/>
                    <a:pt x="3770" y="61"/>
                    <a:pt x="5217" y="61"/>
                  </a:cubicBezTo>
                  <a:cubicBezTo>
                    <a:pt x="5497" y="61"/>
                    <a:pt x="5734" y="74"/>
                    <a:pt x="5905" y="99"/>
                  </a:cubicBezTo>
                  <a:cubicBezTo>
                    <a:pt x="5878" y="79"/>
                    <a:pt x="5855" y="62"/>
                    <a:pt x="5831" y="57"/>
                  </a:cubicBezTo>
                  <a:cubicBezTo>
                    <a:pt x="5662" y="20"/>
                    <a:pt x="5381" y="0"/>
                    <a:pt x="5034"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29"/>
            <p:cNvSpPr/>
            <p:nvPr/>
          </p:nvSpPr>
          <p:spPr>
            <a:xfrm>
              <a:off x="1898650" y="2031450"/>
              <a:ext cx="31150" cy="28500"/>
            </a:xfrm>
            <a:custGeom>
              <a:rect b="b" l="l" r="r" t="t"/>
              <a:pathLst>
                <a:path extrusionOk="0" h="1140" w="1246">
                  <a:moveTo>
                    <a:pt x="173" y="1"/>
                  </a:moveTo>
                  <a:cubicBezTo>
                    <a:pt x="166" y="1"/>
                    <a:pt x="160" y="2"/>
                    <a:pt x="155" y="4"/>
                  </a:cubicBezTo>
                  <a:cubicBezTo>
                    <a:pt x="1" y="55"/>
                    <a:pt x="127" y="758"/>
                    <a:pt x="273" y="765"/>
                  </a:cubicBezTo>
                  <a:cubicBezTo>
                    <a:pt x="417" y="772"/>
                    <a:pt x="928" y="971"/>
                    <a:pt x="1068" y="1139"/>
                  </a:cubicBezTo>
                  <a:cubicBezTo>
                    <a:pt x="1245" y="1021"/>
                    <a:pt x="1235" y="889"/>
                    <a:pt x="1164" y="719"/>
                  </a:cubicBezTo>
                  <a:cubicBezTo>
                    <a:pt x="1164" y="719"/>
                    <a:pt x="366" y="1"/>
                    <a:pt x="173"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29"/>
            <p:cNvSpPr/>
            <p:nvPr/>
          </p:nvSpPr>
          <p:spPr>
            <a:xfrm>
              <a:off x="1886900" y="2025125"/>
              <a:ext cx="21100" cy="12550"/>
            </a:xfrm>
            <a:custGeom>
              <a:rect b="b" l="l" r="r" t="t"/>
              <a:pathLst>
                <a:path extrusionOk="0" h="502" w="844">
                  <a:moveTo>
                    <a:pt x="116" y="1"/>
                  </a:moveTo>
                  <a:cubicBezTo>
                    <a:pt x="74" y="1"/>
                    <a:pt x="45" y="12"/>
                    <a:pt x="38" y="36"/>
                  </a:cubicBezTo>
                  <a:cubicBezTo>
                    <a:pt x="1" y="156"/>
                    <a:pt x="291" y="209"/>
                    <a:pt x="338" y="242"/>
                  </a:cubicBezTo>
                  <a:cubicBezTo>
                    <a:pt x="384" y="273"/>
                    <a:pt x="538" y="385"/>
                    <a:pt x="666" y="501"/>
                  </a:cubicBezTo>
                  <a:lnTo>
                    <a:pt x="843" y="369"/>
                  </a:lnTo>
                  <a:cubicBezTo>
                    <a:pt x="686" y="175"/>
                    <a:pt x="288" y="1"/>
                    <a:pt x="116"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29"/>
            <p:cNvSpPr/>
            <p:nvPr/>
          </p:nvSpPr>
          <p:spPr>
            <a:xfrm>
              <a:off x="1885300" y="2035375"/>
              <a:ext cx="22075" cy="7850"/>
            </a:xfrm>
            <a:custGeom>
              <a:rect b="b" l="l" r="r" t="t"/>
              <a:pathLst>
                <a:path extrusionOk="0" h="314" w="883">
                  <a:moveTo>
                    <a:pt x="292" y="0"/>
                  </a:moveTo>
                  <a:cubicBezTo>
                    <a:pt x="131" y="0"/>
                    <a:pt x="6" y="29"/>
                    <a:pt x="4" y="85"/>
                  </a:cubicBezTo>
                  <a:cubicBezTo>
                    <a:pt x="0" y="169"/>
                    <a:pt x="135" y="176"/>
                    <a:pt x="239" y="176"/>
                  </a:cubicBezTo>
                  <a:cubicBezTo>
                    <a:pt x="260" y="176"/>
                    <a:pt x="280" y="176"/>
                    <a:pt x="297" y="176"/>
                  </a:cubicBezTo>
                  <a:cubicBezTo>
                    <a:pt x="322" y="176"/>
                    <a:pt x="342" y="177"/>
                    <a:pt x="352" y="179"/>
                  </a:cubicBezTo>
                  <a:cubicBezTo>
                    <a:pt x="404" y="194"/>
                    <a:pt x="586" y="247"/>
                    <a:pt x="742" y="313"/>
                  </a:cubicBezTo>
                  <a:lnTo>
                    <a:pt x="882" y="131"/>
                  </a:lnTo>
                  <a:cubicBezTo>
                    <a:pt x="740" y="43"/>
                    <a:pt x="489" y="0"/>
                    <a:pt x="292"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29"/>
            <p:cNvSpPr/>
            <p:nvPr/>
          </p:nvSpPr>
          <p:spPr>
            <a:xfrm>
              <a:off x="1888125" y="2044350"/>
              <a:ext cx="22325" cy="6450"/>
            </a:xfrm>
            <a:custGeom>
              <a:rect b="b" l="l" r="r" t="t"/>
              <a:pathLst>
                <a:path extrusionOk="0" h="258" w="893">
                  <a:moveTo>
                    <a:pt x="516" y="1"/>
                  </a:moveTo>
                  <a:cubicBezTo>
                    <a:pt x="258" y="1"/>
                    <a:pt x="1" y="61"/>
                    <a:pt x="6" y="140"/>
                  </a:cubicBezTo>
                  <a:cubicBezTo>
                    <a:pt x="11" y="192"/>
                    <a:pt x="65" y="206"/>
                    <a:pt x="130" y="206"/>
                  </a:cubicBezTo>
                  <a:cubicBezTo>
                    <a:pt x="215" y="206"/>
                    <a:pt x="318" y="182"/>
                    <a:pt x="358" y="182"/>
                  </a:cubicBezTo>
                  <a:cubicBezTo>
                    <a:pt x="361" y="182"/>
                    <a:pt x="363" y="182"/>
                    <a:pt x="366" y="183"/>
                  </a:cubicBezTo>
                  <a:cubicBezTo>
                    <a:pt x="422" y="189"/>
                    <a:pt x="609" y="217"/>
                    <a:pt x="772" y="258"/>
                  </a:cubicBezTo>
                  <a:lnTo>
                    <a:pt x="893" y="60"/>
                  </a:lnTo>
                  <a:cubicBezTo>
                    <a:pt x="795" y="18"/>
                    <a:pt x="656" y="1"/>
                    <a:pt x="516"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29"/>
            <p:cNvSpPr/>
            <p:nvPr/>
          </p:nvSpPr>
          <p:spPr>
            <a:xfrm>
              <a:off x="1903700" y="2019950"/>
              <a:ext cx="23625" cy="30125"/>
            </a:xfrm>
            <a:custGeom>
              <a:rect b="b" l="l" r="r" t="t"/>
              <a:pathLst>
                <a:path extrusionOk="0" h="1205" w="945">
                  <a:moveTo>
                    <a:pt x="108" y="0"/>
                  </a:moveTo>
                  <a:cubicBezTo>
                    <a:pt x="102" y="0"/>
                    <a:pt x="97" y="2"/>
                    <a:pt x="93" y="6"/>
                  </a:cubicBezTo>
                  <a:cubicBezTo>
                    <a:pt x="0" y="88"/>
                    <a:pt x="201" y="316"/>
                    <a:pt x="221" y="371"/>
                  </a:cubicBezTo>
                  <a:cubicBezTo>
                    <a:pt x="242" y="427"/>
                    <a:pt x="196" y="657"/>
                    <a:pt x="346" y="802"/>
                  </a:cubicBezTo>
                  <a:cubicBezTo>
                    <a:pt x="497" y="946"/>
                    <a:pt x="939" y="1199"/>
                    <a:pt x="944" y="1204"/>
                  </a:cubicBezTo>
                  <a:lnTo>
                    <a:pt x="944" y="1204"/>
                  </a:lnTo>
                  <a:cubicBezTo>
                    <a:pt x="712" y="804"/>
                    <a:pt x="229" y="0"/>
                    <a:pt x="108" y="0"/>
                  </a:cubicBezTo>
                  <a:close/>
                  <a:moveTo>
                    <a:pt x="944" y="1204"/>
                  </a:moveTo>
                  <a:cubicBezTo>
                    <a:pt x="944" y="1204"/>
                    <a:pt x="944" y="1204"/>
                    <a:pt x="944" y="1204"/>
                  </a:cubicBezTo>
                  <a:cubicBezTo>
                    <a:pt x="944" y="1204"/>
                    <a:pt x="944" y="1204"/>
                    <a:pt x="944" y="1204"/>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29"/>
            <p:cNvSpPr/>
            <p:nvPr/>
          </p:nvSpPr>
          <p:spPr>
            <a:xfrm>
              <a:off x="1898550" y="2026875"/>
              <a:ext cx="37300" cy="31475"/>
            </a:xfrm>
            <a:custGeom>
              <a:rect b="b" l="l" r="r" t="t"/>
              <a:pathLst>
                <a:path extrusionOk="0" h="1259" w="1492">
                  <a:moveTo>
                    <a:pt x="218" y="0"/>
                  </a:moveTo>
                  <a:cubicBezTo>
                    <a:pt x="210" y="0"/>
                    <a:pt x="204" y="1"/>
                    <a:pt x="198" y="3"/>
                  </a:cubicBezTo>
                  <a:cubicBezTo>
                    <a:pt x="0" y="56"/>
                    <a:pt x="177" y="823"/>
                    <a:pt x="361" y="835"/>
                  </a:cubicBezTo>
                  <a:cubicBezTo>
                    <a:pt x="544" y="845"/>
                    <a:pt x="1195" y="1073"/>
                    <a:pt x="1376" y="1259"/>
                  </a:cubicBezTo>
                  <a:lnTo>
                    <a:pt x="1492" y="805"/>
                  </a:lnTo>
                  <a:cubicBezTo>
                    <a:pt x="1492" y="805"/>
                    <a:pt x="459" y="0"/>
                    <a:pt x="218" y="0"/>
                  </a:cubicBez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29"/>
            <p:cNvSpPr/>
            <p:nvPr/>
          </p:nvSpPr>
          <p:spPr>
            <a:xfrm>
              <a:off x="1883625" y="2019600"/>
              <a:ext cx="26875" cy="13975"/>
            </a:xfrm>
            <a:custGeom>
              <a:rect b="b" l="l" r="r" t="t"/>
              <a:pathLst>
                <a:path extrusionOk="0" h="559" w="1075">
                  <a:moveTo>
                    <a:pt x="138" y="1"/>
                  </a:moveTo>
                  <a:cubicBezTo>
                    <a:pt x="88" y="1"/>
                    <a:pt x="54" y="12"/>
                    <a:pt x="45" y="37"/>
                  </a:cubicBezTo>
                  <a:cubicBezTo>
                    <a:pt x="1" y="167"/>
                    <a:pt x="370" y="232"/>
                    <a:pt x="429" y="267"/>
                  </a:cubicBezTo>
                  <a:cubicBezTo>
                    <a:pt x="487" y="304"/>
                    <a:pt x="686" y="429"/>
                    <a:pt x="852" y="559"/>
                  </a:cubicBezTo>
                  <a:lnTo>
                    <a:pt x="1074" y="417"/>
                  </a:lnTo>
                  <a:cubicBezTo>
                    <a:pt x="868" y="202"/>
                    <a:pt x="353" y="1"/>
                    <a:pt x="138" y="1"/>
                  </a:cubicBez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29"/>
            <p:cNvSpPr/>
            <p:nvPr/>
          </p:nvSpPr>
          <p:spPr>
            <a:xfrm>
              <a:off x="1881725" y="2030875"/>
              <a:ext cx="27925" cy="8825"/>
            </a:xfrm>
            <a:custGeom>
              <a:rect b="b" l="l" r="r" t="t"/>
              <a:pathLst>
                <a:path extrusionOk="0" h="353" w="1117">
                  <a:moveTo>
                    <a:pt x="334" y="0"/>
                  </a:moveTo>
                  <a:cubicBezTo>
                    <a:pt x="147" y="0"/>
                    <a:pt x="5" y="29"/>
                    <a:pt x="3" y="87"/>
                  </a:cubicBezTo>
                  <a:cubicBezTo>
                    <a:pt x="0" y="222"/>
                    <a:pt x="379" y="181"/>
                    <a:pt x="446" y="197"/>
                  </a:cubicBezTo>
                  <a:cubicBezTo>
                    <a:pt x="516" y="214"/>
                    <a:pt x="745" y="277"/>
                    <a:pt x="946" y="352"/>
                  </a:cubicBezTo>
                  <a:lnTo>
                    <a:pt x="1116" y="156"/>
                  </a:lnTo>
                  <a:cubicBezTo>
                    <a:pt x="927" y="53"/>
                    <a:pt x="589" y="0"/>
                    <a:pt x="334" y="0"/>
                  </a:cubicBez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29"/>
            <p:cNvSpPr/>
            <p:nvPr/>
          </p:nvSpPr>
          <p:spPr>
            <a:xfrm>
              <a:off x="1885475" y="2040775"/>
              <a:ext cx="28225" cy="7225"/>
            </a:xfrm>
            <a:custGeom>
              <a:rect b="b" l="l" r="r" t="t"/>
              <a:pathLst>
                <a:path extrusionOk="0" h="289" w="1129">
                  <a:moveTo>
                    <a:pt x="606" y="0"/>
                  </a:moveTo>
                  <a:cubicBezTo>
                    <a:pt x="296" y="0"/>
                    <a:pt x="0" y="59"/>
                    <a:pt x="9" y="142"/>
                  </a:cubicBezTo>
                  <a:cubicBezTo>
                    <a:pt x="16" y="202"/>
                    <a:pt x="91" y="218"/>
                    <a:pt x="180" y="218"/>
                  </a:cubicBezTo>
                  <a:cubicBezTo>
                    <a:pt x="282" y="218"/>
                    <a:pt x="401" y="197"/>
                    <a:pt x="451" y="197"/>
                  </a:cubicBezTo>
                  <a:cubicBezTo>
                    <a:pt x="457" y="197"/>
                    <a:pt x="462" y="197"/>
                    <a:pt x="466" y="198"/>
                  </a:cubicBezTo>
                  <a:cubicBezTo>
                    <a:pt x="535" y="206"/>
                    <a:pt x="774" y="239"/>
                    <a:pt x="984" y="289"/>
                  </a:cubicBezTo>
                  <a:lnTo>
                    <a:pt x="1128" y="75"/>
                  </a:lnTo>
                  <a:cubicBezTo>
                    <a:pt x="995" y="23"/>
                    <a:pt x="798" y="0"/>
                    <a:pt x="606" y="0"/>
                  </a:cubicBez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29"/>
            <p:cNvSpPr/>
            <p:nvPr/>
          </p:nvSpPr>
          <p:spPr>
            <a:xfrm>
              <a:off x="1904800" y="2014300"/>
              <a:ext cx="30500" cy="33300"/>
            </a:xfrm>
            <a:custGeom>
              <a:rect b="b" l="l" r="r" t="t"/>
              <a:pathLst>
                <a:path extrusionOk="0" h="1332" w="1220">
                  <a:moveTo>
                    <a:pt x="133" y="1"/>
                  </a:moveTo>
                  <a:cubicBezTo>
                    <a:pt x="126" y="1"/>
                    <a:pt x="120" y="3"/>
                    <a:pt x="115" y="6"/>
                  </a:cubicBezTo>
                  <a:cubicBezTo>
                    <a:pt x="1" y="93"/>
                    <a:pt x="260" y="346"/>
                    <a:pt x="286" y="407"/>
                  </a:cubicBezTo>
                  <a:cubicBezTo>
                    <a:pt x="311" y="470"/>
                    <a:pt x="257" y="719"/>
                    <a:pt x="451" y="881"/>
                  </a:cubicBezTo>
                  <a:cubicBezTo>
                    <a:pt x="647" y="1045"/>
                    <a:pt x="1217" y="1332"/>
                    <a:pt x="1220" y="1332"/>
                  </a:cubicBezTo>
                  <a:cubicBezTo>
                    <a:pt x="917" y="888"/>
                    <a:pt x="287" y="1"/>
                    <a:pt x="133" y="1"/>
                  </a:cubicBez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29"/>
            <p:cNvSpPr/>
            <p:nvPr/>
          </p:nvSpPr>
          <p:spPr>
            <a:xfrm>
              <a:off x="1918275" y="2036400"/>
              <a:ext cx="26900" cy="36250"/>
            </a:xfrm>
            <a:custGeom>
              <a:rect b="b" l="l" r="r" t="t"/>
              <a:pathLst>
                <a:path extrusionOk="0" h="1450" w="1076">
                  <a:moveTo>
                    <a:pt x="619" y="0"/>
                  </a:moveTo>
                  <a:lnTo>
                    <a:pt x="1" y="801"/>
                  </a:lnTo>
                  <a:lnTo>
                    <a:pt x="905" y="1449"/>
                  </a:lnTo>
                  <a:lnTo>
                    <a:pt x="1076" y="218"/>
                  </a:lnTo>
                  <a:lnTo>
                    <a:pt x="619" y="0"/>
                  </a:lnTo>
                  <a:close/>
                </a:path>
              </a:pathLst>
            </a:custGeom>
            <a:solidFill>
              <a:srgbClr val="E5BB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29"/>
            <p:cNvSpPr/>
            <p:nvPr/>
          </p:nvSpPr>
          <p:spPr>
            <a:xfrm>
              <a:off x="1860450" y="2044525"/>
              <a:ext cx="150000" cy="71150"/>
            </a:xfrm>
            <a:custGeom>
              <a:rect b="b" l="l" r="r" t="t"/>
              <a:pathLst>
                <a:path extrusionOk="0" h="2846" w="6000">
                  <a:moveTo>
                    <a:pt x="5869" y="0"/>
                  </a:moveTo>
                  <a:lnTo>
                    <a:pt x="5869" y="5"/>
                  </a:lnTo>
                  <a:cubicBezTo>
                    <a:pt x="5593" y="545"/>
                    <a:pt x="2019" y="2251"/>
                    <a:pt x="1783" y="2293"/>
                  </a:cubicBezTo>
                  <a:cubicBezTo>
                    <a:pt x="1772" y="2295"/>
                    <a:pt x="1757" y="2296"/>
                    <a:pt x="1738" y="2296"/>
                  </a:cubicBezTo>
                  <a:cubicBezTo>
                    <a:pt x="1461" y="2296"/>
                    <a:pt x="387" y="2087"/>
                    <a:pt x="59" y="1321"/>
                  </a:cubicBezTo>
                  <a:lnTo>
                    <a:pt x="59" y="1321"/>
                  </a:lnTo>
                  <a:cubicBezTo>
                    <a:pt x="1" y="2540"/>
                    <a:pt x="1488" y="2846"/>
                    <a:pt x="1827" y="2846"/>
                  </a:cubicBezTo>
                  <a:cubicBezTo>
                    <a:pt x="1847" y="2846"/>
                    <a:pt x="1863" y="2845"/>
                    <a:pt x="1875" y="2843"/>
                  </a:cubicBezTo>
                  <a:cubicBezTo>
                    <a:pt x="2110" y="2800"/>
                    <a:pt x="5683" y="1096"/>
                    <a:pt x="5958" y="554"/>
                  </a:cubicBezTo>
                  <a:cubicBezTo>
                    <a:pt x="6000" y="478"/>
                    <a:pt x="5954" y="242"/>
                    <a:pt x="5869"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29"/>
            <p:cNvSpPr/>
            <p:nvPr/>
          </p:nvSpPr>
          <p:spPr>
            <a:xfrm>
              <a:off x="2034450" y="1920175"/>
              <a:ext cx="114125" cy="195200"/>
            </a:xfrm>
            <a:custGeom>
              <a:rect b="b" l="l" r="r" t="t"/>
              <a:pathLst>
                <a:path extrusionOk="0" h="7808" w="4565">
                  <a:moveTo>
                    <a:pt x="2534" y="1"/>
                  </a:moveTo>
                  <a:cubicBezTo>
                    <a:pt x="2495" y="1"/>
                    <a:pt x="2461" y="11"/>
                    <a:pt x="2433" y="34"/>
                  </a:cubicBezTo>
                  <a:cubicBezTo>
                    <a:pt x="2182" y="235"/>
                    <a:pt x="1436" y="1907"/>
                    <a:pt x="1580" y="3449"/>
                  </a:cubicBezTo>
                  <a:cubicBezTo>
                    <a:pt x="1679" y="4518"/>
                    <a:pt x="814" y="5449"/>
                    <a:pt x="356" y="5730"/>
                  </a:cubicBezTo>
                  <a:cubicBezTo>
                    <a:pt x="1" y="5945"/>
                    <a:pt x="868" y="7808"/>
                    <a:pt x="1964" y="7808"/>
                  </a:cubicBezTo>
                  <a:cubicBezTo>
                    <a:pt x="2043" y="7808"/>
                    <a:pt x="2124" y="7798"/>
                    <a:pt x="2206" y="7777"/>
                  </a:cubicBezTo>
                  <a:cubicBezTo>
                    <a:pt x="3151" y="7531"/>
                    <a:pt x="4366" y="4802"/>
                    <a:pt x="4422" y="4008"/>
                  </a:cubicBezTo>
                  <a:cubicBezTo>
                    <a:pt x="4565" y="1985"/>
                    <a:pt x="3069" y="1"/>
                    <a:pt x="25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29"/>
            <p:cNvSpPr/>
            <p:nvPr/>
          </p:nvSpPr>
          <p:spPr>
            <a:xfrm>
              <a:off x="2044200" y="1931600"/>
              <a:ext cx="103350" cy="183775"/>
            </a:xfrm>
            <a:custGeom>
              <a:rect b="b" l="l" r="r" t="t"/>
              <a:pathLst>
                <a:path extrusionOk="0" h="7351" w="4134">
                  <a:moveTo>
                    <a:pt x="2789" y="1"/>
                  </a:moveTo>
                  <a:lnTo>
                    <a:pt x="2789" y="1"/>
                  </a:lnTo>
                  <a:cubicBezTo>
                    <a:pt x="3169" y="728"/>
                    <a:pt x="3456" y="1658"/>
                    <a:pt x="3390" y="2596"/>
                  </a:cubicBezTo>
                  <a:cubicBezTo>
                    <a:pt x="3334" y="3389"/>
                    <a:pt x="2119" y="6120"/>
                    <a:pt x="1174" y="6364"/>
                  </a:cubicBezTo>
                  <a:cubicBezTo>
                    <a:pt x="1092" y="6385"/>
                    <a:pt x="1011" y="6395"/>
                    <a:pt x="931" y="6395"/>
                  </a:cubicBezTo>
                  <a:cubicBezTo>
                    <a:pt x="589" y="6395"/>
                    <a:pt x="268" y="6213"/>
                    <a:pt x="0" y="5953"/>
                  </a:cubicBezTo>
                  <a:lnTo>
                    <a:pt x="0" y="5953"/>
                  </a:lnTo>
                  <a:cubicBezTo>
                    <a:pt x="248" y="6564"/>
                    <a:pt x="862" y="7351"/>
                    <a:pt x="1574" y="7351"/>
                  </a:cubicBezTo>
                  <a:cubicBezTo>
                    <a:pt x="1653" y="7351"/>
                    <a:pt x="1734" y="7341"/>
                    <a:pt x="1816" y="7320"/>
                  </a:cubicBezTo>
                  <a:cubicBezTo>
                    <a:pt x="2761" y="7075"/>
                    <a:pt x="3976" y="4345"/>
                    <a:pt x="4032" y="3551"/>
                  </a:cubicBezTo>
                  <a:cubicBezTo>
                    <a:pt x="4134" y="2117"/>
                    <a:pt x="3409" y="702"/>
                    <a:pt x="2789"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29"/>
            <p:cNvSpPr/>
            <p:nvPr/>
          </p:nvSpPr>
          <p:spPr>
            <a:xfrm>
              <a:off x="1993200" y="2028525"/>
              <a:ext cx="28850" cy="17575"/>
            </a:xfrm>
            <a:custGeom>
              <a:rect b="b" l="l" r="r" t="t"/>
              <a:pathLst>
                <a:path extrusionOk="0" h="703" w="1154">
                  <a:moveTo>
                    <a:pt x="716" y="0"/>
                  </a:moveTo>
                  <a:cubicBezTo>
                    <a:pt x="462" y="0"/>
                    <a:pt x="128" y="147"/>
                    <a:pt x="0" y="599"/>
                  </a:cubicBezTo>
                  <a:lnTo>
                    <a:pt x="666" y="702"/>
                  </a:lnTo>
                  <a:cubicBezTo>
                    <a:pt x="666" y="702"/>
                    <a:pt x="1154" y="349"/>
                    <a:pt x="1021" y="116"/>
                  </a:cubicBezTo>
                  <a:cubicBezTo>
                    <a:pt x="983" y="49"/>
                    <a:pt x="863" y="0"/>
                    <a:pt x="716" y="0"/>
                  </a:cubicBezTo>
                  <a:close/>
                </a:path>
              </a:pathLst>
            </a:custGeom>
            <a:solidFill>
              <a:srgbClr val="E5BB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29"/>
            <p:cNvSpPr/>
            <p:nvPr/>
          </p:nvSpPr>
          <p:spPr>
            <a:xfrm>
              <a:off x="1925425" y="2035975"/>
              <a:ext cx="201800" cy="85500"/>
            </a:xfrm>
            <a:custGeom>
              <a:rect b="b" l="l" r="r" t="t"/>
              <a:pathLst>
                <a:path extrusionOk="0" h="3420" w="8072">
                  <a:moveTo>
                    <a:pt x="993" y="1"/>
                  </a:moveTo>
                  <a:cubicBezTo>
                    <a:pt x="955" y="1"/>
                    <a:pt x="922" y="2"/>
                    <a:pt x="896" y="4"/>
                  </a:cubicBezTo>
                  <a:cubicBezTo>
                    <a:pt x="495" y="33"/>
                    <a:pt x="0" y="1127"/>
                    <a:pt x="148" y="1291"/>
                  </a:cubicBezTo>
                  <a:cubicBezTo>
                    <a:pt x="597" y="1806"/>
                    <a:pt x="4910" y="3398"/>
                    <a:pt x="5188" y="3419"/>
                  </a:cubicBezTo>
                  <a:cubicBezTo>
                    <a:pt x="5198" y="3420"/>
                    <a:pt x="5210" y="3420"/>
                    <a:pt x="5225" y="3420"/>
                  </a:cubicBezTo>
                  <a:cubicBezTo>
                    <a:pt x="5644" y="3420"/>
                    <a:pt x="8071" y="3121"/>
                    <a:pt x="6816" y="1328"/>
                  </a:cubicBezTo>
                  <a:cubicBezTo>
                    <a:pt x="6281" y="565"/>
                    <a:pt x="1929" y="1"/>
                    <a:pt x="9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29"/>
            <p:cNvSpPr/>
            <p:nvPr/>
          </p:nvSpPr>
          <p:spPr>
            <a:xfrm>
              <a:off x="2104675" y="2091175"/>
              <a:ext cx="25" cy="450"/>
            </a:xfrm>
            <a:custGeom>
              <a:rect b="b" l="l" r="r" t="t"/>
              <a:pathLst>
                <a:path extrusionOk="0" h="18" w="1">
                  <a:moveTo>
                    <a:pt x="1" y="18"/>
                  </a:moveTo>
                  <a:lnTo>
                    <a:pt x="1" y="0"/>
                  </a:lnTo>
                  <a:close/>
                </a:path>
              </a:pathLst>
            </a:custGeom>
            <a:solidFill>
              <a:srgbClr val="3035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29"/>
            <p:cNvSpPr/>
            <p:nvPr/>
          </p:nvSpPr>
          <p:spPr>
            <a:xfrm>
              <a:off x="1928500" y="2036000"/>
              <a:ext cx="136250" cy="28325"/>
            </a:xfrm>
            <a:custGeom>
              <a:rect b="b" l="l" r="r" t="t"/>
              <a:pathLst>
                <a:path extrusionOk="0" h="1133" w="5450">
                  <a:moveTo>
                    <a:pt x="864" y="0"/>
                  </a:moveTo>
                  <a:cubicBezTo>
                    <a:pt x="827" y="0"/>
                    <a:pt x="795" y="1"/>
                    <a:pt x="770" y="3"/>
                  </a:cubicBezTo>
                  <a:cubicBezTo>
                    <a:pt x="441" y="28"/>
                    <a:pt x="47" y="779"/>
                    <a:pt x="1" y="1132"/>
                  </a:cubicBezTo>
                  <a:cubicBezTo>
                    <a:pt x="105" y="746"/>
                    <a:pt x="419" y="177"/>
                    <a:pt x="702" y="146"/>
                  </a:cubicBezTo>
                  <a:cubicBezTo>
                    <a:pt x="752" y="140"/>
                    <a:pt x="825" y="137"/>
                    <a:pt x="918" y="137"/>
                  </a:cubicBezTo>
                  <a:cubicBezTo>
                    <a:pt x="1724" y="137"/>
                    <a:pt x="3999" y="348"/>
                    <a:pt x="5450" y="727"/>
                  </a:cubicBezTo>
                  <a:cubicBezTo>
                    <a:pt x="3929" y="285"/>
                    <a:pt x="1528" y="0"/>
                    <a:pt x="864"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29"/>
            <p:cNvSpPr/>
            <p:nvPr/>
          </p:nvSpPr>
          <p:spPr>
            <a:xfrm>
              <a:off x="2045725" y="2092875"/>
              <a:ext cx="58950" cy="28575"/>
            </a:xfrm>
            <a:custGeom>
              <a:rect b="b" l="l" r="r" t="t"/>
              <a:pathLst>
                <a:path extrusionOk="0" h="1143" w="2358">
                  <a:moveTo>
                    <a:pt x="2357" y="0"/>
                  </a:moveTo>
                  <a:lnTo>
                    <a:pt x="2357" y="0"/>
                  </a:lnTo>
                  <a:cubicBezTo>
                    <a:pt x="2279" y="926"/>
                    <a:pt x="697" y="1142"/>
                    <a:pt x="430" y="1142"/>
                  </a:cubicBezTo>
                  <a:cubicBezTo>
                    <a:pt x="424" y="1142"/>
                    <a:pt x="419" y="1142"/>
                    <a:pt x="415" y="1141"/>
                  </a:cubicBezTo>
                  <a:cubicBezTo>
                    <a:pt x="371" y="1140"/>
                    <a:pt x="222" y="1100"/>
                    <a:pt x="1" y="1034"/>
                  </a:cubicBezTo>
                  <a:lnTo>
                    <a:pt x="1" y="1034"/>
                  </a:lnTo>
                  <a:cubicBezTo>
                    <a:pt x="197" y="1099"/>
                    <a:pt x="332" y="1138"/>
                    <a:pt x="373" y="1141"/>
                  </a:cubicBezTo>
                  <a:cubicBezTo>
                    <a:pt x="383" y="1142"/>
                    <a:pt x="395" y="1142"/>
                    <a:pt x="410" y="1142"/>
                  </a:cubicBezTo>
                  <a:cubicBezTo>
                    <a:pt x="739" y="1142"/>
                    <a:pt x="2318" y="957"/>
                    <a:pt x="2357" y="0"/>
                  </a:cubicBezTo>
                  <a:close/>
                </a:path>
              </a:pathLst>
            </a:custGeom>
            <a:solidFill>
              <a:srgbClr val="3035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29"/>
            <p:cNvSpPr/>
            <p:nvPr/>
          </p:nvSpPr>
          <p:spPr>
            <a:xfrm>
              <a:off x="1928400" y="2065250"/>
              <a:ext cx="204150" cy="55350"/>
            </a:xfrm>
            <a:custGeom>
              <a:rect b="b" l="l" r="r" t="t"/>
              <a:pathLst>
                <a:path extrusionOk="0" h="2214" w="8166">
                  <a:moveTo>
                    <a:pt x="3" y="1"/>
                  </a:moveTo>
                  <a:lnTo>
                    <a:pt x="3" y="1"/>
                  </a:lnTo>
                  <a:cubicBezTo>
                    <a:pt x="1" y="55"/>
                    <a:pt x="6" y="98"/>
                    <a:pt x="27" y="121"/>
                  </a:cubicBezTo>
                  <a:cubicBezTo>
                    <a:pt x="478" y="637"/>
                    <a:pt x="4826" y="2190"/>
                    <a:pt x="5103" y="2213"/>
                  </a:cubicBezTo>
                  <a:cubicBezTo>
                    <a:pt x="5111" y="2213"/>
                    <a:pt x="5121" y="2213"/>
                    <a:pt x="5132" y="2213"/>
                  </a:cubicBezTo>
                  <a:cubicBezTo>
                    <a:pt x="5535" y="2213"/>
                    <a:pt x="8166" y="1871"/>
                    <a:pt x="6900" y="65"/>
                  </a:cubicBezTo>
                  <a:cubicBezTo>
                    <a:pt x="6900" y="65"/>
                    <a:pt x="6900" y="65"/>
                    <a:pt x="6899" y="65"/>
                  </a:cubicBezTo>
                  <a:cubicBezTo>
                    <a:pt x="6884" y="65"/>
                    <a:pt x="6697" y="141"/>
                    <a:pt x="6680" y="141"/>
                  </a:cubicBezTo>
                  <a:cubicBezTo>
                    <a:pt x="6680" y="141"/>
                    <a:pt x="6679" y="141"/>
                    <a:pt x="6679" y="140"/>
                  </a:cubicBezTo>
                  <a:cubicBezTo>
                    <a:pt x="6352" y="743"/>
                    <a:pt x="5246" y="1003"/>
                    <a:pt x="5065" y="1020"/>
                  </a:cubicBezTo>
                  <a:cubicBezTo>
                    <a:pt x="5061" y="1020"/>
                    <a:pt x="5056" y="1020"/>
                    <a:pt x="5050" y="1020"/>
                  </a:cubicBezTo>
                  <a:cubicBezTo>
                    <a:pt x="4707" y="1020"/>
                    <a:pt x="1321" y="435"/>
                    <a:pt x="3"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29"/>
            <p:cNvSpPr/>
            <p:nvPr/>
          </p:nvSpPr>
          <p:spPr>
            <a:xfrm>
              <a:off x="2072875" y="2281775"/>
              <a:ext cx="48475" cy="68075"/>
            </a:xfrm>
            <a:custGeom>
              <a:rect b="b" l="l" r="r" t="t"/>
              <a:pathLst>
                <a:path extrusionOk="0" h="2723" w="1939">
                  <a:moveTo>
                    <a:pt x="435" y="0"/>
                  </a:moveTo>
                  <a:lnTo>
                    <a:pt x="435" y="0"/>
                  </a:lnTo>
                  <a:cubicBezTo>
                    <a:pt x="257" y="36"/>
                    <a:pt x="125" y="75"/>
                    <a:pt x="105" y="117"/>
                  </a:cubicBezTo>
                  <a:cubicBezTo>
                    <a:pt x="0" y="329"/>
                    <a:pt x="230" y="2572"/>
                    <a:pt x="299" y="2672"/>
                  </a:cubicBezTo>
                  <a:cubicBezTo>
                    <a:pt x="322" y="2705"/>
                    <a:pt x="507" y="2723"/>
                    <a:pt x="745" y="2723"/>
                  </a:cubicBezTo>
                  <a:cubicBezTo>
                    <a:pt x="1207" y="2723"/>
                    <a:pt x="1869" y="2657"/>
                    <a:pt x="1938" y="2517"/>
                  </a:cubicBezTo>
                  <a:lnTo>
                    <a:pt x="1938" y="2516"/>
                  </a:lnTo>
                  <a:cubicBezTo>
                    <a:pt x="1688" y="2562"/>
                    <a:pt x="1345" y="2585"/>
                    <a:pt x="1074" y="2585"/>
                  </a:cubicBezTo>
                  <a:cubicBezTo>
                    <a:pt x="839" y="2585"/>
                    <a:pt x="658" y="2568"/>
                    <a:pt x="635" y="2535"/>
                  </a:cubicBezTo>
                  <a:cubicBezTo>
                    <a:pt x="569" y="2439"/>
                    <a:pt x="351" y="304"/>
                    <a:pt x="435"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29"/>
            <p:cNvSpPr/>
            <p:nvPr/>
          </p:nvSpPr>
          <p:spPr>
            <a:xfrm>
              <a:off x="2082800" y="2292375"/>
              <a:ext cx="38650" cy="16625"/>
            </a:xfrm>
            <a:custGeom>
              <a:rect b="b" l="l" r="r" t="t"/>
              <a:pathLst>
                <a:path extrusionOk="0" h="665" w="1546">
                  <a:moveTo>
                    <a:pt x="13" y="0"/>
                  </a:moveTo>
                  <a:cubicBezTo>
                    <a:pt x="13" y="1"/>
                    <a:pt x="1" y="607"/>
                    <a:pt x="113" y="654"/>
                  </a:cubicBezTo>
                  <a:cubicBezTo>
                    <a:pt x="130" y="661"/>
                    <a:pt x="172" y="664"/>
                    <a:pt x="232" y="664"/>
                  </a:cubicBezTo>
                  <a:cubicBezTo>
                    <a:pt x="583" y="664"/>
                    <a:pt x="1546" y="563"/>
                    <a:pt x="1546" y="563"/>
                  </a:cubicBezTo>
                  <a:lnTo>
                    <a:pt x="1534" y="425"/>
                  </a:lnTo>
                  <a:cubicBezTo>
                    <a:pt x="1534" y="425"/>
                    <a:pt x="561" y="486"/>
                    <a:pt x="255" y="486"/>
                  </a:cubicBezTo>
                  <a:cubicBezTo>
                    <a:pt x="212" y="486"/>
                    <a:pt x="183" y="485"/>
                    <a:pt x="170" y="482"/>
                  </a:cubicBezTo>
                  <a:cubicBezTo>
                    <a:pt x="69" y="458"/>
                    <a:pt x="13" y="1"/>
                    <a:pt x="13"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29"/>
            <p:cNvSpPr/>
            <p:nvPr/>
          </p:nvSpPr>
          <p:spPr>
            <a:xfrm>
              <a:off x="2102800" y="2291500"/>
              <a:ext cx="7950" cy="9775"/>
            </a:xfrm>
            <a:custGeom>
              <a:rect b="b" l="l" r="r" t="t"/>
              <a:pathLst>
                <a:path extrusionOk="0" h="391" w="318">
                  <a:moveTo>
                    <a:pt x="158" y="0"/>
                  </a:moveTo>
                  <a:cubicBezTo>
                    <a:pt x="71" y="0"/>
                    <a:pt x="1" y="85"/>
                    <a:pt x="1" y="194"/>
                  </a:cubicBezTo>
                  <a:cubicBezTo>
                    <a:pt x="1" y="303"/>
                    <a:pt x="70" y="390"/>
                    <a:pt x="157" y="390"/>
                  </a:cubicBezTo>
                  <a:cubicBezTo>
                    <a:pt x="244" y="390"/>
                    <a:pt x="314" y="303"/>
                    <a:pt x="314" y="194"/>
                  </a:cubicBezTo>
                  <a:cubicBezTo>
                    <a:pt x="317" y="87"/>
                    <a:pt x="245" y="0"/>
                    <a:pt x="158"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29"/>
            <p:cNvSpPr/>
            <p:nvPr/>
          </p:nvSpPr>
          <p:spPr>
            <a:xfrm>
              <a:off x="1998975" y="2125450"/>
              <a:ext cx="23325" cy="28000"/>
            </a:xfrm>
            <a:custGeom>
              <a:rect b="b" l="l" r="r" t="t"/>
              <a:pathLst>
                <a:path extrusionOk="0" h="1120" w="933">
                  <a:moveTo>
                    <a:pt x="1" y="0"/>
                  </a:moveTo>
                  <a:lnTo>
                    <a:pt x="2" y="324"/>
                  </a:lnTo>
                  <a:cubicBezTo>
                    <a:pt x="20" y="865"/>
                    <a:pt x="442" y="1120"/>
                    <a:pt x="442" y="1120"/>
                  </a:cubicBezTo>
                  <a:cubicBezTo>
                    <a:pt x="915" y="891"/>
                    <a:pt x="933" y="349"/>
                    <a:pt x="933" y="349"/>
                  </a:cubicBezTo>
                  <a:lnTo>
                    <a:pt x="917" y="25"/>
                  </a:lnTo>
                  <a:lnTo>
                    <a:pt x="1"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29"/>
            <p:cNvSpPr/>
            <p:nvPr/>
          </p:nvSpPr>
          <p:spPr>
            <a:xfrm>
              <a:off x="1997875" y="2122350"/>
              <a:ext cx="21825" cy="27650"/>
            </a:xfrm>
            <a:custGeom>
              <a:rect b="b" l="l" r="r" t="t"/>
              <a:pathLst>
                <a:path extrusionOk="0" h="1106" w="873">
                  <a:moveTo>
                    <a:pt x="0" y="1"/>
                  </a:moveTo>
                  <a:lnTo>
                    <a:pt x="2" y="319"/>
                  </a:lnTo>
                  <a:cubicBezTo>
                    <a:pt x="18" y="855"/>
                    <a:pt x="414" y="1105"/>
                    <a:pt x="414" y="1105"/>
                  </a:cubicBezTo>
                  <a:cubicBezTo>
                    <a:pt x="856" y="881"/>
                    <a:pt x="872" y="347"/>
                    <a:pt x="872" y="347"/>
                  </a:cubicBezTo>
                  <a:lnTo>
                    <a:pt x="856" y="27"/>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29"/>
            <p:cNvSpPr/>
            <p:nvPr/>
          </p:nvSpPr>
          <p:spPr>
            <a:xfrm>
              <a:off x="1999650" y="2124575"/>
              <a:ext cx="18350" cy="23250"/>
            </a:xfrm>
            <a:custGeom>
              <a:rect b="b" l="l" r="r" t="t"/>
              <a:pathLst>
                <a:path extrusionOk="0" h="930" w="734">
                  <a:moveTo>
                    <a:pt x="0" y="0"/>
                  </a:moveTo>
                  <a:lnTo>
                    <a:pt x="3" y="268"/>
                  </a:lnTo>
                  <a:cubicBezTo>
                    <a:pt x="18" y="720"/>
                    <a:pt x="349" y="929"/>
                    <a:pt x="349" y="929"/>
                  </a:cubicBezTo>
                  <a:cubicBezTo>
                    <a:pt x="719" y="741"/>
                    <a:pt x="734" y="292"/>
                    <a:pt x="734" y="292"/>
                  </a:cubicBezTo>
                  <a:lnTo>
                    <a:pt x="719" y="22"/>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29"/>
            <p:cNvSpPr/>
            <p:nvPr/>
          </p:nvSpPr>
          <p:spPr>
            <a:xfrm>
              <a:off x="2002000" y="2129300"/>
              <a:ext cx="12350" cy="12775"/>
            </a:xfrm>
            <a:custGeom>
              <a:rect b="b" l="l" r="r" t="t"/>
              <a:pathLst>
                <a:path extrusionOk="0" h="511" w="494">
                  <a:moveTo>
                    <a:pt x="247" y="1"/>
                  </a:moveTo>
                  <a:cubicBezTo>
                    <a:pt x="115" y="1"/>
                    <a:pt x="8" y="110"/>
                    <a:pt x="5" y="250"/>
                  </a:cubicBezTo>
                  <a:cubicBezTo>
                    <a:pt x="0" y="391"/>
                    <a:pt x="105" y="508"/>
                    <a:pt x="237" y="511"/>
                  </a:cubicBezTo>
                  <a:cubicBezTo>
                    <a:pt x="239" y="511"/>
                    <a:pt x="241" y="511"/>
                    <a:pt x="243" y="511"/>
                  </a:cubicBezTo>
                  <a:cubicBezTo>
                    <a:pt x="374" y="511"/>
                    <a:pt x="485" y="401"/>
                    <a:pt x="488" y="262"/>
                  </a:cubicBezTo>
                  <a:cubicBezTo>
                    <a:pt x="494" y="122"/>
                    <a:pt x="389" y="4"/>
                    <a:pt x="255" y="1"/>
                  </a:cubicBezTo>
                  <a:cubicBezTo>
                    <a:pt x="253" y="1"/>
                    <a:pt x="250" y="1"/>
                    <a:pt x="2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29"/>
            <p:cNvSpPr/>
            <p:nvPr/>
          </p:nvSpPr>
          <p:spPr>
            <a:xfrm>
              <a:off x="1970150" y="1854850"/>
              <a:ext cx="144200" cy="108900"/>
            </a:xfrm>
            <a:custGeom>
              <a:rect b="b" l="l" r="r" t="t"/>
              <a:pathLst>
                <a:path extrusionOk="0" h="4356" w="5768">
                  <a:moveTo>
                    <a:pt x="1656" y="0"/>
                  </a:moveTo>
                  <a:cubicBezTo>
                    <a:pt x="1548" y="96"/>
                    <a:pt x="1447" y="196"/>
                    <a:pt x="1351" y="305"/>
                  </a:cubicBezTo>
                  <a:lnTo>
                    <a:pt x="1324" y="681"/>
                  </a:lnTo>
                  <a:cubicBezTo>
                    <a:pt x="1211" y="716"/>
                    <a:pt x="1105" y="754"/>
                    <a:pt x="1000" y="791"/>
                  </a:cubicBezTo>
                  <a:cubicBezTo>
                    <a:pt x="1" y="2502"/>
                    <a:pt x="993" y="4181"/>
                    <a:pt x="2193" y="4331"/>
                  </a:cubicBezTo>
                  <a:cubicBezTo>
                    <a:pt x="2320" y="4347"/>
                    <a:pt x="2451" y="4355"/>
                    <a:pt x="2587" y="4355"/>
                  </a:cubicBezTo>
                  <a:cubicBezTo>
                    <a:pt x="3555" y="4355"/>
                    <a:pt x="4738" y="3947"/>
                    <a:pt x="5767" y="3087"/>
                  </a:cubicBezTo>
                  <a:cubicBezTo>
                    <a:pt x="5765" y="3081"/>
                    <a:pt x="5759" y="3077"/>
                    <a:pt x="5753" y="3071"/>
                  </a:cubicBezTo>
                  <a:lnTo>
                    <a:pt x="5751" y="3069"/>
                  </a:lnTo>
                  <a:cubicBezTo>
                    <a:pt x="5698" y="3007"/>
                    <a:pt x="5647" y="2953"/>
                    <a:pt x="5595" y="2904"/>
                  </a:cubicBezTo>
                  <a:cubicBezTo>
                    <a:pt x="5575" y="2881"/>
                    <a:pt x="5547" y="2857"/>
                    <a:pt x="5516" y="2834"/>
                  </a:cubicBezTo>
                  <a:cubicBezTo>
                    <a:pt x="5382" y="2716"/>
                    <a:pt x="5259" y="2642"/>
                    <a:pt x="5161" y="2622"/>
                  </a:cubicBezTo>
                  <a:cubicBezTo>
                    <a:pt x="4996" y="2539"/>
                    <a:pt x="4801" y="2454"/>
                    <a:pt x="4594" y="2373"/>
                  </a:cubicBezTo>
                  <a:cubicBezTo>
                    <a:pt x="4985" y="1980"/>
                    <a:pt x="5239" y="1656"/>
                    <a:pt x="5198" y="1545"/>
                  </a:cubicBezTo>
                  <a:cubicBezTo>
                    <a:pt x="5061" y="1192"/>
                    <a:pt x="4164" y="558"/>
                    <a:pt x="3405" y="388"/>
                  </a:cubicBezTo>
                  <a:lnTo>
                    <a:pt x="3405" y="220"/>
                  </a:lnTo>
                  <a:lnTo>
                    <a:pt x="1656"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29"/>
            <p:cNvSpPr/>
            <p:nvPr/>
          </p:nvSpPr>
          <p:spPr>
            <a:xfrm>
              <a:off x="1966475" y="1762225"/>
              <a:ext cx="53375" cy="94850"/>
            </a:xfrm>
            <a:custGeom>
              <a:rect b="b" l="l" r="r" t="t"/>
              <a:pathLst>
                <a:path extrusionOk="0" h="3794" w="2135">
                  <a:moveTo>
                    <a:pt x="775" y="0"/>
                  </a:moveTo>
                  <a:cubicBezTo>
                    <a:pt x="440" y="0"/>
                    <a:pt x="164" y="184"/>
                    <a:pt x="125" y="763"/>
                  </a:cubicBezTo>
                  <a:cubicBezTo>
                    <a:pt x="0" y="2619"/>
                    <a:pt x="642" y="3059"/>
                    <a:pt x="1033" y="3794"/>
                  </a:cubicBezTo>
                  <a:lnTo>
                    <a:pt x="2134" y="567"/>
                  </a:lnTo>
                  <a:cubicBezTo>
                    <a:pt x="2134" y="567"/>
                    <a:pt x="1363" y="0"/>
                    <a:pt x="775" y="0"/>
                  </a:cubicBezTo>
                  <a:close/>
                </a:path>
              </a:pathLst>
            </a:custGeom>
            <a:solidFill>
              <a:srgbClr val="994D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29"/>
            <p:cNvSpPr/>
            <p:nvPr/>
          </p:nvSpPr>
          <p:spPr>
            <a:xfrm>
              <a:off x="1962775" y="1756850"/>
              <a:ext cx="93000" cy="147800"/>
            </a:xfrm>
            <a:custGeom>
              <a:rect b="b" l="l" r="r" t="t"/>
              <a:pathLst>
                <a:path extrusionOk="0" h="5912" w="3720">
                  <a:moveTo>
                    <a:pt x="1788" y="0"/>
                  </a:moveTo>
                  <a:cubicBezTo>
                    <a:pt x="1392" y="0"/>
                    <a:pt x="1045" y="83"/>
                    <a:pt x="926" y="275"/>
                  </a:cubicBezTo>
                  <a:cubicBezTo>
                    <a:pt x="1" y="1772"/>
                    <a:pt x="714" y="5911"/>
                    <a:pt x="714" y="5911"/>
                  </a:cubicBezTo>
                  <a:cubicBezTo>
                    <a:pt x="1914" y="5822"/>
                    <a:pt x="3659" y="5149"/>
                    <a:pt x="3689" y="4798"/>
                  </a:cubicBezTo>
                  <a:cubicBezTo>
                    <a:pt x="3719" y="4449"/>
                    <a:pt x="3672" y="660"/>
                    <a:pt x="3107" y="308"/>
                  </a:cubicBezTo>
                  <a:cubicBezTo>
                    <a:pt x="2800" y="117"/>
                    <a:pt x="2260" y="0"/>
                    <a:pt x="1788" y="0"/>
                  </a:cubicBez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29"/>
            <p:cNvSpPr/>
            <p:nvPr/>
          </p:nvSpPr>
          <p:spPr>
            <a:xfrm>
              <a:off x="1974175" y="1759675"/>
              <a:ext cx="83725" cy="147650"/>
            </a:xfrm>
            <a:custGeom>
              <a:rect b="b" l="l" r="r" t="t"/>
              <a:pathLst>
                <a:path extrusionOk="0" h="5906" w="3349">
                  <a:moveTo>
                    <a:pt x="2174" y="1"/>
                  </a:moveTo>
                  <a:cubicBezTo>
                    <a:pt x="2356" y="1255"/>
                    <a:pt x="2297" y="3329"/>
                    <a:pt x="2264" y="3581"/>
                  </a:cubicBezTo>
                  <a:cubicBezTo>
                    <a:pt x="2239" y="3781"/>
                    <a:pt x="1794" y="4026"/>
                    <a:pt x="1012" y="4026"/>
                  </a:cubicBezTo>
                  <a:cubicBezTo>
                    <a:pt x="731" y="4026"/>
                    <a:pt x="407" y="3994"/>
                    <a:pt x="43" y="3918"/>
                  </a:cubicBezTo>
                  <a:lnTo>
                    <a:pt x="43" y="3918"/>
                  </a:lnTo>
                  <a:cubicBezTo>
                    <a:pt x="0" y="4742"/>
                    <a:pt x="214" y="5906"/>
                    <a:pt x="214" y="5906"/>
                  </a:cubicBezTo>
                  <a:cubicBezTo>
                    <a:pt x="1414" y="5818"/>
                    <a:pt x="3286" y="5170"/>
                    <a:pt x="3316" y="4819"/>
                  </a:cubicBezTo>
                  <a:cubicBezTo>
                    <a:pt x="3349" y="4471"/>
                    <a:pt x="3218" y="547"/>
                    <a:pt x="2652" y="195"/>
                  </a:cubicBezTo>
                  <a:cubicBezTo>
                    <a:pt x="2526" y="117"/>
                    <a:pt x="2358" y="52"/>
                    <a:pt x="2174" y="1"/>
                  </a:cubicBezTo>
                  <a:close/>
                </a:path>
              </a:pathLst>
            </a:custGeom>
            <a:solidFill>
              <a:srgbClr val="AA4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29"/>
            <p:cNvSpPr/>
            <p:nvPr/>
          </p:nvSpPr>
          <p:spPr>
            <a:xfrm>
              <a:off x="2021950" y="1765450"/>
              <a:ext cx="49650" cy="91775"/>
            </a:xfrm>
            <a:custGeom>
              <a:rect b="b" l="l" r="r" t="t"/>
              <a:pathLst>
                <a:path extrusionOk="0" h="3671" w="1986">
                  <a:moveTo>
                    <a:pt x="986" y="1"/>
                  </a:moveTo>
                  <a:cubicBezTo>
                    <a:pt x="0" y="1"/>
                    <a:pt x="639" y="3671"/>
                    <a:pt x="640" y="3671"/>
                  </a:cubicBezTo>
                  <a:cubicBezTo>
                    <a:pt x="640" y="3671"/>
                    <a:pt x="640" y="3671"/>
                    <a:pt x="640" y="3671"/>
                  </a:cubicBezTo>
                  <a:lnTo>
                    <a:pt x="1176" y="3656"/>
                  </a:lnTo>
                  <a:lnTo>
                    <a:pt x="1542" y="2998"/>
                  </a:lnTo>
                  <a:cubicBezTo>
                    <a:pt x="1542" y="2998"/>
                    <a:pt x="1986" y="15"/>
                    <a:pt x="992" y="1"/>
                  </a:cubicBezTo>
                  <a:cubicBezTo>
                    <a:pt x="990" y="1"/>
                    <a:pt x="988" y="1"/>
                    <a:pt x="986" y="1"/>
                  </a:cubicBezTo>
                  <a:close/>
                </a:path>
              </a:pathLst>
            </a:custGeom>
            <a:solidFill>
              <a:srgbClr val="AA4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29"/>
            <p:cNvSpPr/>
            <p:nvPr/>
          </p:nvSpPr>
          <p:spPr>
            <a:xfrm>
              <a:off x="2045675" y="1835700"/>
              <a:ext cx="33225" cy="36550"/>
            </a:xfrm>
            <a:custGeom>
              <a:rect b="b" l="l" r="r" t="t"/>
              <a:pathLst>
                <a:path extrusionOk="0" h="1462" w="1329">
                  <a:moveTo>
                    <a:pt x="843" y="0"/>
                  </a:moveTo>
                  <a:cubicBezTo>
                    <a:pt x="559" y="0"/>
                    <a:pt x="186" y="277"/>
                    <a:pt x="88" y="634"/>
                  </a:cubicBezTo>
                  <a:cubicBezTo>
                    <a:pt x="1" y="955"/>
                    <a:pt x="180" y="1461"/>
                    <a:pt x="332" y="1461"/>
                  </a:cubicBezTo>
                  <a:cubicBezTo>
                    <a:pt x="338" y="1461"/>
                    <a:pt x="344" y="1460"/>
                    <a:pt x="350" y="1458"/>
                  </a:cubicBezTo>
                  <a:cubicBezTo>
                    <a:pt x="504" y="1413"/>
                    <a:pt x="1328" y="495"/>
                    <a:pt x="1115" y="143"/>
                  </a:cubicBezTo>
                  <a:cubicBezTo>
                    <a:pt x="1053" y="44"/>
                    <a:pt x="955" y="0"/>
                    <a:pt x="843" y="0"/>
                  </a:cubicBez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29"/>
            <p:cNvSpPr/>
            <p:nvPr/>
          </p:nvSpPr>
          <p:spPr>
            <a:xfrm>
              <a:off x="2051600" y="1842800"/>
              <a:ext cx="20225" cy="22275"/>
            </a:xfrm>
            <a:custGeom>
              <a:rect b="b" l="l" r="r" t="t"/>
              <a:pathLst>
                <a:path extrusionOk="0" h="891" w="809">
                  <a:moveTo>
                    <a:pt x="515" y="1"/>
                  </a:moveTo>
                  <a:cubicBezTo>
                    <a:pt x="343" y="1"/>
                    <a:pt x="115" y="170"/>
                    <a:pt x="56" y="387"/>
                  </a:cubicBezTo>
                  <a:cubicBezTo>
                    <a:pt x="1" y="583"/>
                    <a:pt x="111" y="890"/>
                    <a:pt x="201" y="890"/>
                  </a:cubicBezTo>
                  <a:cubicBezTo>
                    <a:pt x="205" y="890"/>
                    <a:pt x="208" y="890"/>
                    <a:pt x="212" y="889"/>
                  </a:cubicBezTo>
                  <a:cubicBezTo>
                    <a:pt x="306" y="859"/>
                    <a:pt x="809" y="301"/>
                    <a:pt x="679" y="88"/>
                  </a:cubicBezTo>
                  <a:cubicBezTo>
                    <a:pt x="642" y="27"/>
                    <a:pt x="583" y="1"/>
                    <a:pt x="515" y="1"/>
                  </a:cubicBezTo>
                  <a:close/>
                </a:path>
              </a:pathLst>
            </a:custGeom>
            <a:solidFill>
              <a:srgbClr val="EF8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29"/>
            <p:cNvSpPr/>
            <p:nvPr/>
          </p:nvSpPr>
          <p:spPr>
            <a:xfrm>
              <a:off x="2051000" y="1853050"/>
              <a:ext cx="12650" cy="13950"/>
            </a:xfrm>
            <a:custGeom>
              <a:rect b="b" l="l" r="r" t="t"/>
              <a:pathLst>
                <a:path extrusionOk="0" h="558" w="506">
                  <a:moveTo>
                    <a:pt x="321" y="0"/>
                  </a:moveTo>
                  <a:cubicBezTo>
                    <a:pt x="213" y="0"/>
                    <a:pt x="71" y="106"/>
                    <a:pt x="34" y="242"/>
                  </a:cubicBezTo>
                  <a:cubicBezTo>
                    <a:pt x="0" y="365"/>
                    <a:pt x="68" y="558"/>
                    <a:pt x="124" y="558"/>
                  </a:cubicBezTo>
                  <a:cubicBezTo>
                    <a:pt x="127" y="558"/>
                    <a:pt x="129" y="558"/>
                    <a:pt x="132" y="557"/>
                  </a:cubicBezTo>
                  <a:cubicBezTo>
                    <a:pt x="190" y="539"/>
                    <a:pt x="506" y="190"/>
                    <a:pt x="425" y="56"/>
                  </a:cubicBezTo>
                  <a:cubicBezTo>
                    <a:pt x="401" y="17"/>
                    <a:pt x="364" y="0"/>
                    <a:pt x="321" y="0"/>
                  </a:cubicBez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29"/>
            <p:cNvSpPr/>
            <p:nvPr/>
          </p:nvSpPr>
          <p:spPr>
            <a:xfrm>
              <a:off x="1973675" y="1806400"/>
              <a:ext cx="23350" cy="62825"/>
            </a:xfrm>
            <a:custGeom>
              <a:rect b="b" l="l" r="r" t="t"/>
              <a:pathLst>
                <a:path extrusionOk="0" h="2513" w="934">
                  <a:moveTo>
                    <a:pt x="815" y="0"/>
                  </a:moveTo>
                  <a:cubicBezTo>
                    <a:pt x="815" y="0"/>
                    <a:pt x="1" y="2401"/>
                    <a:pt x="41" y="2498"/>
                  </a:cubicBezTo>
                  <a:cubicBezTo>
                    <a:pt x="44" y="2508"/>
                    <a:pt x="56" y="2512"/>
                    <a:pt x="75" y="2512"/>
                  </a:cubicBezTo>
                  <a:cubicBezTo>
                    <a:pt x="241" y="2512"/>
                    <a:pt x="933" y="2162"/>
                    <a:pt x="933" y="2162"/>
                  </a:cubicBezTo>
                  <a:lnTo>
                    <a:pt x="815" y="0"/>
                  </a:ln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29"/>
            <p:cNvSpPr/>
            <p:nvPr/>
          </p:nvSpPr>
          <p:spPr>
            <a:xfrm>
              <a:off x="1972325" y="1807950"/>
              <a:ext cx="23250" cy="62825"/>
            </a:xfrm>
            <a:custGeom>
              <a:rect b="b" l="l" r="r" t="t"/>
              <a:pathLst>
                <a:path extrusionOk="0" h="2513" w="930">
                  <a:moveTo>
                    <a:pt x="812" y="0"/>
                  </a:moveTo>
                  <a:cubicBezTo>
                    <a:pt x="812" y="0"/>
                    <a:pt x="0" y="2401"/>
                    <a:pt x="37" y="2498"/>
                  </a:cubicBezTo>
                  <a:cubicBezTo>
                    <a:pt x="41" y="2508"/>
                    <a:pt x="53" y="2512"/>
                    <a:pt x="72" y="2512"/>
                  </a:cubicBezTo>
                  <a:cubicBezTo>
                    <a:pt x="240" y="2512"/>
                    <a:pt x="930" y="2163"/>
                    <a:pt x="930" y="2163"/>
                  </a:cubicBezTo>
                  <a:lnTo>
                    <a:pt x="927" y="2096"/>
                  </a:lnTo>
                  <a:cubicBezTo>
                    <a:pt x="724" y="2194"/>
                    <a:pt x="311" y="2387"/>
                    <a:pt x="185" y="2387"/>
                  </a:cubicBezTo>
                  <a:cubicBezTo>
                    <a:pt x="166" y="2387"/>
                    <a:pt x="153" y="2383"/>
                    <a:pt x="149" y="2373"/>
                  </a:cubicBezTo>
                  <a:cubicBezTo>
                    <a:pt x="120" y="2298"/>
                    <a:pt x="604" y="831"/>
                    <a:pt x="821" y="181"/>
                  </a:cubicBezTo>
                  <a:lnTo>
                    <a:pt x="812" y="0"/>
                  </a:lnTo>
                  <a:close/>
                </a:path>
              </a:pathLst>
            </a:custGeom>
            <a:solidFill>
              <a:srgbClr val="EF8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29"/>
            <p:cNvSpPr/>
            <p:nvPr/>
          </p:nvSpPr>
          <p:spPr>
            <a:xfrm>
              <a:off x="1994200" y="1794700"/>
              <a:ext cx="33375" cy="16000"/>
            </a:xfrm>
            <a:custGeom>
              <a:rect b="b" l="l" r="r" t="t"/>
              <a:pathLst>
                <a:path extrusionOk="0" h="640" w="1335">
                  <a:moveTo>
                    <a:pt x="1105" y="1"/>
                  </a:moveTo>
                  <a:cubicBezTo>
                    <a:pt x="908" y="1"/>
                    <a:pt x="49" y="244"/>
                    <a:pt x="49" y="244"/>
                  </a:cubicBezTo>
                  <a:cubicBezTo>
                    <a:pt x="49" y="244"/>
                    <a:pt x="0" y="546"/>
                    <a:pt x="59" y="588"/>
                  </a:cubicBezTo>
                  <a:cubicBezTo>
                    <a:pt x="101" y="615"/>
                    <a:pt x="364" y="640"/>
                    <a:pt x="636" y="640"/>
                  </a:cubicBezTo>
                  <a:cubicBezTo>
                    <a:pt x="943" y="640"/>
                    <a:pt x="1261" y="608"/>
                    <a:pt x="1286" y="514"/>
                  </a:cubicBezTo>
                  <a:cubicBezTo>
                    <a:pt x="1334" y="336"/>
                    <a:pt x="1209" y="60"/>
                    <a:pt x="1141" y="7"/>
                  </a:cubicBezTo>
                  <a:cubicBezTo>
                    <a:pt x="1136" y="3"/>
                    <a:pt x="1123" y="1"/>
                    <a:pt x="1105" y="1"/>
                  </a:cubicBezTo>
                  <a:close/>
                </a:path>
              </a:pathLst>
            </a:custGeom>
            <a:solidFill>
              <a:srgbClr val="994D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29"/>
            <p:cNvSpPr/>
            <p:nvPr/>
          </p:nvSpPr>
          <p:spPr>
            <a:xfrm>
              <a:off x="1972025" y="1796300"/>
              <a:ext cx="21350" cy="14375"/>
            </a:xfrm>
            <a:custGeom>
              <a:rect b="b" l="l" r="r" t="t"/>
              <a:pathLst>
                <a:path extrusionOk="0" h="575" w="854">
                  <a:moveTo>
                    <a:pt x="88" y="1"/>
                  </a:moveTo>
                  <a:cubicBezTo>
                    <a:pt x="71" y="1"/>
                    <a:pt x="60" y="3"/>
                    <a:pt x="57" y="10"/>
                  </a:cubicBezTo>
                  <a:cubicBezTo>
                    <a:pt x="27" y="66"/>
                    <a:pt x="1" y="316"/>
                    <a:pt x="52" y="466"/>
                  </a:cubicBezTo>
                  <a:cubicBezTo>
                    <a:pt x="80" y="547"/>
                    <a:pt x="289" y="575"/>
                    <a:pt x="481" y="575"/>
                  </a:cubicBezTo>
                  <a:cubicBezTo>
                    <a:pt x="640" y="575"/>
                    <a:pt x="788" y="556"/>
                    <a:pt x="815" y="531"/>
                  </a:cubicBezTo>
                  <a:cubicBezTo>
                    <a:pt x="853" y="493"/>
                    <a:pt x="794" y="191"/>
                    <a:pt x="794" y="191"/>
                  </a:cubicBezTo>
                  <a:cubicBezTo>
                    <a:pt x="794" y="191"/>
                    <a:pt x="231" y="1"/>
                    <a:pt x="88" y="1"/>
                  </a:cubicBezTo>
                  <a:close/>
                </a:path>
              </a:pathLst>
            </a:custGeom>
            <a:solidFill>
              <a:srgbClr val="994D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29"/>
            <p:cNvSpPr/>
            <p:nvPr/>
          </p:nvSpPr>
          <p:spPr>
            <a:xfrm>
              <a:off x="1969050" y="1760625"/>
              <a:ext cx="121550" cy="48600"/>
            </a:xfrm>
            <a:custGeom>
              <a:rect b="b" l="l" r="r" t="t"/>
              <a:pathLst>
                <a:path extrusionOk="0" h="1944" w="4862">
                  <a:moveTo>
                    <a:pt x="810" y="1"/>
                  </a:moveTo>
                  <a:cubicBezTo>
                    <a:pt x="779" y="21"/>
                    <a:pt x="748" y="42"/>
                    <a:pt x="723" y="67"/>
                  </a:cubicBezTo>
                  <a:cubicBezTo>
                    <a:pt x="705" y="66"/>
                    <a:pt x="686" y="65"/>
                    <a:pt x="668" y="65"/>
                  </a:cubicBezTo>
                  <a:cubicBezTo>
                    <a:pt x="335" y="65"/>
                    <a:pt x="59" y="249"/>
                    <a:pt x="21" y="830"/>
                  </a:cubicBezTo>
                  <a:cubicBezTo>
                    <a:pt x="5" y="1082"/>
                    <a:pt x="0" y="1309"/>
                    <a:pt x="9" y="1512"/>
                  </a:cubicBezTo>
                  <a:cubicBezTo>
                    <a:pt x="135" y="1835"/>
                    <a:pt x="747" y="1943"/>
                    <a:pt x="1505" y="1943"/>
                  </a:cubicBezTo>
                  <a:cubicBezTo>
                    <a:pt x="2697" y="1943"/>
                    <a:pt x="4250" y="1675"/>
                    <a:pt x="4845" y="1553"/>
                  </a:cubicBezTo>
                  <a:cubicBezTo>
                    <a:pt x="4859" y="1348"/>
                    <a:pt x="4862" y="1129"/>
                    <a:pt x="4854" y="890"/>
                  </a:cubicBezTo>
                  <a:cubicBezTo>
                    <a:pt x="4851" y="752"/>
                    <a:pt x="4829" y="633"/>
                    <a:pt x="4801" y="524"/>
                  </a:cubicBezTo>
                  <a:lnTo>
                    <a:pt x="810" y="1"/>
                  </a:lnTo>
                  <a:close/>
                </a:path>
              </a:pathLst>
            </a:custGeom>
            <a:solidFill>
              <a:srgbClr val="964B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29"/>
            <p:cNvSpPr/>
            <p:nvPr/>
          </p:nvSpPr>
          <p:spPr>
            <a:xfrm>
              <a:off x="1976900" y="1708900"/>
              <a:ext cx="117175" cy="79100"/>
            </a:xfrm>
            <a:custGeom>
              <a:rect b="b" l="l" r="r" t="t"/>
              <a:pathLst>
                <a:path extrusionOk="0" h="3164" w="4687">
                  <a:moveTo>
                    <a:pt x="1467" y="0"/>
                  </a:moveTo>
                  <a:cubicBezTo>
                    <a:pt x="1154" y="0"/>
                    <a:pt x="924" y="34"/>
                    <a:pt x="857" y="113"/>
                  </a:cubicBezTo>
                  <a:cubicBezTo>
                    <a:pt x="586" y="432"/>
                    <a:pt x="0" y="2082"/>
                    <a:pt x="0" y="2082"/>
                  </a:cubicBezTo>
                  <a:lnTo>
                    <a:pt x="4545" y="3164"/>
                  </a:lnTo>
                  <a:cubicBezTo>
                    <a:pt x="4545" y="3164"/>
                    <a:pt x="4686" y="937"/>
                    <a:pt x="4355" y="575"/>
                  </a:cubicBezTo>
                  <a:cubicBezTo>
                    <a:pt x="4106" y="303"/>
                    <a:pt x="2410" y="0"/>
                    <a:pt x="14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29"/>
            <p:cNvSpPr/>
            <p:nvPr/>
          </p:nvSpPr>
          <p:spPr>
            <a:xfrm>
              <a:off x="2039950" y="1710925"/>
              <a:ext cx="54125" cy="77075"/>
            </a:xfrm>
            <a:custGeom>
              <a:rect b="b" l="l" r="r" t="t"/>
              <a:pathLst>
                <a:path extrusionOk="0" h="3083" w="2165">
                  <a:moveTo>
                    <a:pt x="1" y="1"/>
                  </a:moveTo>
                  <a:cubicBezTo>
                    <a:pt x="248" y="451"/>
                    <a:pt x="395" y="1007"/>
                    <a:pt x="395" y="1610"/>
                  </a:cubicBezTo>
                  <a:cubicBezTo>
                    <a:pt x="395" y="1981"/>
                    <a:pt x="339" y="2335"/>
                    <a:pt x="239" y="2657"/>
                  </a:cubicBezTo>
                  <a:lnTo>
                    <a:pt x="2023" y="3083"/>
                  </a:lnTo>
                  <a:cubicBezTo>
                    <a:pt x="2023" y="3083"/>
                    <a:pt x="2164" y="856"/>
                    <a:pt x="1833" y="494"/>
                  </a:cubicBezTo>
                  <a:cubicBezTo>
                    <a:pt x="1663" y="308"/>
                    <a:pt x="818" y="108"/>
                    <a:pt x="1"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29"/>
            <p:cNvSpPr/>
            <p:nvPr/>
          </p:nvSpPr>
          <p:spPr>
            <a:xfrm>
              <a:off x="1896575" y="1748175"/>
              <a:ext cx="173675" cy="32025"/>
            </a:xfrm>
            <a:custGeom>
              <a:rect b="b" l="l" r="r" t="t"/>
              <a:pathLst>
                <a:path extrusionOk="0" h="1281" w="6947">
                  <a:moveTo>
                    <a:pt x="197" y="0"/>
                  </a:moveTo>
                  <a:cubicBezTo>
                    <a:pt x="69" y="0"/>
                    <a:pt x="0" y="5"/>
                    <a:pt x="17" y="17"/>
                  </a:cubicBezTo>
                  <a:cubicBezTo>
                    <a:pt x="1244" y="861"/>
                    <a:pt x="6946" y="1281"/>
                    <a:pt x="6946" y="1281"/>
                  </a:cubicBezTo>
                  <a:lnTo>
                    <a:pt x="3295" y="147"/>
                  </a:lnTo>
                  <a:cubicBezTo>
                    <a:pt x="3295" y="147"/>
                    <a:pt x="886" y="0"/>
                    <a:pt x="1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29"/>
            <p:cNvSpPr/>
            <p:nvPr/>
          </p:nvSpPr>
          <p:spPr>
            <a:xfrm>
              <a:off x="1896700" y="1748225"/>
              <a:ext cx="181450" cy="34375"/>
            </a:xfrm>
            <a:custGeom>
              <a:rect b="b" l="l" r="r" t="t"/>
              <a:pathLst>
                <a:path extrusionOk="0" h="1375" w="7258">
                  <a:moveTo>
                    <a:pt x="87" y="1"/>
                  </a:moveTo>
                  <a:cubicBezTo>
                    <a:pt x="30" y="2"/>
                    <a:pt x="1" y="8"/>
                    <a:pt x="12" y="15"/>
                  </a:cubicBezTo>
                  <a:cubicBezTo>
                    <a:pt x="1239" y="859"/>
                    <a:pt x="7258" y="1374"/>
                    <a:pt x="7258" y="1374"/>
                  </a:cubicBezTo>
                  <a:lnTo>
                    <a:pt x="6111" y="952"/>
                  </a:lnTo>
                  <a:cubicBezTo>
                    <a:pt x="4828" y="837"/>
                    <a:pt x="1495" y="557"/>
                    <a:pt x="87"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29"/>
            <p:cNvSpPr/>
            <p:nvPr/>
          </p:nvSpPr>
          <p:spPr>
            <a:xfrm>
              <a:off x="2004125" y="1815600"/>
              <a:ext cx="10300" cy="11525"/>
            </a:xfrm>
            <a:custGeom>
              <a:rect b="b" l="l" r="r" t="t"/>
              <a:pathLst>
                <a:path extrusionOk="0" h="461" w="412">
                  <a:moveTo>
                    <a:pt x="24" y="0"/>
                  </a:moveTo>
                  <a:cubicBezTo>
                    <a:pt x="24" y="0"/>
                    <a:pt x="1" y="423"/>
                    <a:pt x="207" y="458"/>
                  </a:cubicBezTo>
                  <a:cubicBezTo>
                    <a:pt x="214" y="460"/>
                    <a:pt x="221" y="460"/>
                    <a:pt x="228" y="460"/>
                  </a:cubicBezTo>
                  <a:cubicBezTo>
                    <a:pt x="412" y="460"/>
                    <a:pt x="391" y="11"/>
                    <a:pt x="391" y="11"/>
                  </a:cubicBezTo>
                  <a:lnTo>
                    <a:pt x="24" y="0"/>
                  </a:lnTo>
                  <a:close/>
                </a:path>
              </a:pathLst>
            </a:custGeom>
            <a:solidFill>
              <a:srgbClr val="5E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29"/>
            <p:cNvSpPr/>
            <p:nvPr/>
          </p:nvSpPr>
          <p:spPr>
            <a:xfrm>
              <a:off x="1976950" y="1815975"/>
              <a:ext cx="10300" cy="11525"/>
            </a:xfrm>
            <a:custGeom>
              <a:rect b="b" l="l" r="r" t="t"/>
              <a:pathLst>
                <a:path extrusionOk="0" h="461" w="412">
                  <a:moveTo>
                    <a:pt x="25" y="0"/>
                  </a:moveTo>
                  <a:cubicBezTo>
                    <a:pt x="25" y="0"/>
                    <a:pt x="1" y="423"/>
                    <a:pt x="207" y="458"/>
                  </a:cubicBezTo>
                  <a:cubicBezTo>
                    <a:pt x="214" y="459"/>
                    <a:pt x="221" y="460"/>
                    <a:pt x="228" y="460"/>
                  </a:cubicBezTo>
                  <a:cubicBezTo>
                    <a:pt x="412" y="460"/>
                    <a:pt x="391" y="11"/>
                    <a:pt x="391" y="11"/>
                  </a:cubicBezTo>
                  <a:lnTo>
                    <a:pt x="25" y="0"/>
                  </a:lnTo>
                  <a:close/>
                </a:path>
              </a:pathLst>
            </a:custGeom>
            <a:solidFill>
              <a:srgbClr val="5E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29"/>
            <p:cNvSpPr/>
            <p:nvPr/>
          </p:nvSpPr>
          <p:spPr>
            <a:xfrm>
              <a:off x="1990425" y="1867375"/>
              <a:ext cx="36125" cy="7975"/>
            </a:xfrm>
            <a:custGeom>
              <a:rect b="b" l="l" r="r" t="t"/>
              <a:pathLst>
                <a:path extrusionOk="0" h="319" w="1445">
                  <a:moveTo>
                    <a:pt x="1444" y="0"/>
                  </a:moveTo>
                  <a:lnTo>
                    <a:pt x="1204" y="47"/>
                  </a:lnTo>
                  <a:cubicBezTo>
                    <a:pt x="918" y="231"/>
                    <a:pt x="544" y="272"/>
                    <a:pt x="266" y="272"/>
                  </a:cubicBezTo>
                  <a:cubicBezTo>
                    <a:pt x="212" y="272"/>
                    <a:pt x="161" y="270"/>
                    <a:pt x="116" y="268"/>
                  </a:cubicBezTo>
                  <a:lnTo>
                    <a:pt x="1" y="293"/>
                  </a:lnTo>
                  <a:cubicBezTo>
                    <a:pt x="1" y="293"/>
                    <a:pt x="160" y="319"/>
                    <a:pt x="381" y="319"/>
                  </a:cubicBezTo>
                  <a:cubicBezTo>
                    <a:pt x="701" y="319"/>
                    <a:pt x="1152" y="265"/>
                    <a:pt x="1444" y="0"/>
                  </a:cubicBezTo>
                  <a:close/>
                </a:path>
              </a:pathLst>
            </a:custGeom>
            <a:solidFill>
              <a:srgbClr val="5E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29"/>
            <p:cNvSpPr/>
            <p:nvPr/>
          </p:nvSpPr>
          <p:spPr>
            <a:xfrm>
              <a:off x="2001750" y="1876925"/>
              <a:ext cx="13425" cy="4000"/>
            </a:xfrm>
            <a:custGeom>
              <a:rect b="b" l="l" r="r" t="t"/>
              <a:pathLst>
                <a:path extrusionOk="0" h="160" w="537">
                  <a:moveTo>
                    <a:pt x="536" y="1"/>
                  </a:moveTo>
                  <a:lnTo>
                    <a:pt x="536" y="1"/>
                  </a:lnTo>
                  <a:cubicBezTo>
                    <a:pt x="516" y="7"/>
                    <a:pt x="118" y="100"/>
                    <a:pt x="5" y="100"/>
                  </a:cubicBezTo>
                  <a:cubicBezTo>
                    <a:pt x="3" y="100"/>
                    <a:pt x="2" y="100"/>
                    <a:pt x="0" y="100"/>
                  </a:cubicBezTo>
                  <a:lnTo>
                    <a:pt x="0" y="100"/>
                  </a:lnTo>
                  <a:cubicBezTo>
                    <a:pt x="0" y="100"/>
                    <a:pt x="109" y="159"/>
                    <a:pt x="222" y="159"/>
                  </a:cubicBezTo>
                  <a:cubicBezTo>
                    <a:pt x="240" y="159"/>
                    <a:pt x="259" y="158"/>
                    <a:pt x="277" y="154"/>
                  </a:cubicBezTo>
                  <a:cubicBezTo>
                    <a:pt x="409" y="128"/>
                    <a:pt x="536" y="1"/>
                    <a:pt x="536" y="1"/>
                  </a:cubicBezTo>
                  <a:close/>
                </a:path>
              </a:pathLst>
            </a:custGeom>
            <a:solidFill>
              <a:srgbClr val="5E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29"/>
            <p:cNvSpPr/>
            <p:nvPr/>
          </p:nvSpPr>
          <p:spPr>
            <a:xfrm>
              <a:off x="2006050" y="2035700"/>
              <a:ext cx="38275" cy="22125"/>
            </a:xfrm>
            <a:custGeom>
              <a:rect b="b" l="l" r="r" t="t"/>
              <a:pathLst>
                <a:path extrusionOk="0" h="885" w="1531">
                  <a:moveTo>
                    <a:pt x="391" y="0"/>
                  </a:moveTo>
                  <a:cubicBezTo>
                    <a:pt x="190" y="18"/>
                    <a:pt x="50" y="74"/>
                    <a:pt x="0" y="293"/>
                  </a:cubicBezTo>
                  <a:cubicBezTo>
                    <a:pt x="227" y="342"/>
                    <a:pt x="632" y="714"/>
                    <a:pt x="697" y="845"/>
                  </a:cubicBezTo>
                  <a:cubicBezTo>
                    <a:pt x="711" y="873"/>
                    <a:pt x="756" y="885"/>
                    <a:pt x="819" y="885"/>
                  </a:cubicBezTo>
                  <a:cubicBezTo>
                    <a:pt x="1053" y="885"/>
                    <a:pt x="1530" y="718"/>
                    <a:pt x="1523" y="585"/>
                  </a:cubicBezTo>
                  <a:cubicBezTo>
                    <a:pt x="1516" y="415"/>
                    <a:pt x="391" y="0"/>
                    <a:pt x="391"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29"/>
            <p:cNvSpPr/>
            <p:nvPr/>
          </p:nvSpPr>
          <p:spPr>
            <a:xfrm>
              <a:off x="2037450" y="2046550"/>
              <a:ext cx="20875" cy="15100"/>
            </a:xfrm>
            <a:custGeom>
              <a:rect b="b" l="l" r="r" t="t"/>
              <a:pathLst>
                <a:path extrusionOk="0" h="604" w="835">
                  <a:moveTo>
                    <a:pt x="67" y="0"/>
                  </a:moveTo>
                  <a:lnTo>
                    <a:pt x="1" y="229"/>
                  </a:lnTo>
                  <a:cubicBezTo>
                    <a:pt x="170" y="292"/>
                    <a:pt x="347" y="380"/>
                    <a:pt x="395" y="405"/>
                  </a:cubicBezTo>
                  <a:cubicBezTo>
                    <a:pt x="437" y="428"/>
                    <a:pt x="563" y="604"/>
                    <a:pt x="668" y="604"/>
                  </a:cubicBezTo>
                  <a:cubicBezTo>
                    <a:pt x="688" y="604"/>
                    <a:pt x="707" y="597"/>
                    <a:pt x="725" y="582"/>
                  </a:cubicBezTo>
                  <a:cubicBezTo>
                    <a:pt x="834" y="489"/>
                    <a:pt x="391" y="65"/>
                    <a:pt x="67"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29"/>
            <p:cNvSpPr/>
            <p:nvPr/>
          </p:nvSpPr>
          <p:spPr>
            <a:xfrm>
              <a:off x="2031600" y="2049350"/>
              <a:ext cx="16300" cy="19975"/>
            </a:xfrm>
            <a:custGeom>
              <a:rect b="b" l="l" r="r" t="t"/>
              <a:pathLst>
                <a:path extrusionOk="0" h="799" w="652">
                  <a:moveTo>
                    <a:pt x="131" y="0"/>
                  </a:moveTo>
                  <a:lnTo>
                    <a:pt x="0" y="217"/>
                  </a:lnTo>
                  <a:cubicBezTo>
                    <a:pt x="129" y="329"/>
                    <a:pt x="257" y="470"/>
                    <a:pt x="291" y="513"/>
                  </a:cubicBezTo>
                  <a:cubicBezTo>
                    <a:pt x="322" y="552"/>
                    <a:pt x="385" y="799"/>
                    <a:pt x="490" y="799"/>
                  </a:cubicBezTo>
                  <a:cubicBezTo>
                    <a:pt x="501" y="799"/>
                    <a:pt x="513" y="796"/>
                    <a:pt x="525" y="790"/>
                  </a:cubicBezTo>
                  <a:cubicBezTo>
                    <a:pt x="651" y="725"/>
                    <a:pt x="397" y="161"/>
                    <a:pt x="131"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29"/>
            <p:cNvSpPr/>
            <p:nvPr/>
          </p:nvSpPr>
          <p:spPr>
            <a:xfrm>
              <a:off x="2022425" y="2050000"/>
              <a:ext cx="13875" cy="21525"/>
            </a:xfrm>
            <a:custGeom>
              <a:rect b="b" l="l" r="r" t="t"/>
              <a:pathLst>
                <a:path extrusionOk="0" h="861" w="555">
                  <a:moveTo>
                    <a:pt x="155" y="1"/>
                  </a:moveTo>
                  <a:lnTo>
                    <a:pt x="1" y="206"/>
                  </a:lnTo>
                  <a:cubicBezTo>
                    <a:pt x="110" y="337"/>
                    <a:pt x="211" y="496"/>
                    <a:pt x="238" y="544"/>
                  </a:cubicBezTo>
                  <a:cubicBezTo>
                    <a:pt x="265" y="588"/>
                    <a:pt x="290" y="861"/>
                    <a:pt x="397" y="861"/>
                  </a:cubicBezTo>
                  <a:cubicBezTo>
                    <a:pt x="406" y="861"/>
                    <a:pt x="415" y="859"/>
                    <a:pt x="425" y="855"/>
                  </a:cubicBezTo>
                  <a:cubicBezTo>
                    <a:pt x="554" y="805"/>
                    <a:pt x="388" y="197"/>
                    <a:pt x="155"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29"/>
            <p:cNvSpPr/>
            <p:nvPr/>
          </p:nvSpPr>
          <p:spPr>
            <a:xfrm>
              <a:off x="2015400" y="2036400"/>
              <a:ext cx="40325" cy="9400"/>
            </a:xfrm>
            <a:custGeom>
              <a:rect b="b" l="l" r="r" t="t"/>
              <a:pathLst>
                <a:path extrusionOk="0" h="376" w="1613">
                  <a:moveTo>
                    <a:pt x="0" y="0"/>
                  </a:moveTo>
                  <a:cubicBezTo>
                    <a:pt x="0" y="0"/>
                    <a:pt x="0" y="0"/>
                    <a:pt x="0" y="0"/>
                  </a:cubicBezTo>
                  <a:cubicBezTo>
                    <a:pt x="0" y="0"/>
                    <a:pt x="0" y="0"/>
                    <a:pt x="0" y="0"/>
                  </a:cubicBezTo>
                  <a:lnTo>
                    <a:pt x="0" y="0"/>
                  </a:lnTo>
                  <a:cubicBezTo>
                    <a:pt x="0" y="0"/>
                    <a:pt x="0" y="0"/>
                    <a:pt x="0" y="0"/>
                  </a:cubicBezTo>
                  <a:close/>
                  <a:moveTo>
                    <a:pt x="0" y="0"/>
                  </a:moveTo>
                  <a:lnTo>
                    <a:pt x="0" y="0"/>
                  </a:lnTo>
                  <a:cubicBezTo>
                    <a:pt x="7" y="2"/>
                    <a:pt x="439" y="289"/>
                    <a:pt x="648" y="358"/>
                  </a:cubicBezTo>
                  <a:cubicBezTo>
                    <a:pt x="686" y="370"/>
                    <a:pt x="724" y="375"/>
                    <a:pt x="761" y="375"/>
                  </a:cubicBezTo>
                  <a:cubicBezTo>
                    <a:pt x="931" y="375"/>
                    <a:pt x="1086" y="271"/>
                    <a:pt x="1140" y="264"/>
                  </a:cubicBezTo>
                  <a:cubicBezTo>
                    <a:pt x="1144" y="263"/>
                    <a:pt x="1149" y="263"/>
                    <a:pt x="1154" y="263"/>
                  </a:cubicBezTo>
                  <a:cubicBezTo>
                    <a:pt x="1197" y="263"/>
                    <a:pt x="1291" y="278"/>
                    <a:pt x="1378" y="278"/>
                  </a:cubicBezTo>
                  <a:cubicBezTo>
                    <a:pt x="1463" y="278"/>
                    <a:pt x="1543" y="264"/>
                    <a:pt x="1564" y="206"/>
                  </a:cubicBezTo>
                  <a:cubicBezTo>
                    <a:pt x="1613" y="82"/>
                    <a:pt x="526" y="22"/>
                    <a:pt x="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29"/>
            <p:cNvSpPr/>
            <p:nvPr/>
          </p:nvSpPr>
          <p:spPr>
            <a:xfrm>
              <a:off x="2005975" y="2031350"/>
              <a:ext cx="39175" cy="21625"/>
            </a:xfrm>
            <a:custGeom>
              <a:rect b="b" l="l" r="r" t="t"/>
              <a:pathLst>
                <a:path extrusionOk="0" h="865" w="1567">
                  <a:moveTo>
                    <a:pt x="363" y="0"/>
                  </a:moveTo>
                  <a:cubicBezTo>
                    <a:pt x="164" y="15"/>
                    <a:pt x="30" y="69"/>
                    <a:pt x="0" y="284"/>
                  </a:cubicBezTo>
                  <a:cubicBezTo>
                    <a:pt x="230" y="333"/>
                    <a:pt x="670" y="697"/>
                    <a:pt x="746" y="826"/>
                  </a:cubicBezTo>
                  <a:cubicBezTo>
                    <a:pt x="762" y="853"/>
                    <a:pt x="807" y="864"/>
                    <a:pt x="869" y="864"/>
                  </a:cubicBezTo>
                  <a:cubicBezTo>
                    <a:pt x="1103" y="864"/>
                    <a:pt x="1567" y="702"/>
                    <a:pt x="1548" y="570"/>
                  </a:cubicBezTo>
                  <a:cubicBezTo>
                    <a:pt x="1525" y="405"/>
                    <a:pt x="363" y="0"/>
                    <a:pt x="363" y="0"/>
                  </a:cubicBez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29"/>
            <p:cNvSpPr/>
            <p:nvPr/>
          </p:nvSpPr>
          <p:spPr>
            <a:xfrm>
              <a:off x="2038200" y="2041950"/>
              <a:ext cx="21450" cy="14800"/>
            </a:xfrm>
            <a:custGeom>
              <a:rect b="b" l="l" r="r" t="t"/>
              <a:pathLst>
                <a:path extrusionOk="0" h="592" w="858">
                  <a:moveTo>
                    <a:pt x="44" y="0"/>
                  </a:moveTo>
                  <a:lnTo>
                    <a:pt x="0" y="224"/>
                  </a:lnTo>
                  <a:cubicBezTo>
                    <a:pt x="174" y="285"/>
                    <a:pt x="358" y="371"/>
                    <a:pt x="412" y="397"/>
                  </a:cubicBezTo>
                  <a:cubicBezTo>
                    <a:pt x="457" y="419"/>
                    <a:pt x="599" y="591"/>
                    <a:pt x="702" y="591"/>
                  </a:cubicBezTo>
                  <a:cubicBezTo>
                    <a:pt x="722" y="591"/>
                    <a:pt x="740" y="585"/>
                    <a:pt x="755" y="570"/>
                  </a:cubicBezTo>
                  <a:cubicBezTo>
                    <a:pt x="857" y="479"/>
                    <a:pt x="373" y="64"/>
                    <a:pt x="44" y="0"/>
                  </a:cubicBez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29"/>
            <p:cNvSpPr/>
            <p:nvPr/>
          </p:nvSpPr>
          <p:spPr>
            <a:xfrm>
              <a:off x="2032550" y="2044625"/>
              <a:ext cx="17475" cy="19525"/>
            </a:xfrm>
            <a:custGeom>
              <a:rect b="b" l="l" r="r" t="t"/>
              <a:pathLst>
                <a:path extrusionOk="0" h="781" w="699">
                  <a:moveTo>
                    <a:pt x="111" y="1"/>
                  </a:moveTo>
                  <a:lnTo>
                    <a:pt x="1" y="213"/>
                  </a:lnTo>
                  <a:cubicBezTo>
                    <a:pt x="141" y="323"/>
                    <a:pt x="279" y="460"/>
                    <a:pt x="319" y="502"/>
                  </a:cubicBezTo>
                  <a:cubicBezTo>
                    <a:pt x="355" y="538"/>
                    <a:pt x="439" y="780"/>
                    <a:pt x="542" y="780"/>
                  </a:cubicBezTo>
                  <a:cubicBezTo>
                    <a:pt x="554" y="780"/>
                    <a:pt x="565" y="777"/>
                    <a:pt x="577" y="771"/>
                  </a:cubicBezTo>
                  <a:cubicBezTo>
                    <a:pt x="699" y="708"/>
                    <a:pt x="391" y="157"/>
                    <a:pt x="111" y="1"/>
                  </a:cubicBez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29"/>
            <p:cNvSpPr/>
            <p:nvPr/>
          </p:nvSpPr>
          <p:spPr>
            <a:xfrm>
              <a:off x="2023450" y="2045250"/>
              <a:ext cx="15200" cy="21075"/>
            </a:xfrm>
            <a:custGeom>
              <a:rect b="b" l="l" r="r" t="t"/>
              <a:pathLst>
                <a:path extrusionOk="0" h="843" w="608">
                  <a:moveTo>
                    <a:pt x="136" y="1"/>
                  </a:moveTo>
                  <a:lnTo>
                    <a:pt x="1" y="203"/>
                  </a:lnTo>
                  <a:cubicBezTo>
                    <a:pt x="120" y="331"/>
                    <a:pt x="237" y="487"/>
                    <a:pt x="269" y="534"/>
                  </a:cubicBezTo>
                  <a:cubicBezTo>
                    <a:pt x="300" y="576"/>
                    <a:pt x="349" y="843"/>
                    <a:pt x="456" y="843"/>
                  </a:cubicBezTo>
                  <a:cubicBezTo>
                    <a:pt x="464" y="843"/>
                    <a:pt x="473" y="841"/>
                    <a:pt x="483" y="837"/>
                  </a:cubicBezTo>
                  <a:cubicBezTo>
                    <a:pt x="608" y="787"/>
                    <a:pt x="387" y="192"/>
                    <a:pt x="136" y="1"/>
                  </a:cubicBez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29"/>
            <p:cNvSpPr/>
            <p:nvPr/>
          </p:nvSpPr>
          <p:spPr>
            <a:xfrm>
              <a:off x="2014650" y="2031975"/>
              <a:ext cx="40525" cy="9225"/>
            </a:xfrm>
            <a:custGeom>
              <a:rect b="b" l="l" r="r" t="t"/>
              <a:pathLst>
                <a:path extrusionOk="0" h="369" w="1621">
                  <a:moveTo>
                    <a:pt x="1" y="0"/>
                  </a:moveTo>
                  <a:lnTo>
                    <a:pt x="1" y="0"/>
                  </a:lnTo>
                  <a:cubicBezTo>
                    <a:pt x="1" y="0"/>
                    <a:pt x="1" y="0"/>
                    <a:pt x="1" y="0"/>
                  </a:cubicBezTo>
                  <a:lnTo>
                    <a:pt x="1" y="0"/>
                  </a:lnTo>
                  <a:cubicBezTo>
                    <a:pt x="1" y="0"/>
                    <a:pt x="1" y="0"/>
                    <a:pt x="1" y="0"/>
                  </a:cubicBezTo>
                  <a:close/>
                  <a:moveTo>
                    <a:pt x="1" y="0"/>
                  </a:moveTo>
                  <a:lnTo>
                    <a:pt x="1" y="0"/>
                  </a:lnTo>
                  <a:cubicBezTo>
                    <a:pt x="3" y="0"/>
                    <a:pt x="466" y="285"/>
                    <a:pt x="681" y="351"/>
                  </a:cubicBezTo>
                  <a:cubicBezTo>
                    <a:pt x="721" y="363"/>
                    <a:pt x="759" y="368"/>
                    <a:pt x="797" y="368"/>
                  </a:cubicBezTo>
                  <a:cubicBezTo>
                    <a:pt x="967" y="368"/>
                    <a:pt x="1111" y="265"/>
                    <a:pt x="1164" y="258"/>
                  </a:cubicBezTo>
                  <a:cubicBezTo>
                    <a:pt x="1168" y="257"/>
                    <a:pt x="1173" y="257"/>
                    <a:pt x="1179" y="257"/>
                  </a:cubicBezTo>
                  <a:cubicBezTo>
                    <a:pt x="1223" y="257"/>
                    <a:pt x="1317" y="272"/>
                    <a:pt x="1404" y="272"/>
                  </a:cubicBezTo>
                  <a:cubicBezTo>
                    <a:pt x="1489" y="272"/>
                    <a:pt x="1568" y="258"/>
                    <a:pt x="1584" y="201"/>
                  </a:cubicBezTo>
                  <a:cubicBezTo>
                    <a:pt x="1621" y="80"/>
                    <a:pt x="530" y="21"/>
                    <a:pt x="1" y="0"/>
                  </a:cubicBez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29"/>
            <p:cNvSpPr/>
            <p:nvPr/>
          </p:nvSpPr>
          <p:spPr>
            <a:xfrm>
              <a:off x="938775" y="2500200"/>
              <a:ext cx="188850" cy="13475"/>
            </a:xfrm>
            <a:custGeom>
              <a:rect b="b" l="l" r="r" t="t"/>
              <a:pathLst>
                <a:path extrusionOk="0" h="539" w="7554">
                  <a:moveTo>
                    <a:pt x="0" y="1"/>
                  </a:moveTo>
                  <a:lnTo>
                    <a:pt x="0" y="538"/>
                  </a:lnTo>
                  <a:lnTo>
                    <a:pt x="7554" y="538"/>
                  </a:lnTo>
                  <a:lnTo>
                    <a:pt x="755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29"/>
            <p:cNvSpPr/>
            <p:nvPr/>
          </p:nvSpPr>
          <p:spPr>
            <a:xfrm>
              <a:off x="1019700" y="2496825"/>
              <a:ext cx="25100" cy="245200"/>
            </a:xfrm>
            <a:custGeom>
              <a:rect b="b" l="l" r="r" t="t"/>
              <a:pathLst>
                <a:path extrusionOk="0" h="9808" w="1004">
                  <a:moveTo>
                    <a:pt x="0" y="0"/>
                  </a:moveTo>
                  <a:lnTo>
                    <a:pt x="766" y="9808"/>
                  </a:lnTo>
                  <a:lnTo>
                    <a:pt x="1003" y="9808"/>
                  </a:lnTo>
                  <a:lnTo>
                    <a:pt x="337" y="186"/>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29"/>
            <p:cNvSpPr/>
            <p:nvPr/>
          </p:nvSpPr>
          <p:spPr>
            <a:xfrm>
              <a:off x="914225" y="2386400"/>
              <a:ext cx="26225" cy="109400"/>
            </a:xfrm>
            <a:custGeom>
              <a:rect b="b" l="l" r="r" t="t"/>
              <a:pathLst>
                <a:path extrusionOk="0" h="4376" w="1049">
                  <a:moveTo>
                    <a:pt x="309" y="1"/>
                  </a:moveTo>
                  <a:lnTo>
                    <a:pt x="0" y="85"/>
                  </a:lnTo>
                  <a:lnTo>
                    <a:pt x="801" y="4339"/>
                  </a:lnTo>
                  <a:lnTo>
                    <a:pt x="1049" y="4376"/>
                  </a:lnTo>
                  <a:lnTo>
                    <a:pt x="3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29"/>
            <p:cNvSpPr/>
            <p:nvPr/>
          </p:nvSpPr>
          <p:spPr>
            <a:xfrm>
              <a:off x="920925" y="2496825"/>
              <a:ext cx="25125" cy="245200"/>
            </a:xfrm>
            <a:custGeom>
              <a:rect b="b" l="l" r="r" t="t"/>
              <a:pathLst>
                <a:path extrusionOk="0" h="9808" w="1005">
                  <a:moveTo>
                    <a:pt x="1004" y="0"/>
                  </a:moveTo>
                  <a:lnTo>
                    <a:pt x="667" y="186"/>
                  </a:lnTo>
                  <a:lnTo>
                    <a:pt x="0" y="9808"/>
                  </a:lnTo>
                  <a:lnTo>
                    <a:pt x="236" y="9808"/>
                  </a:lnTo>
                  <a:lnTo>
                    <a:pt x="10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29"/>
            <p:cNvSpPr/>
            <p:nvPr/>
          </p:nvSpPr>
          <p:spPr>
            <a:xfrm>
              <a:off x="1021725" y="2496825"/>
              <a:ext cx="25100" cy="245200"/>
            </a:xfrm>
            <a:custGeom>
              <a:rect b="b" l="l" r="r" t="t"/>
              <a:pathLst>
                <a:path extrusionOk="0" h="9808" w="1004">
                  <a:moveTo>
                    <a:pt x="1003" y="0"/>
                  </a:moveTo>
                  <a:lnTo>
                    <a:pt x="666" y="186"/>
                  </a:lnTo>
                  <a:lnTo>
                    <a:pt x="0" y="9808"/>
                  </a:lnTo>
                  <a:lnTo>
                    <a:pt x="236" y="9808"/>
                  </a:lnTo>
                  <a:lnTo>
                    <a:pt x="10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29"/>
            <p:cNvSpPr/>
            <p:nvPr/>
          </p:nvSpPr>
          <p:spPr>
            <a:xfrm>
              <a:off x="1120450" y="2496825"/>
              <a:ext cx="25150" cy="245200"/>
            </a:xfrm>
            <a:custGeom>
              <a:rect b="b" l="l" r="r" t="t"/>
              <a:pathLst>
                <a:path extrusionOk="0" h="9808" w="1006">
                  <a:moveTo>
                    <a:pt x="1" y="0"/>
                  </a:moveTo>
                  <a:lnTo>
                    <a:pt x="767" y="9808"/>
                  </a:lnTo>
                  <a:lnTo>
                    <a:pt x="1005" y="9808"/>
                  </a:lnTo>
                  <a:lnTo>
                    <a:pt x="338" y="186"/>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29"/>
            <p:cNvSpPr/>
            <p:nvPr/>
          </p:nvSpPr>
          <p:spPr>
            <a:xfrm>
              <a:off x="1031300" y="2382100"/>
              <a:ext cx="26225" cy="109375"/>
            </a:xfrm>
            <a:custGeom>
              <a:rect b="b" l="l" r="r" t="t"/>
              <a:pathLst>
                <a:path extrusionOk="0" h="4375" w="1049">
                  <a:moveTo>
                    <a:pt x="309" y="0"/>
                  </a:moveTo>
                  <a:lnTo>
                    <a:pt x="0" y="83"/>
                  </a:lnTo>
                  <a:lnTo>
                    <a:pt x="798" y="4337"/>
                  </a:lnTo>
                  <a:lnTo>
                    <a:pt x="1049" y="4374"/>
                  </a:lnTo>
                  <a:lnTo>
                    <a:pt x="309" y="0"/>
                  </a:lnTo>
                  <a:close/>
                </a:path>
              </a:pathLst>
            </a:custGeom>
            <a:solidFill>
              <a:srgbClr val="BFAC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29"/>
            <p:cNvSpPr/>
            <p:nvPr/>
          </p:nvSpPr>
          <p:spPr>
            <a:xfrm>
              <a:off x="850925" y="2157950"/>
              <a:ext cx="196450" cy="259525"/>
            </a:xfrm>
            <a:custGeom>
              <a:rect b="b" l="l" r="r" t="t"/>
              <a:pathLst>
                <a:path extrusionOk="0" h="10381" w="7858">
                  <a:moveTo>
                    <a:pt x="2536" y="1"/>
                  </a:moveTo>
                  <a:cubicBezTo>
                    <a:pt x="1987" y="1"/>
                    <a:pt x="1462" y="49"/>
                    <a:pt x="922" y="152"/>
                  </a:cubicBezTo>
                  <a:cubicBezTo>
                    <a:pt x="363" y="260"/>
                    <a:pt x="1" y="775"/>
                    <a:pt x="112" y="1303"/>
                  </a:cubicBezTo>
                  <a:lnTo>
                    <a:pt x="1855" y="9414"/>
                  </a:lnTo>
                  <a:cubicBezTo>
                    <a:pt x="1975" y="9977"/>
                    <a:pt x="2498" y="10380"/>
                    <a:pt x="3108" y="10380"/>
                  </a:cubicBezTo>
                  <a:lnTo>
                    <a:pt x="6685" y="10380"/>
                  </a:lnTo>
                  <a:cubicBezTo>
                    <a:pt x="7025" y="10380"/>
                    <a:pt x="7348" y="10234"/>
                    <a:pt x="7561" y="9987"/>
                  </a:cubicBezTo>
                  <a:cubicBezTo>
                    <a:pt x="7775" y="9738"/>
                    <a:pt x="7857" y="9410"/>
                    <a:pt x="7786" y="9097"/>
                  </a:cubicBezTo>
                  <a:lnTo>
                    <a:pt x="5994" y="1154"/>
                  </a:lnTo>
                  <a:cubicBezTo>
                    <a:pt x="5890" y="691"/>
                    <a:pt x="5499" y="335"/>
                    <a:pt x="5008" y="250"/>
                  </a:cubicBezTo>
                  <a:cubicBezTo>
                    <a:pt x="4074" y="90"/>
                    <a:pt x="3283" y="1"/>
                    <a:pt x="2536"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29"/>
            <p:cNvSpPr/>
            <p:nvPr/>
          </p:nvSpPr>
          <p:spPr>
            <a:xfrm>
              <a:off x="927900" y="2483525"/>
              <a:ext cx="215750" cy="22700"/>
            </a:xfrm>
            <a:custGeom>
              <a:rect b="b" l="l" r="r" t="t"/>
              <a:pathLst>
                <a:path extrusionOk="0" h="908" w="8630">
                  <a:moveTo>
                    <a:pt x="502" y="0"/>
                  </a:moveTo>
                  <a:cubicBezTo>
                    <a:pt x="269" y="0"/>
                    <a:pt x="70" y="162"/>
                    <a:pt x="35" y="382"/>
                  </a:cubicBezTo>
                  <a:cubicBezTo>
                    <a:pt x="1" y="601"/>
                    <a:pt x="141" y="810"/>
                    <a:pt x="366" y="875"/>
                  </a:cubicBezTo>
                  <a:cubicBezTo>
                    <a:pt x="469" y="905"/>
                    <a:pt x="550" y="908"/>
                    <a:pt x="582" y="908"/>
                  </a:cubicBezTo>
                  <a:cubicBezTo>
                    <a:pt x="592" y="908"/>
                    <a:pt x="597" y="908"/>
                    <a:pt x="597" y="908"/>
                  </a:cubicBezTo>
                  <a:lnTo>
                    <a:pt x="7707" y="908"/>
                  </a:lnTo>
                  <a:cubicBezTo>
                    <a:pt x="7961" y="908"/>
                    <a:pt x="8167" y="862"/>
                    <a:pt x="8336" y="791"/>
                  </a:cubicBezTo>
                  <a:cubicBezTo>
                    <a:pt x="8526" y="713"/>
                    <a:pt x="8629" y="519"/>
                    <a:pt x="8586" y="329"/>
                  </a:cubicBezTo>
                  <a:cubicBezTo>
                    <a:pt x="8542" y="136"/>
                    <a:pt x="8364" y="0"/>
                    <a:pt x="81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29"/>
            <p:cNvSpPr/>
            <p:nvPr/>
          </p:nvSpPr>
          <p:spPr>
            <a:xfrm>
              <a:off x="862375" y="2157900"/>
              <a:ext cx="196450" cy="259575"/>
            </a:xfrm>
            <a:custGeom>
              <a:rect b="b" l="l" r="r" t="t"/>
              <a:pathLst>
                <a:path extrusionOk="0" h="10383" w="7858">
                  <a:moveTo>
                    <a:pt x="2540" y="1"/>
                  </a:moveTo>
                  <a:cubicBezTo>
                    <a:pt x="1990" y="1"/>
                    <a:pt x="1464" y="49"/>
                    <a:pt x="922" y="153"/>
                  </a:cubicBezTo>
                  <a:cubicBezTo>
                    <a:pt x="363" y="259"/>
                    <a:pt x="1" y="774"/>
                    <a:pt x="112" y="1303"/>
                  </a:cubicBezTo>
                  <a:lnTo>
                    <a:pt x="1855" y="9416"/>
                  </a:lnTo>
                  <a:cubicBezTo>
                    <a:pt x="1977" y="9977"/>
                    <a:pt x="2500" y="10382"/>
                    <a:pt x="3108" y="10382"/>
                  </a:cubicBezTo>
                  <a:lnTo>
                    <a:pt x="6685" y="10382"/>
                  </a:lnTo>
                  <a:cubicBezTo>
                    <a:pt x="7025" y="10382"/>
                    <a:pt x="7348" y="10236"/>
                    <a:pt x="7561" y="9989"/>
                  </a:cubicBezTo>
                  <a:cubicBezTo>
                    <a:pt x="7775" y="9740"/>
                    <a:pt x="7857" y="9412"/>
                    <a:pt x="7788" y="9098"/>
                  </a:cubicBezTo>
                  <a:lnTo>
                    <a:pt x="5994" y="1154"/>
                  </a:lnTo>
                  <a:cubicBezTo>
                    <a:pt x="5890" y="692"/>
                    <a:pt x="5501" y="336"/>
                    <a:pt x="5008" y="250"/>
                  </a:cubicBezTo>
                  <a:cubicBezTo>
                    <a:pt x="4076" y="90"/>
                    <a:pt x="3286" y="1"/>
                    <a:pt x="25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29"/>
            <p:cNvSpPr/>
            <p:nvPr/>
          </p:nvSpPr>
          <p:spPr>
            <a:xfrm>
              <a:off x="909350" y="2169100"/>
              <a:ext cx="149475" cy="248400"/>
            </a:xfrm>
            <a:custGeom>
              <a:rect b="b" l="l" r="r" t="t"/>
              <a:pathLst>
                <a:path extrusionOk="0" h="9936" w="5979">
                  <a:moveTo>
                    <a:pt x="3625" y="1"/>
                  </a:moveTo>
                  <a:cubicBezTo>
                    <a:pt x="3604" y="1088"/>
                    <a:pt x="3426" y="2303"/>
                    <a:pt x="3074" y="3557"/>
                  </a:cubicBezTo>
                  <a:cubicBezTo>
                    <a:pt x="2392" y="5989"/>
                    <a:pt x="1221" y="7995"/>
                    <a:pt x="1" y="9049"/>
                  </a:cubicBezTo>
                  <a:cubicBezTo>
                    <a:pt x="152" y="9567"/>
                    <a:pt x="652" y="9936"/>
                    <a:pt x="1229" y="9936"/>
                  </a:cubicBezTo>
                  <a:lnTo>
                    <a:pt x="4806" y="9936"/>
                  </a:lnTo>
                  <a:cubicBezTo>
                    <a:pt x="5146" y="9936"/>
                    <a:pt x="5469" y="9791"/>
                    <a:pt x="5682" y="9542"/>
                  </a:cubicBezTo>
                  <a:cubicBezTo>
                    <a:pt x="5896" y="9292"/>
                    <a:pt x="5978" y="8964"/>
                    <a:pt x="5909" y="8651"/>
                  </a:cubicBezTo>
                  <a:lnTo>
                    <a:pt x="4115" y="708"/>
                  </a:lnTo>
                  <a:cubicBezTo>
                    <a:pt x="4049" y="418"/>
                    <a:pt x="3871" y="167"/>
                    <a:pt x="3625"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29"/>
            <p:cNvSpPr/>
            <p:nvPr/>
          </p:nvSpPr>
          <p:spPr>
            <a:xfrm>
              <a:off x="942275" y="2506200"/>
              <a:ext cx="575" cy="25"/>
            </a:xfrm>
            <a:custGeom>
              <a:rect b="b" l="l" r="r" t="t"/>
              <a:pathLst>
                <a:path extrusionOk="0" h="1" w="23">
                  <a:moveTo>
                    <a:pt x="22" y="1"/>
                  </a:moveTo>
                  <a:lnTo>
                    <a:pt x="0" y="1"/>
                  </a:lnTo>
                  <a:close/>
                </a:path>
              </a:pathLst>
            </a:custGeom>
            <a:solidFill>
              <a:srgbClr val="DDCA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29"/>
            <p:cNvSpPr/>
            <p:nvPr/>
          </p:nvSpPr>
          <p:spPr>
            <a:xfrm>
              <a:off x="1016775" y="2483525"/>
              <a:ext cx="126900" cy="22700"/>
            </a:xfrm>
            <a:custGeom>
              <a:rect b="b" l="l" r="r" t="t"/>
              <a:pathLst>
                <a:path extrusionOk="0" h="908" w="5076">
                  <a:moveTo>
                    <a:pt x="451" y="0"/>
                  </a:moveTo>
                  <a:cubicBezTo>
                    <a:pt x="661" y="0"/>
                    <a:pt x="839" y="136"/>
                    <a:pt x="882" y="329"/>
                  </a:cubicBezTo>
                  <a:cubicBezTo>
                    <a:pt x="926" y="517"/>
                    <a:pt x="820" y="713"/>
                    <a:pt x="631" y="791"/>
                  </a:cubicBezTo>
                  <a:cubicBezTo>
                    <a:pt x="462" y="863"/>
                    <a:pt x="256" y="908"/>
                    <a:pt x="1" y="908"/>
                  </a:cubicBezTo>
                  <a:lnTo>
                    <a:pt x="4154" y="908"/>
                  </a:lnTo>
                  <a:cubicBezTo>
                    <a:pt x="4409" y="908"/>
                    <a:pt x="4615" y="862"/>
                    <a:pt x="4784" y="791"/>
                  </a:cubicBezTo>
                  <a:cubicBezTo>
                    <a:pt x="4973" y="713"/>
                    <a:pt x="5076" y="517"/>
                    <a:pt x="5034" y="329"/>
                  </a:cubicBezTo>
                  <a:cubicBezTo>
                    <a:pt x="4992" y="137"/>
                    <a:pt x="4811" y="0"/>
                    <a:pt x="4604"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29"/>
            <p:cNvSpPr/>
            <p:nvPr/>
          </p:nvSpPr>
          <p:spPr>
            <a:xfrm>
              <a:off x="1196275" y="2323525"/>
              <a:ext cx="23500" cy="8575"/>
            </a:xfrm>
            <a:custGeom>
              <a:rect b="b" l="l" r="r" t="t"/>
              <a:pathLst>
                <a:path extrusionOk="0" h="343" w="940">
                  <a:moveTo>
                    <a:pt x="268" y="1"/>
                  </a:moveTo>
                  <a:cubicBezTo>
                    <a:pt x="240" y="1"/>
                    <a:pt x="210" y="3"/>
                    <a:pt x="177" y="9"/>
                  </a:cubicBezTo>
                  <a:lnTo>
                    <a:pt x="0" y="249"/>
                  </a:lnTo>
                  <a:cubicBezTo>
                    <a:pt x="128" y="321"/>
                    <a:pt x="258" y="338"/>
                    <a:pt x="386" y="338"/>
                  </a:cubicBezTo>
                  <a:cubicBezTo>
                    <a:pt x="473" y="338"/>
                    <a:pt x="558" y="330"/>
                    <a:pt x="642" y="327"/>
                  </a:cubicBezTo>
                  <a:cubicBezTo>
                    <a:pt x="655" y="327"/>
                    <a:pt x="667" y="326"/>
                    <a:pt x="679" y="326"/>
                  </a:cubicBezTo>
                  <a:cubicBezTo>
                    <a:pt x="770" y="326"/>
                    <a:pt x="826" y="342"/>
                    <a:pt x="861" y="342"/>
                  </a:cubicBezTo>
                  <a:cubicBezTo>
                    <a:pt x="890" y="342"/>
                    <a:pt x="905" y="332"/>
                    <a:pt x="915" y="293"/>
                  </a:cubicBezTo>
                  <a:cubicBezTo>
                    <a:pt x="940" y="195"/>
                    <a:pt x="809" y="150"/>
                    <a:pt x="654" y="128"/>
                  </a:cubicBezTo>
                  <a:cubicBezTo>
                    <a:pt x="521" y="109"/>
                    <a:pt x="447" y="1"/>
                    <a:pt x="268" y="1"/>
                  </a:cubicBezTo>
                  <a:close/>
                </a:path>
              </a:pathLst>
            </a:custGeom>
            <a:solidFill>
              <a:srgbClr val="F9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29"/>
            <p:cNvSpPr/>
            <p:nvPr/>
          </p:nvSpPr>
          <p:spPr>
            <a:xfrm>
              <a:off x="1162125" y="2319550"/>
              <a:ext cx="53375" cy="15200"/>
            </a:xfrm>
            <a:custGeom>
              <a:rect b="b" l="l" r="r" t="t"/>
              <a:pathLst>
                <a:path extrusionOk="0" h="608" w="2135">
                  <a:moveTo>
                    <a:pt x="1849" y="1"/>
                  </a:moveTo>
                  <a:cubicBezTo>
                    <a:pt x="1807" y="1"/>
                    <a:pt x="1761" y="7"/>
                    <a:pt x="1712" y="21"/>
                  </a:cubicBezTo>
                  <a:cubicBezTo>
                    <a:pt x="1499" y="82"/>
                    <a:pt x="822" y="296"/>
                    <a:pt x="437" y="296"/>
                  </a:cubicBezTo>
                  <a:cubicBezTo>
                    <a:pt x="342" y="296"/>
                    <a:pt x="264" y="283"/>
                    <a:pt x="216" y="251"/>
                  </a:cubicBezTo>
                  <a:lnTo>
                    <a:pt x="1" y="368"/>
                  </a:lnTo>
                  <a:cubicBezTo>
                    <a:pt x="148" y="523"/>
                    <a:pt x="661" y="608"/>
                    <a:pt x="1085" y="608"/>
                  </a:cubicBezTo>
                  <a:cubicBezTo>
                    <a:pt x="1326" y="608"/>
                    <a:pt x="1537" y="581"/>
                    <a:pt x="1637" y="523"/>
                  </a:cubicBezTo>
                  <a:cubicBezTo>
                    <a:pt x="1912" y="367"/>
                    <a:pt x="2061" y="279"/>
                    <a:pt x="2102" y="190"/>
                  </a:cubicBezTo>
                  <a:cubicBezTo>
                    <a:pt x="2135" y="119"/>
                    <a:pt x="2032" y="1"/>
                    <a:pt x="1849" y="1"/>
                  </a:cubicBez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29"/>
            <p:cNvSpPr/>
            <p:nvPr/>
          </p:nvSpPr>
          <p:spPr>
            <a:xfrm>
              <a:off x="1202075" y="2323925"/>
              <a:ext cx="18625" cy="16250"/>
            </a:xfrm>
            <a:custGeom>
              <a:rect b="b" l="l" r="r" t="t"/>
              <a:pathLst>
                <a:path extrusionOk="0" h="650" w="745">
                  <a:moveTo>
                    <a:pt x="121" y="1"/>
                  </a:moveTo>
                  <a:cubicBezTo>
                    <a:pt x="83" y="1"/>
                    <a:pt x="46" y="5"/>
                    <a:pt x="10" y="14"/>
                  </a:cubicBezTo>
                  <a:lnTo>
                    <a:pt x="1" y="199"/>
                  </a:lnTo>
                  <a:cubicBezTo>
                    <a:pt x="32" y="193"/>
                    <a:pt x="64" y="189"/>
                    <a:pt x="96" y="189"/>
                  </a:cubicBezTo>
                  <a:cubicBezTo>
                    <a:pt x="232" y="189"/>
                    <a:pt x="366" y="250"/>
                    <a:pt x="432" y="370"/>
                  </a:cubicBezTo>
                  <a:cubicBezTo>
                    <a:pt x="510" y="509"/>
                    <a:pt x="560" y="650"/>
                    <a:pt x="636" y="650"/>
                  </a:cubicBezTo>
                  <a:cubicBezTo>
                    <a:pt x="642" y="650"/>
                    <a:pt x="648" y="649"/>
                    <a:pt x="655" y="647"/>
                  </a:cubicBezTo>
                  <a:cubicBezTo>
                    <a:pt x="744" y="620"/>
                    <a:pt x="606" y="361"/>
                    <a:pt x="569" y="230"/>
                  </a:cubicBezTo>
                  <a:cubicBezTo>
                    <a:pt x="538" y="120"/>
                    <a:pt x="326" y="1"/>
                    <a:pt x="121" y="1"/>
                  </a:cubicBez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29"/>
            <p:cNvSpPr/>
            <p:nvPr/>
          </p:nvSpPr>
          <p:spPr>
            <a:xfrm>
              <a:off x="1204175" y="2319100"/>
              <a:ext cx="22450" cy="11950"/>
            </a:xfrm>
            <a:custGeom>
              <a:rect b="b" l="l" r="r" t="t"/>
              <a:pathLst>
                <a:path extrusionOk="0" h="478" w="898">
                  <a:moveTo>
                    <a:pt x="305" y="1"/>
                  </a:moveTo>
                  <a:cubicBezTo>
                    <a:pt x="201" y="1"/>
                    <a:pt x="89" y="25"/>
                    <a:pt x="1" y="83"/>
                  </a:cubicBezTo>
                  <a:lnTo>
                    <a:pt x="54" y="260"/>
                  </a:lnTo>
                  <a:cubicBezTo>
                    <a:pt x="124" y="217"/>
                    <a:pt x="205" y="193"/>
                    <a:pt x="285" y="193"/>
                  </a:cubicBezTo>
                  <a:cubicBezTo>
                    <a:pt x="370" y="193"/>
                    <a:pt x="452" y="220"/>
                    <a:pt x="518" y="279"/>
                  </a:cubicBezTo>
                  <a:cubicBezTo>
                    <a:pt x="625" y="374"/>
                    <a:pt x="712" y="478"/>
                    <a:pt x="783" y="478"/>
                  </a:cubicBezTo>
                  <a:cubicBezTo>
                    <a:pt x="797" y="478"/>
                    <a:pt x="810" y="473"/>
                    <a:pt x="822" y="464"/>
                  </a:cubicBezTo>
                  <a:cubicBezTo>
                    <a:pt x="898" y="411"/>
                    <a:pt x="680" y="213"/>
                    <a:pt x="602" y="102"/>
                  </a:cubicBezTo>
                  <a:cubicBezTo>
                    <a:pt x="557" y="40"/>
                    <a:pt x="437" y="1"/>
                    <a:pt x="305" y="1"/>
                  </a:cubicBez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29"/>
            <p:cNvSpPr/>
            <p:nvPr/>
          </p:nvSpPr>
          <p:spPr>
            <a:xfrm>
              <a:off x="1192400" y="2329475"/>
              <a:ext cx="20800" cy="13925"/>
            </a:xfrm>
            <a:custGeom>
              <a:rect b="b" l="l" r="r" t="t"/>
              <a:pathLst>
                <a:path extrusionOk="0" h="557" w="832">
                  <a:moveTo>
                    <a:pt x="209" y="0"/>
                  </a:moveTo>
                  <a:cubicBezTo>
                    <a:pt x="137" y="0"/>
                    <a:pt x="65" y="12"/>
                    <a:pt x="0" y="41"/>
                  </a:cubicBezTo>
                  <a:lnTo>
                    <a:pt x="24" y="222"/>
                  </a:lnTo>
                  <a:cubicBezTo>
                    <a:pt x="78" y="200"/>
                    <a:pt x="136" y="188"/>
                    <a:pt x="195" y="188"/>
                  </a:cubicBezTo>
                  <a:cubicBezTo>
                    <a:pt x="303" y="188"/>
                    <a:pt x="410" y="229"/>
                    <a:pt x="479" y="316"/>
                  </a:cubicBezTo>
                  <a:cubicBezTo>
                    <a:pt x="574" y="433"/>
                    <a:pt x="645" y="557"/>
                    <a:pt x="718" y="557"/>
                  </a:cubicBezTo>
                  <a:cubicBezTo>
                    <a:pt x="728" y="557"/>
                    <a:pt x="737" y="555"/>
                    <a:pt x="747" y="550"/>
                  </a:cubicBezTo>
                  <a:cubicBezTo>
                    <a:pt x="831" y="509"/>
                    <a:pt x="650" y="278"/>
                    <a:pt x="590" y="155"/>
                  </a:cubicBezTo>
                  <a:cubicBezTo>
                    <a:pt x="548" y="70"/>
                    <a:pt x="381" y="0"/>
                    <a:pt x="209" y="0"/>
                  </a:cubicBez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29"/>
            <p:cNvSpPr/>
            <p:nvPr/>
          </p:nvSpPr>
          <p:spPr>
            <a:xfrm>
              <a:off x="1324300" y="2109075"/>
              <a:ext cx="24225" cy="37725"/>
            </a:xfrm>
            <a:custGeom>
              <a:rect b="b" l="l" r="r" t="t"/>
              <a:pathLst>
                <a:path extrusionOk="0" h="1509" w="969">
                  <a:moveTo>
                    <a:pt x="168" y="0"/>
                  </a:moveTo>
                  <a:cubicBezTo>
                    <a:pt x="73" y="0"/>
                    <a:pt x="0" y="47"/>
                    <a:pt x="28" y="200"/>
                  </a:cubicBezTo>
                  <a:cubicBezTo>
                    <a:pt x="89" y="532"/>
                    <a:pt x="519" y="963"/>
                    <a:pt x="297" y="1231"/>
                  </a:cubicBezTo>
                  <a:lnTo>
                    <a:pt x="410" y="1508"/>
                  </a:lnTo>
                  <a:cubicBezTo>
                    <a:pt x="730" y="1259"/>
                    <a:pt x="969" y="1052"/>
                    <a:pt x="815" y="698"/>
                  </a:cubicBezTo>
                  <a:cubicBezTo>
                    <a:pt x="661" y="346"/>
                    <a:pt x="577" y="153"/>
                    <a:pt x="475" y="94"/>
                  </a:cubicBezTo>
                  <a:cubicBezTo>
                    <a:pt x="421" y="63"/>
                    <a:pt x="279" y="0"/>
                    <a:pt x="168" y="0"/>
                  </a:cubicBez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29"/>
            <p:cNvSpPr/>
            <p:nvPr/>
          </p:nvSpPr>
          <p:spPr>
            <a:xfrm>
              <a:off x="1311650" y="2112075"/>
              <a:ext cx="27300" cy="20550"/>
            </a:xfrm>
            <a:custGeom>
              <a:rect b="b" l="l" r="r" t="t"/>
              <a:pathLst>
                <a:path extrusionOk="0" h="822" w="1092">
                  <a:moveTo>
                    <a:pt x="97" y="1"/>
                  </a:moveTo>
                  <a:cubicBezTo>
                    <a:pt x="81" y="1"/>
                    <a:pt x="67" y="11"/>
                    <a:pt x="53" y="36"/>
                  </a:cubicBezTo>
                  <a:cubicBezTo>
                    <a:pt x="0" y="133"/>
                    <a:pt x="137" y="266"/>
                    <a:pt x="310" y="388"/>
                  </a:cubicBezTo>
                  <a:cubicBezTo>
                    <a:pt x="479" y="507"/>
                    <a:pt x="529" y="721"/>
                    <a:pt x="825" y="821"/>
                  </a:cubicBezTo>
                  <a:lnTo>
                    <a:pt x="1092" y="647"/>
                  </a:lnTo>
                  <a:cubicBezTo>
                    <a:pt x="883" y="373"/>
                    <a:pt x="616" y="278"/>
                    <a:pt x="377" y="161"/>
                  </a:cubicBezTo>
                  <a:cubicBezTo>
                    <a:pt x="213" y="81"/>
                    <a:pt x="143" y="1"/>
                    <a:pt x="97" y="1"/>
                  </a:cubicBez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29"/>
            <p:cNvSpPr/>
            <p:nvPr/>
          </p:nvSpPr>
          <p:spPr>
            <a:xfrm>
              <a:off x="1330950" y="2092475"/>
              <a:ext cx="13000" cy="29650"/>
            </a:xfrm>
            <a:custGeom>
              <a:rect b="b" l="l" r="r" t="t"/>
              <a:pathLst>
                <a:path extrusionOk="0" h="1186" w="520">
                  <a:moveTo>
                    <a:pt x="412" y="1"/>
                  </a:moveTo>
                  <a:cubicBezTo>
                    <a:pt x="328" y="1"/>
                    <a:pt x="190" y="268"/>
                    <a:pt x="100" y="380"/>
                  </a:cubicBezTo>
                  <a:cubicBezTo>
                    <a:pt x="0" y="508"/>
                    <a:pt x="38" y="942"/>
                    <a:pt x="230" y="1185"/>
                  </a:cubicBezTo>
                  <a:lnTo>
                    <a:pt x="410" y="1078"/>
                  </a:lnTo>
                  <a:cubicBezTo>
                    <a:pt x="280" y="906"/>
                    <a:pt x="222" y="649"/>
                    <a:pt x="314" y="456"/>
                  </a:cubicBezTo>
                  <a:cubicBezTo>
                    <a:pt x="407" y="265"/>
                    <a:pt x="520" y="106"/>
                    <a:pt x="443" y="16"/>
                  </a:cubicBezTo>
                  <a:cubicBezTo>
                    <a:pt x="434" y="5"/>
                    <a:pt x="424" y="1"/>
                    <a:pt x="412" y="1"/>
                  </a:cubicBez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29"/>
            <p:cNvSpPr/>
            <p:nvPr/>
          </p:nvSpPr>
          <p:spPr>
            <a:xfrm>
              <a:off x="1322725" y="2090075"/>
              <a:ext cx="14050" cy="29700"/>
            </a:xfrm>
            <a:custGeom>
              <a:rect b="b" l="l" r="r" t="t"/>
              <a:pathLst>
                <a:path extrusionOk="0" h="1188" w="562">
                  <a:moveTo>
                    <a:pt x="256" y="0"/>
                  </a:moveTo>
                  <a:cubicBezTo>
                    <a:pt x="168" y="0"/>
                    <a:pt x="115" y="317"/>
                    <a:pt x="60" y="457"/>
                  </a:cubicBezTo>
                  <a:cubicBezTo>
                    <a:pt x="1" y="607"/>
                    <a:pt x="167" y="1012"/>
                    <a:pt x="422" y="1187"/>
                  </a:cubicBezTo>
                  <a:lnTo>
                    <a:pt x="562" y="1032"/>
                  </a:lnTo>
                  <a:cubicBezTo>
                    <a:pt x="384" y="903"/>
                    <a:pt x="255" y="675"/>
                    <a:pt x="286" y="466"/>
                  </a:cubicBezTo>
                  <a:cubicBezTo>
                    <a:pt x="317" y="253"/>
                    <a:pt x="381" y="69"/>
                    <a:pt x="279" y="8"/>
                  </a:cubicBezTo>
                  <a:cubicBezTo>
                    <a:pt x="271" y="2"/>
                    <a:pt x="263" y="0"/>
                    <a:pt x="256" y="0"/>
                  </a:cubicBez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29"/>
            <p:cNvSpPr/>
            <p:nvPr/>
          </p:nvSpPr>
          <p:spPr>
            <a:xfrm>
              <a:off x="1314375" y="2093050"/>
              <a:ext cx="18000" cy="26725"/>
            </a:xfrm>
            <a:custGeom>
              <a:rect b="b" l="l" r="r" t="t"/>
              <a:pathLst>
                <a:path extrusionOk="0" h="1069" w="720">
                  <a:moveTo>
                    <a:pt x="101" y="1"/>
                  </a:moveTo>
                  <a:cubicBezTo>
                    <a:pt x="0" y="1"/>
                    <a:pt x="61" y="343"/>
                    <a:pt x="55" y="500"/>
                  </a:cubicBezTo>
                  <a:cubicBezTo>
                    <a:pt x="49" y="662"/>
                    <a:pt x="341" y="989"/>
                    <a:pt x="638" y="1068"/>
                  </a:cubicBezTo>
                  <a:lnTo>
                    <a:pt x="719" y="875"/>
                  </a:lnTo>
                  <a:cubicBezTo>
                    <a:pt x="511" y="813"/>
                    <a:pt x="313" y="641"/>
                    <a:pt x="273" y="433"/>
                  </a:cubicBezTo>
                  <a:cubicBezTo>
                    <a:pt x="232" y="223"/>
                    <a:pt x="229" y="28"/>
                    <a:pt x="112" y="2"/>
                  </a:cubicBezTo>
                  <a:cubicBezTo>
                    <a:pt x="108" y="1"/>
                    <a:pt x="105" y="1"/>
                    <a:pt x="101" y="1"/>
                  </a:cubicBez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29"/>
            <p:cNvSpPr/>
            <p:nvPr/>
          </p:nvSpPr>
          <p:spPr>
            <a:xfrm>
              <a:off x="997275" y="1936350"/>
              <a:ext cx="167950" cy="161925"/>
            </a:xfrm>
            <a:custGeom>
              <a:rect b="b" l="l" r="r" t="t"/>
              <a:pathLst>
                <a:path extrusionOk="0" h="6477" w="6718">
                  <a:moveTo>
                    <a:pt x="4007" y="0"/>
                  </a:moveTo>
                  <a:cubicBezTo>
                    <a:pt x="2658" y="0"/>
                    <a:pt x="868" y="696"/>
                    <a:pt x="396" y="2292"/>
                  </a:cubicBezTo>
                  <a:cubicBezTo>
                    <a:pt x="0" y="3631"/>
                    <a:pt x="1980" y="5143"/>
                    <a:pt x="3315" y="6469"/>
                  </a:cubicBezTo>
                  <a:lnTo>
                    <a:pt x="3666" y="6476"/>
                  </a:lnTo>
                  <a:cubicBezTo>
                    <a:pt x="3666" y="6476"/>
                    <a:pt x="6717" y="1859"/>
                    <a:pt x="5436" y="440"/>
                  </a:cubicBezTo>
                  <a:cubicBezTo>
                    <a:pt x="5178" y="154"/>
                    <a:pt x="4641" y="0"/>
                    <a:pt x="4007" y="0"/>
                  </a:cubicBezTo>
                  <a:close/>
                </a:path>
              </a:pathLst>
            </a:custGeom>
            <a:solidFill>
              <a:srgbClr val="9651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29"/>
            <p:cNvSpPr/>
            <p:nvPr/>
          </p:nvSpPr>
          <p:spPr>
            <a:xfrm>
              <a:off x="997225" y="1945000"/>
              <a:ext cx="129300" cy="153300"/>
            </a:xfrm>
            <a:custGeom>
              <a:rect b="b" l="l" r="r" t="t"/>
              <a:pathLst>
                <a:path extrusionOk="0" h="6132" w="5172">
                  <a:moveTo>
                    <a:pt x="2294" y="1"/>
                  </a:moveTo>
                  <a:lnTo>
                    <a:pt x="2294" y="1"/>
                  </a:lnTo>
                  <a:cubicBezTo>
                    <a:pt x="1440" y="353"/>
                    <a:pt x="680" y="988"/>
                    <a:pt x="397" y="1946"/>
                  </a:cubicBezTo>
                  <a:cubicBezTo>
                    <a:pt x="1" y="3283"/>
                    <a:pt x="1980" y="4797"/>
                    <a:pt x="3316" y="6123"/>
                  </a:cubicBezTo>
                  <a:lnTo>
                    <a:pt x="3666" y="6132"/>
                  </a:lnTo>
                  <a:cubicBezTo>
                    <a:pt x="3666" y="6132"/>
                    <a:pt x="4554" y="4784"/>
                    <a:pt x="5171" y="3323"/>
                  </a:cubicBezTo>
                  <a:lnTo>
                    <a:pt x="5171" y="3323"/>
                  </a:lnTo>
                  <a:cubicBezTo>
                    <a:pt x="5098" y="3338"/>
                    <a:pt x="5021" y="3351"/>
                    <a:pt x="4943" y="3359"/>
                  </a:cubicBezTo>
                  <a:cubicBezTo>
                    <a:pt x="4846" y="3368"/>
                    <a:pt x="4748" y="3373"/>
                    <a:pt x="4649" y="3373"/>
                  </a:cubicBezTo>
                  <a:cubicBezTo>
                    <a:pt x="3307" y="3373"/>
                    <a:pt x="1793" y="2483"/>
                    <a:pt x="1659" y="1204"/>
                  </a:cubicBezTo>
                  <a:cubicBezTo>
                    <a:pt x="1619" y="805"/>
                    <a:pt x="2158" y="351"/>
                    <a:pt x="2294" y="1"/>
                  </a:cubicBezTo>
                  <a:close/>
                </a:path>
              </a:pathLst>
            </a:custGeom>
            <a:solidFill>
              <a:srgbClr val="823F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29"/>
            <p:cNvSpPr/>
            <p:nvPr/>
          </p:nvSpPr>
          <p:spPr>
            <a:xfrm>
              <a:off x="1217275" y="2137050"/>
              <a:ext cx="124850" cy="157550"/>
            </a:xfrm>
            <a:custGeom>
              <a:rect b="b" l="l" r="r" t="t"/>
              <a:pathLst>
                <a:path extrusionOk="0" h="6302" w="4994">
                  <a:moveTo>
                    <a:pt x="4581" y="0"/>
                  </a:moveTo>
                  <a:cubicBezTo>
                    <a:pt x="4581" y="0"/>
                    <a:pt x="1035" y="3131"/>
                    <a:pt x="519" y="3951"/>
                  </a:cubicBezTo>
                  <a:cubicBezTo>
                    <a:pt x="1" y="4772"/>
                    <a:pt x="447" y="6135"/>
                    <a:pt x="789" y="6268"/>
                  </a:cubicBezTo>
                  <a:cubicBezTo>
                    <a:pt x="849" y="6291"/>
                    <a:pt x="913" y="6302"/>
                    <a:pt x="978" y="6302"/>
                  </a:cubicBezTo>
                  <a:cubicBezTo>
                    <a:pt x="1555" y="6302"/>
                    <a:pt x="2281" y="5475"/>
                    <a:pt x="2475" y="5171"/>
                  </a:cubicBezTo>
                  <a:cubicBezTo>
                    <a:pt x="2693" y="4832"/>
                    <a:pt x="4993" y="365"/>
                    <a:pt x="4993" y="365"/>
                  </a:cubicBezTo>
                  <a:lnTo>
                    <a:pt x="458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29"/>
            <p:cNvSpPr/>
            <p:nvPr/>
          </p:nvSpPr>
          <p:spPr>
            <a:xfrm>
              <a:off x="1340525" y="2145375"/>
              <a:ext cx="1550" cy="3875"/>
            </a:xfrm>
            <a:custGeom>
              <a:rect b="b" l="l" r="r" t="t"/>
              <a:pathLst>
                <a:path extrusionOk="0" h="155" w="62">
                  <a:moveTo>
                    <a:pt x="27" y="0"/>
                  </a:moveTo>
                  <a:cubicBezTo>
                    <a:pt x="19" y="50"/>
                    <a:pt x="10" y="102"/>
                    <a:pt x="0" y="155"/>
                  </a:cubicBezTo>
                  <a:cubicBezTo>
                    <a:pt x="40" y="75"/>
                    <a:pt x="62" y="31"/>
                    <a:pt x="62" y="31"/>
                  </a:cubicBezTo>
                  <a:lnTo>
                    <a:pt x="27" y="0"/>
                  </a:lnTo>
                  <a:close/>
                </a:path>
              </a:pathLst>
            </a:custGeom>
            <a:solidFill>
              <a:srgbClr val="B0C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29"/>
            <p:cNvSpPr/>
            <p:nvPr/>
          </p:nvSpPr>
          <p:spPr>
            <a:xfrm>
              <a:off x="1217250" y="2204450"/>
              <a:ext cx="87200" cy="94650"/>
            </a:xfrm>
            <a:custGeom>
              <a:rect b="b" l="l" r="r" t="t"/>
              <a:pathLst>
                <a:path extrusionOk="0" h="3786" w="3488">
                  <a:moveTo>
                    <a:pt x="1662" y="1"/>
                  </a:moveTo>
                  <a:lnTo>
                    <a:pt x="1662" y="1"/>
                  </a:lnTo>
                  <a:cubicBezTo>
                    <a:pt x="1121" y="531"/>
                    <a:pt x="676" y="1001"/>
                    <a:pt x="517" y="1252"/>
                  </a:cubicBezTo>
                  <a:cubicBezTo>
                    <a:pt x="1" y="2073"/>
                    <a:pt x="245" y="3625"/>
                    <a:pt x="588" y="3756"/>
                  </a:cubicBezTo>
                  <a:cubicBezTo>
                    <a:pt x="640" y="3776"/>
                    <a:pt x="696" y="3785"/>
                    <a:pt x="755" y="3785"/>
                  </a:cubicBezTo>
                  <a:cubicBezTo>
                    <a:pt x="1365" y="3785"/>
                    <a:pt x="2277" y="2782"/>
                    <a:pt x="2475" y="2472"/>
                  </a:cubicBezTo>
                  <a:cubicBezTo>
                    <a:pt x="2563" y="2333"/>
                    <a:pt x="3002" y="1503"/>
                    <a:pt x="3488" y="572"/>
                  </a:cubicBezTo>
                  <a:lnTo>
                    <a:pt x="3488" y="572"/>
                  </a:lnTo>
                  <a:cubicBezTo>
                    <a:pt x="2701" y="1592"/>
                    <a:pt x="1777" y="2712"/>
                    <a:pt x="1324" y="2712"/>
                  </a:cubicBezTo>
                  <a:cubicBezTo>
                    <a:pt x="1279" y="2712"/>
                    <a:pt x="1238" y="2701"/>
                    <a:pt x="1202" y="2677"/>
                  </a:cubicBezTo>
                  <a:cubicBezTo>
                    <a:pt x="869" y="2451"/>
                    <a:pt x="1148" y="1018"/>
                    <a:pt x="1662"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29"/>
            <p:cNvSpPr/>
            <p:nvPr/>
          </p:nvSpPr>
          <p:spPr>
            <a:xfrm>
              <a:off x="1116250" y="2148200"/>
              <a:ext cx="145575" cy="151800"/>
            </a:xfrm>
            <a:custGeom>
              <a:rect b="b" l="l" r="r" t="t"/>
              <a:pathLst>
                <a:path extrusionOk="0" h="6072" w="5823">
                  <a:moveTo>
                    <a:pt x="852" y="0"/>
                  </a:moveTo>
                  <a:cubicBezTo>
                    <a:pt x="1" y="0"/>
                    <a:pt x="139" y="2732"/>
                    <a:pt x="889" y="3750"/>
                  </a:cubicBezTo>
                  <a:cubicBezTo>
                    <a:pt x="1241" y="4230"/>
                    <a:pt x="4130" y="6072"/>
                    <a:pt x="4846" y="6072"/>
                  </a:cubicBezTo>
                  <a:cubicBezTo>
                    <a:pt x="4876" y="6072"/>
                    <a:pt x="4902" y="6069"/>
                    <a:pt x="4924" y="6062"/>
                  </a:cubicBezTo>
                  <a:cubicBezTo>
                    <a:pt x="5475" y="5894"/>
                    <a:pt x="5822" y="4022"/>
                    <a:pt x="5637" y="3915"/>
                  </a:cubicBezTo>
                  <a:cubicBezTo>
                    <a:pt x="5450" y="3807"/>
                    <a:pt x="2027" y="550"/>
                    <a:pt x="1111" y="73"/>
                  </a:cubicBezTo>
                  <a:cubicBezTo>
                    <a:pt x="1016" y="23"/>
                    <a:pt x="930" y="0"/>
                    <a:pt x="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29"/>
            <p:cNvSpPr/>
            <p:nvPr/>
          </p:nvSpPr>
          <p:spPr>
            <a:xfrm>
              <a:off x="1110125" y="2148600"/>
              <a:ext cx="151300" cy="151450"/>
            </a:xfrm>
            <a:custGeom>
              <a:rect b="b" l="l" r="r" t="t"/>
              <a:pathLst>
                <a:path extrusionOk="0" h="6058" w="6052">
                  <a:moveTo>
                    <a:pt x="994" y="1"/>
                  </a:moveTo>
                  <a:lnTo>
                    <a:pt x="994" y="1"/>
                  </a:lnTo>
                  <a:cubicBezTo>
                    <a:pt x="259" y="216"/>
                    <a:pt x="417" y="2759"/>
                    <a:pt x="1135" y="3735"/>
                  </a:cubicBezTo>
                  <a:cubicBezTo>
                    <a:pt x="1489" y="4216"/>
                    <a:pt x="4379" y="6057"/>
                    <a:pt x="5093" y="6057"/>
                  </a:cubicBezTo>
                  <a:cubicBezTo>
                    <a:pt x="5123" y="6057"/>
                    <a:pt x="5149" y="6054"/>
                    <a:pt x="5171" y="6047"/>
                  </a:cubicBezTo>
                  <a:cubicBezTo>
                    <a:pt x="5584" y="5921"/>
                    <a:pt x="6009" y="5318"/>
                    <a:pt x="6051" y="4743"/>
                  </a:cubicBezTo>
                  <a:lnTo>
                    <a:pt x="6051" y="4743"/>
                  </a:lnTo>
                  <a:cubicBezTo>
                    <a:pt x="5893" y="4904"/>
                    <a:pt x="5681" y="4975"/>
                    <a:pt x="5432" y="4975"/>
                  </a:cubicBezTo>
                  <a:cubicBezTo>
                    <a:pt x="3651" y="4975"/>
                    <a:pt x="1" y="1273"/>
                    <a:pt x="810" y="149"/>
                  </a:cubicBezTo>
                  <a:cubicBezTo>
                    <a:pt x="856" y="85"/>
                    <a:pt x="919" y="37"/>
                    <a:pt x="994"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29"/>
            <p:cNvSpPr/>
            <p:nvPr/>
          </p:nvSpPr>
          <p:spPr>
            <a:xfrm>
              <a:off x="958825" y="2131150"/>
              <a:ext cx="216300" cy="326325"/>
            </a:xfrm>
            <a:custGeom>
              <a:rect b="b" l="l" r="r" t="t"/>
              <a:pathLst>
                <a:path extrusionOk="0" h="13053" w="8652">
                  <a:moveTo>
                    <a:pt x="4562" y="1"/>
                  </a:moveTo>
                  <a:cubicBezTo>
                    <a:pt x="3860" y="1"/>
                    <a:pt x="3201" y="104"/>
                    <a:pt x="2737" y="310"/>
                  </a:cubicBezTo>
                  <a:cubicBezTo>
                    <a:pt x="1198" y="996"/>
                    <a:pt x="1204" y="6849"/>
                    <a:pt x="817" y="7956"/>
                  </a:cubicBezTo>
                  <a:cubicBezTo>
                    <a:pt x="431" y="9063"/>
                    <a:pt x="1" y="12001"/>
                    <a:pt x="166" y="12543"/>
                  </a:cubicBezTo>
                  <a:cubicBezTo>
                    <a:pt x="275" y="12906"/>
                    <a:pt x="902" y="13053"/>
                    <a:pt x="1708" y="13053"/>
                  </a:cubicBezTo>
                  <a:cubicBezTo>
                    <a:pt x="3481" y="13053"/>
                    <a:pt x="6119" y="12345"/>
                    <a:pt x="6029" y="11674"/>
                  </a:cubicBezTo>
                  <a:cubicBezTo>
                    <a:pt x="5556" y="8146"/>
                    <a:pt x="8651" y="4411"/>
                    <a:pt x="8215" y="1641"/>
                  </a:cubicBezTo>
                  <a:cubicBezTo>
                    <a:pt x="8045" y="553"/>
                    <a:pt x="6189" y="1"/>
                    <a:pt x="45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29"/>
            <p:cNvSpPr/>
            <p:nvPr/>
          </p:nvSpPr>
          <p:spPr>
            <a:xfrm>
              <a:off x="1061250" y="2130600"/>
              <a:ext cx="69425" cy="44750"/>
            </a:xfrm>
            <a:custGeom>
              <a:rect b="b" l="l" r="r" t="t"/>
              <a:pathLst>
                <a:path extrusionOk="0" h="1790" w="2777">
                  <a:moveTo>
                    <a:pt x="253" y="1"/>
                  </a:moveTo>
                  <a:lnTo>
                    <a:pt x="1" y="36"/>
                  </a:lnTo>
                  <a:lnTo>
                    <a:pt x="1721" y="1790"/>
                  </a:lnTo>
                  <a:lnTo>
                    <a:pt x="2317" y="861"/>
                  </a:lnTo>
                  <a:lnTo>
                    <a:pt x="2752" y="1342"/>
                  </a:lnTo>
                  <a:lnTo>
                    <a:pt x="2777" y="665"/>
                  </a:lnTo>
                  <a:lnTo>
                    <a:pt x="2329" y="678"/>
                  </a:lnTo>
                  <a:lnTo>
                    <a:pt x="253"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29"/>
            <p:cNvSpPr/>
            <p:nvPr/>
          </p:nvSpPr>
          <p:spPr>
            <a:xfrm>
              <a:off x="1122550" y="2142650"/>
              <a:ext cx="28200" cy="13175"/>
            </a:xfrm>
            <a:custGeom>
              <a:rect b="b" l="l" r="r" t="t"/>
              <a:pathLst>
                <a:path extrusionOk="0" h="527" w="1128">
                  <a:moveTo>
                    <a:pt x="1" y="0"/>
                  </a:moveTo>
                  <a:lnTo>
                    <a:pt x="1" y="0"/>
                  </a:lnTo>
                  <a:cubicBezTo>
                    <a:pt x="1" y="0"/>
                    <a:pt x="85" y="221"/>
                    <a:pt x="244" y="286"/>
                  </a:cubicBezTo>
                  <a:cubicBezTo>
                    <a:pt x="338" y="323"/>
                    <a:pt x="984" y="526"/>
                    <a:pt x="1047" y="526"/>
                  </a:cubicBezTo>
                  <a:cubicBezTo>
                    <a:pt x="1048" y="526"/>
                    <a:pt x="1049" y="526"/>
                    <a:pt x="1049" y="526"/>
                  </a:cubicBezTo>
                  <a:cubicBezTo>
                    <a:pt x="1091" y="520"/>
                    <a:pt x="1127" y="435"/>
                    <a:pt x="1127" y="417"/>
                  </a:cubicBezTo>
                  <a:cubicBezTo>
                    <a:pt x="1127" y="396"/>
                    <a:pt x="1013" y="284"/>
                    <a:pt x="962" y="261"/>
                  </a:cubicBezTo>
                  <a:cubicBezTo>
                    <a:pt x="843" y="203"/>
                    <a:pt x="1" y="0"/>
                    <a:pt x="1"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29"/>
            <p:cNvSpPr/>
            <p:nvPr/>
          </p:nvSpPr>
          <p:spPr>
            <a:xfrm>
              <a:off x="958800" y="2143150"/>
              <a:ext cx="152950" cy="314375"/>
            </a:xfrm>
            <a:custGeom>
              <a:rect b="b" l="l" r="r" t="t"/>
              <a:pathLst>
                <a:path extrusionOk="0" h="12575" w="6118">
                  <a:moveTo>
                    <a:pt x="2486" y="1"/>
                  </a:moveTo>
                  <a:lnTo>
                    <a:pt x="2486" y="1"/>
                  </a:lnTo>
                  <a:cubicBezTo>
                    <a:pt x="1198" y="1177"/>
                    <a:pt x="1180" y="6435"/>
                    <a:pt x="816" y="7477"/>
                  </a:cubicBezTo>
                  <a:cubicBezTo>
                    <a:pt x="429" y="8585"/>
                    <a:pt x="0" y="11523"/>
                    <a:pt x="164" y="12065"/>
                  </a:cubicBezTo>
                  <a:cubicBezTo>
                    <a:pt x="274" y="12428"/>
                    <a:pt x="902" y="12574"/>
                    <a:pt x="1709" y="12574"/>
                  </a:cubicBezTo>
                  <a:cubicBezTo>
                    <a:pt x="3481" y="12574"/>
                    <a:pt x="6117" y="11868"/>
                    <a:pt x="6028" y="11196"/>
                  </a:cubicBezTo>
                  <a:cubicBezTo>
                    <a:pt x="5988" y="10893"/>
                    <a:pt x="5915" y="9951"/>
                    <a:pt x="5922" y="9648"/>
                  </a:cubicBezTo>
                  <a:lnTo>
                    <a:pt x="5922" y="9648"/>
                  </a:lnTo>
                  <a:cubicBezTo>
                    <a:pt x="5821" y="9988"/>
                    <a:pt x="5495" y="10072"/>
                    <a:pt x="5137" y="10072"/>
                  </a:cubicBezTo>
                  <a:cubicBezTo>
                    <a:pt x="4789" y="10072"/>
                    <a:pt x="4411" y="9993"/>
                    <a:pt x="4180" y="9993"/>
                  </a:cubicBezTo>
                  <a:cubicBezTo>
                    <a:pt x="2236" y="9993"/>
                    <a:pt x="3996" y="3272"/>
                    <a:pt x="2940" y="1599"/>
                  </a:cubicBezTo>
                  <a:cubicBezTo>
                    <a:pt x="2532" y="949"/>
                    <a:pt x="2370" y="532"/>
                    <a:pt x="248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29"/>
            <p:cNvSpPr/>
            <p:nvPr/>
          </p:nvSpPr>
          <p:spPr>
            <a:xfrm>
              <a:off x="1080400" y="2161850"/>
              <a:ext cx="48725" cy="220975"/>
            </a:xfrm>
            <a:custGeom>
              <a:rect b="b" l="l" r="r" t="t"/>
              <a:pathLst>
                <a:path extrusionOk="0" h="8839" w="1949">
                  <a:moveTo>
                    <a:pt x="1146" y="1"/>
                  </a:moveTo>
                  <a:lnTo>
                    <a:pt x="1146" y="1"/>
                  </a:lnTo>
                  <a:cubicBezTo>
                    <a:pt x="1146" y="1"/>
                    <a:pt x="1659" y="2859"/>
                    <a:pt x="1" y="7955"/>
                  </a:cubicBezTo>
                  <a:lnTo>
                    <a:pt x="361" y="8838"/>
                  </a:lnTo>
                  <a:lnTo>
                    <a:pt x="945" y="8050"/>
                  </a:lnTo>
                  <a:cubicBezTo>
                    <a:pt x="945" y="8050"/>
                    <a:pt x="1949" y="3697"/>
                    <a:pt x="1363" y="32"/>
                  </a:cubicBezTo>
                  <a:lnTo>
                    <a:pt x="1146"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29"/>
            <p:cNvSpPr/>
            <p:nvPr/>
          </p:nvSpPr>
          <p:spPr>
            <a:xfrm>
              <a:off x="1123700" y="2139500"/>
              <a:ext cx="28200" cy="13175"/>
            </a:xfrm>
            <a:custGeom>
              <a:rect b="b" l="l" r="r" t="t"/>
              <a:pathLst>
                <a:path extrusionOk="0" h="527" w="1128">
                  <a:moveTo>
                    <a:pt x="0" y="1"/>
                  </a:moveTo>
                  <a:cubicBezTo>
                    <a:pt x="0" y="1"/>
                    <a:pt x="84" y="222"/>
                    <a:pt x="243" y="287"/>
                  </a:cubicBezTo>
                  <a:cubicBezTo>
                    <a:pt x="338" y="324"/>
                    <a:pt x="985" y="527"/>
                    <a:pt x="1046" y="527"/>
                  </a:cubicBezTo>
                  <a:cubicBezTo>
                    <a:pt x="1047" y="527"/>
                    <a:pt x="1048" y="527"/>
                    <a:pt x="1049" y="527"/>
                  </a:cubicBezTo>
                  <a:cubicBezTo>
                    <a:pt x="1090" y="521"/>
                    <a:pt x="1127" y="435"/>
                    <a:pt x="1127" y="418"/>
                  </a:cubicBezTo>
                  <a:cubicBezTo>
                    <a:pt x="1127" y="399"/>
                    <a:pt x="1012" y="287"/>
                    <a:pt x="964" y="263"/>
                  </a:cubicBezTo>
                  <a:cubicBezTo>
                    <a:pt x="843" y="207"/>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29"/>
            <p:cNvSpPr/>
            <p:nvPr/>
          </p:nvSpPr>
          <p:spPr>
            <a:xfrm>
              <a:off x="1096025" y="2161125"/>
              <a:ext cx="43300" cy="248600"/>
            </a:xfrm>
            <a:custGeom>
              <a:rect b="b" l="l" r="r" t="t"/>
              <a:pathLst>
                <a:path extrusionOk="0" h="9944" w="1732">
                  <a:moveTo>
                    <a:pt x="735" y="0"/>
                  </a:moveTo>
                  <a:cubicBezTo>
                    <a:pt x="735" y="0"/>
                    <a:pt x="1396" y="3218"/>
                    <a:pt x="0" y="8950"/>
                  </a:cubicBezTo>
                  <a:lnTo>
                    <a:pt x="408" y="9944"/>
                  </a:lnTo>
                  <a:lnTo>
                    <a:pt x="951" y="9059"/>
                  </a:lnTo>
                  <a:cubicBezTo>
                    <a:pt x="951" y="9059"/>
                    <a:pt x="1732" y="4159"/>
                    <a:pt x="953" y="34"/>
                  </a:cubicBezTo>
                  <a:lnTo>
                    <a:pt x="7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29"/>
            <p:cNvSpPr/>
            <p:nvPr/>
          </p:nvSpPr>
          <p:spPr>
            <a:xfrm>
              <a:off x="999050" y="2409850"/>
              <a:ext cx="266575" cy="86025"/>
            </a:xfrm>
            <a:custGeom>
              <a:rect b="b" l="l" r="r" t="t"/>
              <a:pathLst>
                <a:path extrusionOk="0" h="3441" w="10663">
                  <a:moveTo>
                    <a:pt x="4603" y="1"/>
                  </a:moveTo>
                  <a:cubicBezTo>
                    <a:pt x="3588" y="1"/>
                    <a:pt x="524" y="53"/>
                    <a:pt x="311" y="540"/>
                  </a:cubicBezTo>
                  <a:cubicBezTo>
                    <a:pt x="0" y="1257"/>
                    <a:pt x="1568" y="3441"/>
                    <a:pt x="3367" y="3441"/>
                  </a:cubicBezTo>
                  <a:lnTo>
                    <a:pt x="10229" y="3086"/>
                  </a:lnTo>
                  <a:lnTo>
                    <a:pt x="10662" y="1606"/>
                  </a:lnTo>
                  <a:cubicBezTo>
                    <a:pt x="10662" y="1606"/>
                    <a:pt x="6654" y="82"/>
                    <a:pt x="4923" y="4"/>
                  </a:cubicBezTo>
                  <a:cubicBezTo>
                    <a:pt x="4905" y="2"/>
                    <a:pt x="4788" y="1"/>
                    <a:pt x="46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29"/>
            <p:cNvSpPr/>
            <p:nvPr/>
          </p:nvSpPr>
          <p:spPr>
            <a:xfrm>
              <a:off x="998975" y="2411400"/>
              <a:ext cx="266650" cy="84475"/>
            </a:xfrm>
            <a:custGeom>
              <a:rect b="b" l="l" r="r" t="t"/>
              <a:pathLst>
                <a:path extrusionOk="0" h="3379" w="10666">
                  <a:moveTo>
                    <a:pt x="2515" y="1"/>
                  </a:moveTo>
                  <a:cubicBezTo>
                    <a:pt x="1461" y="67"/>
                    <a:pt x="433" y="204"/>
                    <a:pt x="314" y="478"/>
                  </a:cubicBezTo>
                  <a:cubicBezTo>
                    <a:pt x="0" y="1193"/>
                    <a:pt x="1571" y="3379"/>
                    <a:pt x="3370" y="3379"/>
                  </a:cubicBezTo>
                  <a:lnTo>
                    <a:pt x="10463" y="3379"/>
                  </a:lnTo>
                  <a:lnTo>
                    <a:pt x="10665" y="1544"/>
                  </a:lnTo>
                  <a:cubicBezTo>
                    <a:pt x="10665" y="1544"/>
                    <a:pt x="10335" y="1419"/>
                    <a:pt x="9826" y="1238"/>
                  </a:cubicBezTo>
                  <a:cubicBezTo>
                    <a:pt x="9563" y="1355"/>
                    <a:pt x="9228" y="1405"/>
                    <a:pt x="8844" y="1405"/>
                  </a:cubicBezTo>
                  <a:cubicBezTo>
                    <a:pt x="6890" y="1405"/>
                    <a:pt x="3686" y="124"/>
                    <a:pt x="2515"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29"/>
            <p:cNvSpPr/>
            <p:nvPr/>
          </p:nvSpPr>
          <p:spPr>
            <a:xfrm>
              <a:off x="1244450" y="2449125"/>
              <a:ext cx="118225" cy="285000"/>
            </a:xfrm>
            <a:custGeom>
              <a:rect b="b" l="l" r="r" t="t"/>
              <a:pathLst>
                <a:path extrusionOk="0" h="11400" w="4729">
                  <a:moveTo>
                    <a:pt x="717" y="0"/>
                  </a:moveTo>
                  <a:cubicBezTo>
                    <a:pt x="700" y="0"/>
                    <a:pt x="684" y="5"/>
                    <a:pt x="671" y="14"/>
                  </a:cubicBezTo>
                  <a:cubicBezTo>
                    <a:pt x="431" y="182"/>
                    <a:pt x="1" y="2905"/>
                    <a:pt x="291" y="3945"/>
                  </a:cubicBezTo>
                  <a:cubicBezTo>
                    <a:pt x="583" y="4984"/>
                    <a:pt x="4392" y="11399"/>
                    <a:pt x="4392" y="11399"/>
                  </a:cubicBezTo>
                  <a:lnTo>
                    <a:pt x="4728" y="11317"/>
                  </a:lnTo>
                  <a:cubicBezTo>
                    <a:pt x="4727" y="11317"/>
                    <a:pt x="2307" y="2368"/>
                    <a:pt x="2007" y="1661"/>
                  </a:cubicBezTo>
                  <a:cubicBezTo>
                    <a:pt x="1844" y="1278"/>
                    <a:pt x="1010" y="0"/>
                    <a:pt x="7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29"/>
            <p:cNvSpPr/>
            <p:nvPr/>
          </p:nvSpPr>
          <p:spPr>
            <a:xfrm>
              <a:off x="1348875" y="2726475"/>
              <a:ext cx="59300" cy="19400"/>
            </a:xfrm>
            <a:custGeom>
              <a:rect b="b" l="l" r="r" t="t"/>
              <a:pathLst>
                <a:path extrusionOk="0" h="776" w="2372">
                  <a:moveTo>
                    <a:pt x="593" y="1"/>
                  </a:moveTo>
                  <a:cubicBezTo>
                    <a:pt x="525" y="1"/>
                    <a:pt x="467" y="12"/>
                    <a:pt x="421" y="37"/>
                  </a:cubicBezTo>
                  <a:cubicBezTo>
                    <a:pt x="0" y="272"/>
                    <a:pt x="262" y="775"/>
                    <a:pt x="262" y="775"/>
                  </a:cubicBezTo>
                  <a:lnTo>
                    <a:pt x="2371" y="775"/>
                  </a:lnTo>
                  <a:cubicBezTo>
                    <a:pt x="2371" y="775"/>
                    <a:pt x="1155" y="1"/>
                    <a:pt x="5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29"/>
            <p:cNvSpPr/>
            <p:nvPr/>
          </p:nvSpPr>
          <p:spPr>
            <a:xfrm>
              <a:off x="956175" y="2411875"/>
              <a:ext cx="222850" cy="81425"/>
            </a:xfrm>
            <a:custGeom>
              <a:rect b="b" l="l" r="r" t="t"/>
              <a:pathLst>
                <a:path extrusionOk="0" h="3257" w="8914">
                  <a:moveTo>
                    <a:pt x="2793" y="1"/>
                  </a:moveTo>
                  <a:cubicBezTo>
                    <a:pt x="1911" y="1"/>
                    <a:pt x="579" y="121"/>
                    <a:pt x="289" y="824"/>
                  </a:cubicBezTo>
                  <a:cubicBezTo>
                    <a:pt x="1" y="1531"/>
                    <a:pt x="474" y="3202"/>
                    <a:pt x="2145" y="3257"/>
                  </a:cubicBezTo>
                  <a:lnTo>
                    <a:pt x="8367" y="3165"/>
                  </a:lnTo>
                  <a:lnTo>
                    <a:pt x="8913" y="1510"/>
                  </a:lnTo>
                  <a:cubicBezTo>
                    <a:pt x="8913" y="1510"/>
                    <a:pt x="5180" y="163"/>
                    <a:pt x="3572" y="32"/>
                  </a:cubicBezTo>
                  <a:cubicBezTo>
                    <a:pt x="3494" y="25"/>
                    <a:pt x="3189" y="1"/>
                    <a:pt x="27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29"/>
            <p:cNvSpPr/>
            <p:nvPr/>
          </p:nvSpPr>
          <p:spPr>
            <a:xfrm>
              <a:off x="956150" y="2420350"/>
              <a:ext cx="221225" cy="78150"/>
            </a:xfrm>
            <a:custGeom>
              <a:rect b="b" l="l" r="r" t="t"/>
              <a:pathLst>
                <a:path extrusionOk="0" h="3126" w="8849">
                  <a:moveTo>
                    <a:pt x="790" y="0"/>
                  </a:moveTo>
                  <a:cubicBezTo>
                    <a:pt x="557" y="118"/>
                    <a:pt x="377" y="276"/>
                    <a:pt x="290" y="485"/>
                  </a:cubicBezTo>
                  <a:cubicBezTo>
                    <a:pt x="0" y="1192"/>
                    <a:pt x="475" y="2865"/>
                    <a:pt x="2146" y="2918"/>
                  </a:cubicBezTo>
                  <a:lnTo>
                    <a:pt x="8534" y="3125"/>
                  </a:lnTo>
                  <a:lnTo>
                    <a:pt x="8848" y="1516"/>
                  </a:lnTo>
                  <a:lnTo>
                    <a:pt x="8848" y="1516"/>
                  </a:lnTo>
                  <a:cubicBezTo>
                    <a:pt x="8427" y="1664"/>
                    <a:pt x="7763" y="1744"/>
                    <a:pt x="6956" y="1744"/>
                  </a:cubicBezTo>
                  <a:cubicBezTo>
                    <a:pt x="6345" y="1744"/>
                    <a:pt x="5653" y="1698"/>
                    <a:pt x="4924" y="1601"/>
                  </a:cubicBezTo>
                  <a:cubicBezTo>
                    <a:pt x="2595" y="1292"/>
                    <a:pt x="766" y="581"/>
                    <a:pt x="79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29"/>
            <p:cNvSpPr/>
            <p:nvPr/>
          </p:nvSpPr>
          <p:spPr>
            <a:xfrm>
              <a:off x="1127525" y="2449125"/>
              <a:ext cx="67575" cy="285000"/>
            </a:xfrm>
            <a:custGeom>
              <a:rect b="b" l="l" r="r" t="t"/>
              <a:pathLst>
                <a:path extrusionOk="0" h="11400" w="2703">
                  <a:moveTo>
                    <a:pt x="1996" y="0"/>
                  </a:moveTo>
                  <a:cubicBezTo>
                    <a:pt x="1979" y="0"/>
                    <a:pt x="1961" y="5"/>
                    <a:pt x="1945" y="14"/>
                  </a:cubicBezTo>
                  <a:cubicBezTo>
                    <a:pt x="1643" y="182"/>
                    <a:pt x="195" y="2905"/>
                    <a:pt x="98" y="3945"/>
                  </a:cubicBezTo>
                  <a:cubicBezTo>
                    <a:pt x="1" y="4984"/>
                    <a:pt x="1414" y="11399"/>
                    <a:pt x="1414" y="11399"/>
                  </a:cubicBezTo>
                  <a:lnTo>
                    <a:pt x="1780" y="11317"/>
                  </a:lnTo>
                  <a:cubicBezTo>
                    <a:pt x="1780" y="11317"/>
                    <a:pt x="2703" y="2368"/>
                    <a:pt x="2666" y="1661"/>
                  </a:cubicBezTo>
                  <a:cubicBezTo>
                    <a:pt x="2647" y="1278"/>
                    <a:pt x="2290" y="0"/>
                    <a:pt x="19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29"/>
            <p:cNvSpPr/>
            <p:nvPr/>
          </p:nvSpPr>
          <p:spPr>
            <a:xfrm>
              <a:off x="1150975" y="2726475"/>
              <a:ext cx="59275" cy="19400"/>
            </a:xfrm>
            <a:custGeom>
              <a:rect b="b" l="l" r="r" t="t"/>
              <a:pathLst>
                <a:path extrusionOk="0" h="776" w="2371">
                  <a:moveTo>
                    <a:pt x="591" y="1"/>
                  </a:moveTo>
                  <a:cubicBezTo>
                    <a:pt x="524" y="1"/>
                    <a:pt x="466" y="12"/>
                    <a:pt x="420" y="37"/>
                  </a:cubicBezTo>
                  <a:cubicBezTo>
                    <a:pt x="1" y="272"/>
                    <a:pt x="260" y="775"/>
                    <a:pt x="260" y="775"/>
                  </a:cubicBezTo>
                  <a:lnTo>
                    <a:pt x="2370" y="775"/>
                  </a:lnTo>
                  <a:cubicBezTo>
                    <a:pt x="2370" y="775"/>
                    <a:pt x="1153" y="1"/>
                    <a:pt x="5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29"/>
            <p:cNvSpPr/>
            <p:nvPr/>
          </p:nvSpPr>
          <p:spPr>
            <a:xfrm>
              <a:off x="984425" y="2137600"/>
              <a:ext cx="79700" cy="209950"/>
            </a:xfrm>
            <a:custGeom>
              <a:rect b="b" l="l" r="r" t="t"/>
              <a:pathLst>
                <a:path extrusionOk="0" h="8398" w="3188">
                  <a:moveTo>
                    <a:pt x="2098" y="1"/>
                  </a:moveTo>
                  <a:cubicBezTo>
                    <a:pt x="1325" y="1"/>
                    <a:pt x="41" y="1698"/>
                    <a:pt x="11" y="3882"/>
                  </a:cubicBezTo>
                  <a:cubicBezTo>
                    <a:pt x="0" y="4623"/>
                    <a:pt x="564" y="8034"/>
                    <a:pt x="1089" y="8331"/>
                  </a:cubicBezTo>
                  <a:cubicBezTo>
                    <a:pt x="1170" y="8378"/>
                    <a:pt x="1268" y="8398"/>
                    <a:pt x="1375" y="8398"/>
                  </a:cubicBezTo>
                  <a:cubicBezTo>
                    <a:pt x="1953" y="8398"/>
                    <a:pt x="2808" y="7804"/>
                    <a:pt x="2921" y="7599"/>
                  </a:cubicBezTo>
                  <a:cubicBezTo>
                    <a:pt x="3187" y="7113"/>
                    <a:pt x="2931" y="1653"/>
                    <a:pt x="2604" y="482"/>
                  </a:cubicBezTo>
                  <a:cubicBezTo>
                    <a:pt x="2511" y="151"/>
                    <a:pt x="2327" y="1"/>
                    <a:pt x="209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29"/>
            <p:cNvSpPr/>
            <p:nvPr/>
          </p:nvSpPr>
          <p:spPr>
            <a:xfrm>
              <a:off x="1029850" y="2137950"/>
              <a:ext cx="43800" cy="17500"/>
            </a:xfrm>
            <a:custGeom>
              <a:rect b="b" l="l" r="r" t="t"/>
              <a:pathLst>
                <a:path extrusionOk="0" h="700" w="1752">
                  <a:moveTo>
                    <a:pt x="1287" y="0"/>
                  </a:moveTo>
                  <a:cubicBezTo>
                    <a:pt x="1109" y="0"/>
                    <a:pt x="156" y="81"/>
                    <a:pt x="80" y="144"/>
                  </a:cubicBezTo>
                  <a:cubicBezTo>
                    <a:pt x="1" y="210"/>
                    <a:pt x="42" y="487"/>
                    <a:pt x="67" y="540"/>
                  </a:cubicBezTo>
                  <a:cubicBezTo>
                    <a:pt x="92" y="591"/>
                    <a:pt x="417" y="700"/>
                    <a:pt x="538" y="700"/>
                  </a:cubicBezTo>
                  <a:cubicBezTo>
                    <a:pt x="544" y="700"/>
                    <a:pt x="549" y="700"/>
                    <a:pt x="554" y="699"/>
                  </a:cubicBezTo>
                  <a:cubicBezTo>
                    <a:pt x="780" y="673"/>
                    <a:pt x="1752" y="290"/>
                    <a:pt x="1752" y="290"/>
                  </a:cubicBezTo>
                  <a:cubicBezTo>
                    <a:pt x="1752" y="290"/>
                    <a:pt x="1453" y="14"/>
                    <a:pt x="1308" y="1"/>
                  </a:cubicBezTo>
                  <a:cubicBezTo>
                    <a:pt x="1304" y="1"/>
                    <a:pt x="1297" y="0"/>
                    <a:pt x="1287"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29"/>
            <p:cNvSpPr/>
            <p:nvPr/>
          </p:nvSpPr>
          <p:spPr>
            <a:xfrm>
              <a:off x="1010275" y="2166675"/>
              <a:ext cx="52950" cy="180875"/>
            </a:xfrm>
            <a:custGeom>
              <a:rect b="b" l="l" r="r" t="t"/>
              <a:pathLst>
                <a:path extrusionOk="0" h="7235" w="2118">
                  <a:moveTo>
                    <a:pt x="1697" y="1"/>
                  </a:moveTo>
                  <a:cubicBezTo>
                    <a:pt x="1870" y="1895"/>
                    <a:pt x="1844" y="5990"/>
                    <a:pt x="1595" y="6399"/>
                  </a:cubicBezTo>
                  <a:cubicBezTo>
                    <a:pt x="1477" y="6594"/>
                    <a:pt x="637" y="7126"/>
                    <a:pt x="60" y="7126"/>
                  </a:cubicBezTo>
                  <a:cubicBezTo>
                    <a:pt x="40" y="7126"/>
                    <a:pt x="20" y="7125"/>
                    <a:pt x="0" y="7124"/>
                  </a:cubicBezTo>
                  <a:lnTo>
                    <a:pt x="0" y="7124"/>
                  </a:lnTo>
                  <a:cubicBezTo>
                    <a:pt x="18" y="7143"/>
                    <a:pt x="37" y="7158"/>
                    <a:pt x="56" y="7168"/>
                  </a:cubicBezTo>
                  <a:cubicBezTo>
                    <a:pt x="138" y="7215"/>
                    <a:pt x="236" y="7235"/>
                    <a:pt x="342" y="7235"/>
                  </a:cubicBezTo>
                  <a:cubicBezTo>
                    <a:pt x="922" y="7235"/>
                    <a:pt x="1775" y="6641"/>
                    <a:pt x="1888" y="6436"/>
                  </a:cubicBezTo>
                  <a:cubicBezTo>
                    <a:pt x="2118" y="6017"/>
                    <a:pt x="1959" y="1865"/>
                    <a:pt x="1697"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29"/>
            <p:cNvSpPr/>
            <p:nvPr/>
          </p:nvSpPr>
          <p:spPr>
            <a:xfrm>
              <a:off x="979700" y="2140550"/>
              <a:ext cx="63725" cy="213225"/>
            </a:xfrm>
            <a:custGeom>
              <a:rect b="b" l="l" r="r" t="t"/>
              <a:pathLst>
                <a:path extrusionOk="0" h="8529" w="2549">
                  <a:moveTo>
                    <a:pt x="1861" y="0"/>
                  </a:moveTo>
                  <a:lnTo>
                    <a:pt x="1861" y="0"/>
                  </a:lnTo>
                  <a:cubicBezTo>
                    <a:pt x="1051" y="415"/>
                    <a:pt x="33" y="1935"/>
                    <a:pt x="10" y="3794"/>
                  </a:cubicBezTo>
                  <a:cubicBezTo>
                    <a:pt x="1" y="4536"/>
                    <a:pt x="624" y="8176"/>
                    <a:pt x="1150" y="8475"/>
                  </a:cubicBezTo>
                  <a:cubicBezTo>
                    <a:pt x="1214" y="8512"/>
                    <a:pt x="1289" y="8528"/>
                    <a:pt x="1373" y="8528"/>
                  </a:cubicBezTo>
                  <a:cubicBezTo>
                    <a:pt x="1711" y="8528"/>
                    <a:pt x="2181" y="8264"/>
                    <a:pt x="2549" y="7997"/>
                  </a:cubicBezTo>
                  <a:cubicBezTo>
                    <a:pt x="1867" y="7539"/>
                    <a:pt x="1272" y="5966"/>
                    <a:pt x="1123" y="4059"/>
                  </a:cubicBezTo>
                  <a:cubicBezTo>
                    <a:pt x="977" y="2211"/>
                    <a:pt x="1297" y="607"/>
                    <a:pt x="1861"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29"/>
            <p:cNvSpPr/>
            <p:nvPr/>
          </p:nvSpPr>
          <p:spPr>
            <a:xfrm>
              <a:off x="1000525" y="2299575"/>
              <a:ext cx="177025" cy="54825"/>
            </a:xfrm>
            <a:custGeom>
              <a:rect b="b" l="l" r="r" t="t"/>
              <a:pathLst>
                <a:path extrusionOk="0" h="2193" w="7081">
                  <a:moveTo>
                    <a:pt x="2088" y="1"/>
                  </a:moveTo>
                  <a:cubicBezTo>
                    <a:pt x="1088" y="1"/>
                    <a:pt x="0" y="879"/>
                    <a:pt x="63" y="1288"/>
                  </a:cubicBezTo>
                  <a:cubicBezTo>
                    <a:pt x="174" y="2004"/>
                    <a:pt x="555" y="2094"/>
                    <a:pt x="960" y="2161"/>
                  </a:cubicBezTo>
                  <a:cubicBezTo>
                    <a:pt x="1084" y="2183"/>
                    <a:pt x="1245" y="2192"/>
                    <a:pt x="1433" y="2192"/>
                  </a:cubicBezTo>
                  <a:cubicBezTo>
                    <a:pt x="3110" y="2192"/>
                    <a:pt x="6980" y="1440"/>
                    <a:pt x="6980" y="1440"/>
                  </a:cubicBezTo>
                  <a:lnTo>
                    <a:pt x="7081" y="864"/>
                  </a:lnTo>
                  <a:cubicBezTo>
                    <a:pt x="7081" y="864"/>
                    <a:pt x="3119" y="14"/>
                    <a:pt x="2110" y="1"/>
                  </a:cubicBezTo>
                  <a:cubicBezTo>
                    <a:pt x="2103" y="1"/>
                    <a:pt x="2095" y="1"/>
                    <a:pt x="208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29"/>
            <p:cNvSpPr/>
            <p:nvPr/>
          </p:nvSpPr>
          <p:spPr>
            <a:xfrm>
              <a:off x="1151575" y="2317450"/>
              <a:ext cx="13975" cy="19275"/>
            </a:xfrm>
            <a:custGeom>
              <a:rect b="b" l="l" r="r" t="t"/>
              <a:pathLst>
                <a:path extrusionOk="0" h="771" w="559">
                  <a:moveTo>
                    <a:pt x="321" y="0"/>
                  </a:moveTo>
                  <a:lnTo>
                    <a:pt x="0" y="770"/>
                  </a:lnTo>
                  <a:lnTo>
                    <a:pt x="0" y="770"/>
                  </a:lnTo>
                  <a:lnTo>
                    <a:pt x="427" y="664"/>
                  </a:lnTo>
                  <a:lnTo>
                    <a:pt x="558" y="46"/>
                  </a:lnTo>
                  <a:lnTo>
                    <a:pt x="321"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29"/>
            <p:cNvSpPr/>
            <p:nvPr/>
          </p:nvSpPr>
          <p:spPr>
            <a:xfrm>
              <a:off x="998150" y="2301975"/>
              <a:ext cx="178450" cy="55950"/>
            </a:xfrm>
            <a:custGeom>
              <a:rect b="b" l="l" r="r" t="t"/>
              <a:pathLst>
                <a:path extrusionOk="0" h="2238" w="7138">
                  <a:moveTo>
                    <a:pt x="877" y="1"/>
                  </a:moveTo>
                  <a:cubicBezTo>
                    <a:pt x="331" y="334"/>
                    <a:pt x="1" y="1096"/>
                    <a:pt x="38" y="1336"/>
                  </a:cubicBezTo>
                  <a:cubicBezTo>
                    <a:pt x="148" y="2054"/>
                    <a:pt x="529" y="2142"/>
                    <a:pt x="934" y="2211"/>
                  </a:cubicBezTo>
                  <a:cubicBezTo>
                    <a:pt x="1043" y="2230"/>
                    <a:pt x="1180" y="2238"/>
                    <a:pt x="1339" y="2238"/>
                  </a:cubicBezTo>
                  <a:cubicBezTo>
                    <a:pt x="2992" y="2238"/>
                    <a:pt x="7075" y="1344"/>
                    <a:pt x="7075" y="1344"/>
                  </a:cubicBezTo>
                  <a:lnTo>
                    <a:pt x="7137" y="990"/>
                  </a:lnTo>
                  <a:lnTo>
                    <a:pt x="7137" y="990"/>
                  </a:lnTo>
                  <a:cubicBezTo>
                    <a:pt x="6059" y="1127"/>
                    <a:pt x="4111" y="1350"/>
                    <a:pt x="2828" y="1350"/>
                  </a:cubicBezTo>
                  <a:cubicBezTo>
                    <a:pt x="2412" y="1350"/>
                    <a:pt x="2065" y="1326"/>
                    <a:pt x="1842" y="1269"/>
                  </a:cubicBezTo>
                  <a:cubicBezTo>
                    <a:pt x="1439" y="1166"/>
                    <a:pt x="986" y="737"/>
                    <a:pt x="877"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29"/>
            <p:cNvSpPr/>
            <p:nvPr/>
          </p:nvSpPr>
          <p:spPr>
            <a:xfrm>
              <a:off x="1071125" y="2073675"/>
              <a:ext cx="61725" cy="74400"/>
            </a:xfrm>
            <a:custGeom>
              <a:rect b="b" l="l" r="r" t="t"/>
              <a:pathLst>
                <a:path extrusionOk="0" h="2976" w="2469">
                  <a:moveTo>
                    <a:pt x="416" y="1"/>
                  </a:moveTo>
                  <a:lnTo>
                    <a:pt x="1" y="2450"/>
                  </a:lnTo>
                  <a:cubicBezTo>
                    <a:pt x="523" y="2877"/>
                    <a:pt x="1126" y="2976"/>
                    <a:pt x="1570" y="2976"/>
                  </a:cubicBezTo>
                  <a:cubicBezTo>
                    <a:pt x="1949" y="2976"/>
                    <a:pt x="2212" y="2904"/>
                    <a:pt x="2211" y="2903"/>
                  </a:cubicBezTo>
                  <a:lnTo>
                    <a:pt x="2469" y="1007"/>
                  </a:lnTo>
                  <a:lnTo>
                    <a:pt x="416" y="1"/>
                  </a:ln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29"/>
            <p:cNvSpPr/>
            <p:nvPr/>
          </p:nvSpPr>
          <p:spPr>
            <a:xfrm>
              <a:off x="1106200" y="2145150"/>
              <a:ext cx="21100" cy="26700"/>
            </a:xfrm>
            <a:custGeom>
              <a:rect b="b" l="l" r="r" t="t"/>
              <a:pathLst>
                <a:path extrusionOk="0" h="1068" w="844">
                  <a:moveTo>
                    <a:pt x="633" y="0"/>
                  </a:moveTo>
                  <a:lnTo>
                    <a:pt x="251" y="40"/>
                  </a:lnTo>
                  <a:lnTo>
                    <a:pt x="1" y="421"/>
                  </a:lnTo>
                  <a:lnTo>
                    <a:pt x="555" y="1068"/>
                  </a:lnTo>
                  <a:lnTo>
                    <a:pt x="843" y="304"/>
                  </a:lnTo>
                  <a:lnTo>
                    <a:pt x="63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29"/>
            <p:cNvSpPr/>
            <p:nvPr/>
          </p:nvSpPr>
          <p:spPr>
            <a:xfrm>
              <a:off x="1063100" y="2124375"/>
              <a:ext cx="53325" cy="44175"/>
            </a:xfrm>
            <a:custGeom>
              <a:rect b="b" l="l" r="r" t="t"/>
              <a:pathLst>
                <a:path extrusionOk="0" h="1767" w="2133">
                  <a:moveTo>
                    <a:pt x="289" y="1"/>
                  </a:moveTo>
                  <a:lnTo>
                    <a:pt x="0" y="186"/>
                  </a:lnTo>
                  <a:lnTo>
                    <a:pt x="1659" y="1766"/>
                  </a:lnTo>
                  <a:lnTo>
                    <a:pt x="2133" y="805"/>
                  </a:lnTo>
                  <a:lnTo>
                    <a:pt x="28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29"/>
            <p:cNvSpPr/>
            <p:nvPr/>
          </p:nvSpPr>
          <p:spPr>
            <a:xfrm>
              <a:off x="1117700" y="2134900"/>
              <a:ext cx="15550" cy="25725"/>
            </a:xfrm>
            <a:custGeom>
              <a:rect b="b" l="l" r="r" t="t"/>
              <a:pathLst>
                <a:path extrusionOk="0" h="1029" w="622">
                  <a:moveTo>
                    <a:pt x="450" y="1"/>
                  </a:moveTo>
                  <a:lnTo>
                    <a:pt x="0" y="397"/>
                  </a:lnTo>
                  <a:lnTo>
                    <a:pt x="567" y="1029"/>
                  </a:lnTo>
                  <a:lnTo>
                    <a:pt x="622" y="200"/>
                  </a:lnTo>
                  <a:lnTo>
                    <a:pt x="45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29"/>
            <p:cNvSpPr/>
            <p:nvPr/>
          </p:nvSpPr>
          <p:spPr>
            <a:xfrm>
              <a:off x="1030250" y="2135250"/>
              <a:ext cx="43800" cy="17525"/>
            </a:xfrm>
            <a:custGeom>
              <a:rect b="b" l="l" r="r" t="t"/>
              <a:pathLst>
                <a:path extrusionOk="0" h="701" w="1752">
                  <a:moveTo>
                    <a:pt x="1288" y="1"/>
                  </a:moveTo>
                  <a:cubicBezTo>
                    <a:pt x="1111" y="1"/>
                    <a:pt x="156" y="83"/>
                    <a:pt x="80" y="146"/>
                  </a:cubicBezTo>
                  <a:cubicBezTo>
                    <a:pt x="1" y="212"/>
                    <a:pt x="42" y="488"/>
                    <a:pt x="67" y="542"/>
                  </a:cubicBezTo>
                  <a:cubicBezTo>
                    <a:pt x="94" y="592"/>
                    <a:pt x="414" y="701"/>
                    <a:pt x="537" y="701"/>
                  </a:cubicBezTo>
                  <a:cubicBezTo>
                    <a:pt x="544" y="701"/>
                    <a:pt x="550" y="700"/>
                    <a:pt x="556" y="700"/>
                  </a:cubicBezTo>
                  <a:cubicBezTo>
                    <a:pt x="778" y="675"/>
                    <a:pt x="1752" y="290"/>
                    <a:pt x="1752" y="290"/>
                  </a:cubicBezTo>
                  <a:cubicBezTo>
                    <a:pt x="1752" y="290"/>
                    <a:pt x="1454" y="15"/>
                    <a:pt x="1309" y="2"/>
                  </a:cubicBezTo>
                  <a:cubicBezTo>
                    <a:pt x="1304" y="1"/>
                    <a:pt x="1297" y="1"/>
                    <a:pt x="12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29"/>
            <p:cNvSpPr/>
            <p:nvPr/>
          </p:nvSpPr>
          <p:spPr>
            <a:xfrm>
              <a:off x="988425" y="2210825"/>
              <a:ext cx="39475" cy="56250"/>
            </a:xfrm>
            <a:custGeom>
              <a:rect b="b" l="l" r="r" t="t"/>
              <a:pathLst>
                <a:path extrusionOk="0" h="2250" w="1579">
                  <a:moveTo>
                    <a:pt x="1328" y="0"/>
                  </a:moveTo>
                  <a:lnTo>
                    <a:pt x="1" y="326"/>
                  </a:lnTo>
                  <a:cubicBezTo>
                    <a:pt x="1" y="326"/>
                    <a:pt x="79" y="1893"/>
                    <a:pt x="752" y="2249"/>
                  </a:cubicBezTo>
                  <a:cubicBezTo>
                    <a:pt x="753" y="2249"/>
                    <a:pt x="1578" y="1734"/>
                    <a:pt x="1328"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29"/>
            <p:cNvSpPr/>
            <p:nvPr/>
          </p:nvSpPr>
          <p:spPr>
            <a:xfrm>
              <a:off x="990175" y="2214700"/>
              <a:ext cx="33675" cy="47925"/>
            </a:xfrm>
            <a:custGeom>
              <a:rect b="b" l="l" r="r" t="t"/>
              <a:pathLst>
                <a:path extrusionOk="0" h="1917" w="1347">
                  <a:moveTo>
                    <a:pt x="1131" y="0"/>
                  </a:moveTo>
                  <a:lnTo>
                    <a:pt x="0" y="275"/>
                  </a:lnTo>
                  <a:cubicBezTo>
                    <a:pt x="0" y="275"/>
                    <a:pt x="66" y="1610"/>
                    <a:pt x="641" y="1916"/>
                  </a:cubicBezTo>
                  <a:cubicBezTo>
                    <a:pt x="642" y="1916"/>
                    <a:pt x="1346" y="1477"/>
                    <a:pt x="11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29"/>
            <p:cNvSpPr/>
            <p:nvPr/>
          </p:nvSpPr>
          <p:spPr>
            <a:xfrm>
              <a:off x="998125" y="2232725"/>
              <a:ext cx="16475" cy="23525"/>
            </a:xfrm>
            <a:custGeom>
              <a:rect b="b" l="l" r="r" t="t"/>
              <a:pathLst>
                <a:path extrusionOk="0" h="941" w="659">
                  <a:moveTo>
                    <a:pt x="554" y="1"/>
                  </a:moveTo>
                  <a:lnTo>
                    <a:pt x="0" y="136"/>
                  </a:lnTo>
                  <a:cubicBezTo>
                    <a:pt x="0" y="136"/>
                    <a:pt x="31" y="792"/>
                    <a:pt x="314" y="940"/>
                  </a:cubicBezTo>
                  <a:cubicBezTo>
                    <a:pt x="314" y="940"/>
                    <a:pt x="659" y="725"/>
                    <a:pt x="5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29"/>
            <p:cNvSpPr/>
            <p:nvPr/>
          </p:nvSpPr>
          <p:spPr>
            <a:xfrm>
              <a:off x="993450" y="2217700"/>
              <a:ext cx="23850" cy="15275"/>
            </a:xfrm>
            <a:custGeom>
              <a:rect b="b" l="l" r="r" t="t"/>
              <a:pathLst>
                <a:path extrusionOk="0" h="611" w="954">
                  <a:moveTo>
                    <a:pt x="924" y="1"/>
                  </a:moveTo>
                  <a:lnTo>
                    <a:pt x="11" y="236"/>
                  </a:lnTo>
                  <a:lnTo>
                    <a:pt x="0" y="611"/>
                  </a:lnTo>
                  <a:lnTo>
                    <a:pt x="0" y="611"/>
                  </a:lnTo>
                  <a:lnTo>
                    <a:pt x="953" y="329"/>
                  </a:lnTo>
                  <a:lnTo>
                    <a:pt x="92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29"/>
            <p:cNvSpPr/>
            <p:nvPr/>
          </p:nvSpPr>
          <p:spPr>
            <a:xfrm>
              <a:off x="1044625" y="2073675"/>
              <a:ext cx="95625" cy="105925"/>
            </a:xfrm>
            <a:custGeom>
              <a:rect b="b" l="l" r="r" t="t"/>
              <a:pathLst>
                <a:path extrusionOk="0" h="4237" w="3825">
                  <a:moveTo>
                    <a:pt x="1477" y="1"/>
                  </a:moveTo>
                  <a:lnTo>
                    <a:pt x="1127" y="2071"/>
                  </a:lnTo>
                  <a:lnTo>
                    <a:pt x="1030" y="2029"/>
                  </a:lnTo>
                  <a:lnTo>
                    <a:pt x="741" y="2213"/>
                  </a:lnTo>
                  <a:lnTo>
                    <a:pt x="822" y="2291"/>
                  </a:lnTo>
                  <a:lnTo>
                    <a:pt x="669" y="2310"/>
                  </a:lnTo>
                  <a:lnTo>
                    <a:pt x="673" y="2314"/>
                  </a:lnTo>
                  <a:cubicBezTo>
                    <a:pt x="438" y="2331"/>
                    <a:pt x="212" y="2359"/>
                    <a:pt x="0" y="2398"/>
                  </a:cubicBezTo>
                  <a:cubicBezTo>
                    <a:pt x="777" y="3112"/>
                    <a:pt x="1791" y="4237"/>
                    <a:pt x="2687" y="4237"/>
                  </a:cubicBezTo>
                  <a:cubicBezTo>
                    <a:pt x="2699" y="4237"/>
                    <a:pt x="2710" y="4237"/>
                    <a:pt x="2722" y="4236"/>
                  </a:cubicBezTo>
                  <a:cubicBezTo>
                    <a:pt x="3406" y="4216"/>
                    <a:pt x="3701" y="3518"/>
                    <a:pt x="3825" y="2803"/>
                  </a:cubicBezTo>
                  <a:cubicBezTo>
                    <a:pt x="3738" y="2780"/>
                    <a:pt x="3642" y="2756"/>
                    <a:pt x="3549" y="2733"/>
                  </a:cubicBezTo>
                  <a:lnTo>
                    <a:pt x="3539" y="2727"/>
                  </a:lnTo>
                  <a:lnTo>
                    <a:pt x="3545" y="2647"/>
                  </a:lnTo>
                  <a:lnTo>
                    <a:pt x="3373" y="2450"/>
                  </a:lnTo>
                  <a:lnTo>
                    <a:pt x="3331" y="2487"/>
                  </a:lnTo>
                  <a:lnTo>
                    <a:pt x="3331" y="2487"/>
                  </a:lnTo>
                  <a:lnTo>
                    <a:pt x="3526" y="1048"/>
                  </a:lnTo>
                  <a:lnTo>
                    <a:pt x="2987" y="740"/>
                  </a:lnTo>
                  <a:lnTo>
                    <a:pt x="1477"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29"/>
            <p:cNvSpPr/>
            <p:nvPr/>
          </p:nvSpPr>
          <p:spPr>
            <a:xfrm>
              <a:off x="1043575" y="1956775"/>
              <a:ext cx="130925" cy="166375"/>
            </a:xfrm>
            <a:custGeom>
              <a:rect b="b" l="l" r="r" t="t"/>
              <a:pathLst>
                <a:path extrusionOk="0" h="6655" w="5237">
                  <a:moveTo>
                    <a:pt x="2692" y="1"/>
                  </a:moveTo>
                  <a:cubicBezTo>
                    <a:pt x="1918" y="1"/>
                    <a:pt x="743" y="350"/>
                    <a:pt x="430" y="786"/>
                  </a:cubicBezTo>
                  <a:cubicBezTo>
                    <a:pt x="1" y="1381"/>
                    <a:pt x="1499" y="5722"/>
                    <a:pt x="1672" y="6110"/>
                  </a:cubicBezTo>
                  <a:cubicBezTo>
                    <a:pt x="1798" y="6394"/>
                    <a:pt x="2974" y="6655"/>
                    <a:pt x="4085" y="6655"/>
                  </a:cubicBezTo>
                  <a:cubicBezTo>
                    <a:pt x="4497" y="6655"/>
                    <a:pt x="4899" y="6619"/>
                    <a:pt x="5236" y="6535"/>
                  </a:cubicBezTo>
                  <a:cubicBezTo>
                    <a:pt x="5236" y="6535"/>
                    <a:pt x="4858" y="1542"/>
                    <a:pt x="3314" y="150"/>
                  </a:cubicBezTo>
                  <a:cubicBezTo>
                    <a:pt x="3199" y="46"/>
                    <a:pt x="2972" y="1"/>
                    <a:pt x="2692" y="1"/>
                  </a:cubicBez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29"/>
            <p:cNvSpPr/>
            <p:nvPr/>
          </p:nvSpPr>
          <p:spPr>
            <a:xfrm>
              <a:off x="1024475" y="1959025"/>
              <a:ext cx="69325" cy="129075"/>
            </a:xfrm>
            <a:custGeom>
              <a:rect b="b" l="l" r="r" t="t"/>
              <a:pathLst>
                <a:path extrusionOk="0" h="5163" w="2773">
                  <a:moveTo>
                    <a:pt x="1407" y="0"/>
                  </a:moveTo>
                  <a:cubicBezTo>
                    <a:pt x="1180" y="0"/>
                    <a:pt x="907" y="136"/>
                    <a:pt x="575" y="449"/>
                  </a:cubicBezTo>
                  <a:cubicBezTo>
                    <a:pt x="575" y="449"/>
                    <a:pt x="1" y="3529"/>
                    <a:pt x="2086" y="5163"/>
                  </a:cubicBezTo>
                  <a:lnTo>
                    <a:pt x="2772" y="5090"/>
                  </a:lnTo>
                  <a:cubicBezTo>
                    <a:pt x="2505" y="3760"/>
                    <a:pt x="2604" y="0"/>
                    <a:pt x="1407" y="0"/>
                  </a:cubicBezTo>
                  <a:close/>
                </a:path>
              </a:pathLst>
            </a:custGeom>
            <a:solidFill>
              <a:srgbClr val="9651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29"/>
            <p:cNvSpPr/>
            <p:nvPr/>
          </p:nvSpPr>
          <p:spPr>
            <a:xfrm>
              <a:off x="1026350" y="1966375"/>
              <a:ext cx="67400" cy="121700"/>
            </a:xfrm>
            <a:custGeom>
              <a:rect b="b" l="l" r="r" t="t"/>
              <a:pathLst>
                <a:path extrusionOk="0" h="4868" w="2696">
                  <a:moveTo>
                    <a:pt x="560" y="0"/>
                  </a:moveTo>
                  <a:lnTo>
                    <a:pt x="560" y="0"/>
                  </a:lnTo>
                  <a:cubicBezTo>
                    <a:pt x="1" y="449"/>
                    <a:pt x="216" y="3462"/>
                    <a:pt x="2009" y="4867"/>
                  </a:cubicBezTo>
                  <a:lnTo>
                    <a:pt x="2696" y="4795"/>
                  </a:lnTo>
                  <a:cubicBezTo>
                    <a:pt x="2535" y="3995"/>
                    <a:pt x="2509" y="2317"/>
                    <a:pt x="2251" y="1106"/>
                  </a:cubicBezTo>
                  <a:cubicBezTo>
                    <a:pt x="2101" y="1362"/>
                    <a:pt x="1853" y="1542"/>
                    <a:pt x="1559" y="1571"/>
                  </a:cubicBezTo>
                  <a:cubicBezTo>
                    <a:pt x="1529" y="1575"/>
                    <a:pt x="1499" y="1576"/>
                    <a:pt x="1469" y="1576"/>
                  </a:cubicBezTo>
                  <a:cubicBezTo>
                    <a:pt x="980" y="1576"/>
                    <a:pt x="554" y="1153"/>
                    <a:pt x="494" y="592"/>
                  </a:cubicBezTo>
                  <a:cubicBezTo>
                    <a:pt x="478" y="424"/>
                    <a:pt x="516" y="149"/>
                    <a:pt x="560" y="0"/>
                  </a:cubicBezTo>
                  <a:close/>
                </a:path>
              </a:pathLst>
            </a:custGeom>
            <a:solidFill>
              <a:srgbClr val="823F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29"/>
            <p:cNvSpPr/>
            <p:nvPr/>
          </p:nvSpPr>
          <p:spPr>
            <a:xfrm>
              <a:off x="1046975" y="2054725"/>
              <a:ext cx="45275" cy="41975"/>
            </a:xfrm>
            <a:custGeom>
              <a:rect b="b" l="l" r="r" t="t"/>
              <a:pathLst>
                <a:path extrusionOk="0" h="1679" w="1811">
                  <a:moveTo>
                    <a:pt x="983" y="0"/>
                  </a:moveTo>
                  <a:cubicBezTo>
                    <a:pt x="607" y="0"/>
                    <a:pt x="181" y="418"/>
                    <a:pt x="96" y="673"/>
                  </a:cubicBezTo>
                  <a:cubicBezTo>
                    <a:pt x="0" y="970"/>
                    <a:pt x="853" y="1679"/>
                    <a:pt x="1302" y="1679"/>
                  </a:cubicBezTo>
                  <a:cubicBezTo>
                    <a:pt x="1343" y="1679"/>
                    <a:pt x="1381" y="1673"/>
                    <a:pt x="1414" y="1660"/>
                  </a:cubicBezTo>
                  <a:cubicBezTo>
                    <a:pt x="1810" y="1507"/>
                    <a:pt x="1681" y="444"/>
                    <a:pt x="1265" y="101"/>
                  </a:cubicBezTo>
                  <a:cubicBezTo>
                    <a:pt x="1180" y="30"/>
                    <a:pt x="1083" y="0"/>
                    <a:pt x="983" y="0"/>
                  </a:cubicBez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29"/>
            <p:cNvSpPr/>
            <p:nvPr/>
          </p:nvSpPr>
          <p:spPr>
            <a:xfrm>
              <a:off x="1057775" y="2063950"/>
              <a:ext cx="27100" cy="24550"/>
            </a:xfrm>
            <a:custGeom>
              <a:rect b="b" l="l" r="r" t="t"/>
              <a:pathLst>
                <a:path extrusionOk="0" h="982" w="1084">
                  <a:moveTo>
                    <a:pt x="567" y="0"/>
                  </a:moveTo>
                  <a:cubicBezTo>
                    <a:pt x="341" y="0"/>
                    <a:pt x="92" y="267"/>
                    <a:pt x="49" y="422"/>
                  </a:cubicBezTo>
                  <a:cubicBezTo>
                    <a:pt x="1" y="596"/>
                    <a:pt x="507" y="981"/>
                    <a:pt x="776" y="981"/>
                  </a:cubicBezTo>
                  <a:cubicBezTo>
                    <a:pt x="805" y="981"/>
                    <a:pt x="832" y="977"/>
                    <a:pt x="854" y="967"/>
                  </a:cubicBezTo>
                  <a:cubicBezTo>
                    <a:pt x="1084" y="865"/>
                    <a:pt x="979" y="244"/>
                    <a:pt x="723" y="53"/>
                  </a:cubicBezTo>
                  <a:cubicBezTo>
                    <a:pt x="674" y="16"/>
                    <a:pt x="621" y="0"/>
                    <a:pt x="567" y="0"/>
                  </a:cubicBezTo>
                  <a:close/>
                </a:path>
              </a:pathLst>
            </a:custGeom>
            <a:solidFill>
              <a:srgbClr val="EF8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29"/>
            <p:cNvSpPr/>
            <p:nvPr/>
          </p:nvSpPr>
          <p:spPr>
            <a:xfrm>
              <a:off x="1067125" y="2075850"/>
              <a:ext cx="17425" cy="15800"/>
            </a:xfrm>
            <a:custGeom>
              <a:rect b="b" l="l" r="r" t="t"/>
              <a:pathLst>
                <a:path extrusionOk="0" h="632" w="697">
                  <a:moveTo>
                    <a:pt x="365" y="0"/>
                  </a:moveTo>
                  <a:cubicBezTo>
                    <a:pt x="220" y="0"/>
                    <a:pt x="61" y="171"/>
                    <a:pt x="32" y="272"/>
                  </a:cubicBezTo>
                  <a:cubicBezTo>
                    <a:pt x="1" y="385"/>
                    <a:pt x="327" y="631"/>
                    <a:pt x="499" y="631"/>
                  </a:cubicBezTo>
                  <a:cubicBezTo>
                    <a:pt x="518" y="631"/>
                    <a:pt x="535" y="629"/>
                    <a:pt x="549" y="622"/>
                  </a:cubicBezTo>
                  <a:cubicBezTo>
                    <a:pt x="697" y="557"/>
                    <a:pt x="629" y="157"/>
                    <a:pt x="465" y="33"/>
                  </a:cubicBezTo>
                  <a:cubicBezTo>
                    <a:pt x="434" y="10"/>
                    <a:pt x="400" y="0"/>
                    <a:pt x="365" y="0"/>
                  </a:cubicBez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29"/>
            <p:cNvSpPr/>
            <p:nvPr/>
          </p:nvSpPr>
          <p:spPr>
            <a:xfrm>
              <a:off x="1155875" y="2316125"/>
              <a:ext cx="22925" cy="26925"/>
            </a:xfrm>
            <a:custGeom>
              <a:rect b="b" l="l" r="r" t="t"/>
              <a:pathLst>
                <a:path extrusionOk="0" h="1077" w="917">
                  <a:moveTo>
                    <a:pt x="241" y="0"/>
                  </a:moveTo>
                  <a:lnTo>
                    <a:pt x="1" y="1077"/>
                  </a:lnTo>
                  <a:lnTo>
                    <a:pt x="791" y="906"/>
                  </a:lnTo>
                  <a:lnTo>
                    <a:pt x="917" y="149"/>
                  </a:lnTo>
                  <a:lnTo>
                    <a:pt x="24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29"/>
            <p:cNvSpPr/>
            <p:nvPr/>
          </p:nvSpPr>
          <p:spPr>
            <a:xfrm>
              <a:off x="1166625" y="2326475"/>
              <a:ext cx="6400" cy="6125"/>
            </a:xfrm>
            <a:custGeom>
              <a:rect b="b" l="l" r="r" t="t"/>
              <a:pathLst>
                <a:path extrusionOk="0" h="245" w="256">
                  <a:moveTo>
                    <a:pt x="127" y="0"/>
                  </a:moveTo>
                  <a:cubicBezTo>
                    <a:pt x="58" y="0"/>
                    <a:pt x="1" y="55"/>
                    <a:pt x="1" y="121"/>
                  </a:cubicBezTo>
                  <a:cubicBezTo>
                    <a:pt x="1" y="189"/>
                    <a:pt x="58" y="245"/>
                    <a:pt x="127" y="245"/>
                  </a:cubicBezTo>
                  <a:cubicBezTo>
                    <a:pt x="198" y="243"/>
                    <a:pt x="255" y="187"/>
                    <a:pt x="255" y="121"/>
                  </a:cubicBezTo>
                  <a:cubicBezTo>
                    <a:pt x="255" y="53"/>
                    <a:pt x="198" y="0"/>
                    <a:pt x="127"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29"/>
            <p:cNvSpPr/>
            <p:nvPr/>
          </p:nvSpPr>
          <p:spPr>
            <a:xfrm>
              <a:off x="1316425" y="2145775"/>
              <a:ext cx="19500" cy="25025"/>
            </a:xfrm>
            <a:custGeom>
              <a:rect b="b" l="l" r="r" t="t"/>
              <a:pathLst>
                <a:path extrusionOk="0" h="1001" w="780">
                  <a:moveTo>
                    <a:pt x="185" y="0"/>
                  </a:moveTo>
                  <a:lnTo>
                    <a:pt x="1" y="196"/>
                  </a:lnTo>
                  <a:lnTo>
                    <a:pt x="519" y="1000"/>
                  </a:lnTo>
                  <a:lnTo>
                    <a:pt x="780" y="494"/>
                  </a:lnTo>
                  <a:lnTo>
                    <a:pt x="185"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29"/>
            <p:cNvSpPr/>
            <p:nvPr/>
          </p:nvSpPr>
          <p:spPr>
            <a:xfrm>
              <a:off x="1317425" y="2133250"/>
              <a:ext cx="26525" cy="31575"/>
            </a:xfrm>
            <a:custGeom>
              <a:rect b="b" l="l" r="r" t="t"/>
              <a:pathLst>
                <a:path extrusionOk="0" h="1263" w="1061">
                  <a:moveTo>
                    <a:pt x="472" y="1"/>
                  </a:moveTo>
                  <a:lnTo>
                    <a:pt x="1" y="512"/>
                  </a:lnTo>
                  <a:lnTo>
                    <a:pt x="811" y="1263"/>
                  </a:lnTo>
                  <a:lnTo>
                    <a:pt x="1061" y="492"/>
                  </a:lnTo>
                  <a:lnTo>
                    <a:pt x="47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29"/>
            <p:cNvSpPr/>
            <p:nvPr/>
          </p:nvSpPr>
          <p:spPr>
            <a:xfrm>
              <a:off x="1329500" y="2142800"/>
              <a:ext cx="7050" cy="6325"/>
            </a:xfrm>
            <a:custGeom>
              <a:rect b="b" l="l" r="r" t="t"/>
              <a:pathLst>
                <a:path extrusionOk="0" h="253" w="282">
                  <a:moveTo>
                    <a:pt x="146" y="0"/>
                  </a:moveTo>
                  <a:cubicBezTo>
                    <a:pt x="102" y="0"/>
                    <a:pt x="59" y="24"/>
                    <a:pt x="36" y="65"/>
                  </a:cubicBezTo>
                  <a:cubicBezTo>
                    <a:pt x="1" y="125"/>
                    <a:pt x="18" y="200"/>
                    <a:pt x="77" y="236"/>
                  </a:cubicBezTo>
                  <a:cubicBezTo>
                    <a:pt x="96" y="247"/>
                    <a:pt x="117" y="253"/>
                    <a:pt x="138" y="253"/>
                  </a:cubicBezTo>
                  <a:cubicBezTo>
                    <a:pt x="181" y="253"/>
                    <a:pt x="224" y="229"/>
                    <a:pt x="247" y="188"/>
                  </a:cubicBezTo>
                  <a:cubicBezTo>
                    <a:pt x="282" y="127"/>
                    <a:pt x="264" y="50"/>
                    <a:pt x="205" y="16"/>
                  </a:cubicBezTo>
                  <a:cubicBezTo>
                    <a:pt x="187" y="5"/>
                    <a:pt x="166" y="0"/>
                    <a:pt x="146"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29"/>
            <p:cNvSpPr/>
            <p:nvPr/>
          </p:nvSpPr>
          <p:spPr>
            <a:xfrm>
              <a:off x="1095800" y="2014475"/>
              <a:ext cx="38850" cy="17150"/>
            </a:xfrm>
            <a:custGeom>
              <a:rect b="b" l="l" r="r" t="t"/>
              <a:pathLst>
                <a:path extrusionOk="0" h="686" w="1554">
                  <a:moveTo>
                    <a:pt x="1471" y="1"/>
                  </a:moveTo>
                  <a:cubicBezTo>
                    <a:pt x="913" y="89"/>
                    <a:pt x="340" y="188"/>
                    <a:pt x="340" y="188"/>
                  </a:cubicBezTo>
                  <a:cubicBezTo>
                    <a:pt x="0" y="418"/>
                    <a:pt x="211" y="684"/>
                    <a:pt x="418" y="686"/>
                  </a:cubicBezTo>
                  <a:cubicBezTo>
                    <a:pt x="420" y="686"/>
                    <a:pt x="421" y="686"/>
                    <a:pt x="422" y="686"/>
                  </a:cubicBezTo>
                  <a:cubicBezTo>
                    <a:pt x="534" y="686"/>
                    <a:pt x="1050" y="626"/>
                    <a:pt x="1554" y="553"/>
                  </a:cubicBezTo>
                  <a:lnTo>
                    <a:pt x="1471" y="1"/>
                  </a:lnTo>
                  <a:close/>
                </a:path>
              </a:pathLst>
            </a:custGeom>
            <a:solidFill>
              <a:srgbClr val="9651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29"/>
            <p:cNvSpPr/>
            <p:nvPr/>
          </p:nvSpPr>
          <p:spPr>
            <a:xfrm>
              <a:off x="1136725" y="2011050"/>
              <a:ext cx="26975" cy="16625"/>
            </a:xfrm>
            <a:custGeom>
              <a:rect b="b" l="l" r="r" t="t"/>
              <a:pathLst>
                <a:path extrusionOk="0" h="665" w="1079">
                  <a:moveTo>
                    <a:pt x="858" y="1"/>
                  </a:moveTo>
                  <a:cubicBezTo>
                    <a:pt x="754" y="1"/>
                    <a:pt x="396" y="51"/>
                    <a:pt x="1" y="113"/>
                  </a:cubicBezTo>
                  <a:lnTo>
                    <a:pt x="83" y="665"/>
                  </a:lnTo>
                  <a:cubicBezTo>
                    <a:pt x="538" y="596"/>
                    <a:pt x="943" y="521"/>
                    <a:pt x="985" y="474"/>
                  </a:cubicBezTo>
                  <a:cubicBezTo>
                    <a:pt x="1079" y="368"/>
                    <a:pt x="968" y="42"/>
                    <a:pt x="886" y="4"/>
                  </a:cubicBezTo>
                  <a:cubicBezTo>
                    <a:pt x="882" y="2"/>
                    <a:pt x="872" y="1"/>
                    <a:pt x="858" y="1"/>
                  </a:cubicBezTo>
                  <a:close/>
                </a:path>
              </a:pathLst>
            </a:custGeom>
            <a:solidFill>
              <a:srgbClr val="9651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29"/>
            <p:cNvSpPr/>
            <p:nvPr/>
          </p:nvSpPr>
          <p:spPr>
            <a:xfrm>
              <a:off x="1138100" y="2032450"/>
              <a:ext cx="23700" cy="48825"/>
            </a:xfrm>
            <a:custGeom>
              <a:rect b="b" l="l" r="r" t="t"/>
              <a:pathLst>
                <a:path extrusionOk="0" h="1953" w="948">
                  <a:moveTo>
                    <a:pt x="0" y="0"/>
                  </a:moveTo>
                  <a:lnTo>
                    <a:pt x="43" y="1952"/>
                  </a:lnTo>
                  <a:cubicBezTo>
                    <a:pt x="43" y="1952"/>
                    <a:pt x="81" y="1953"/>
                    <a:pt x="140" y="1953"/>
                  </a:cubicBezTo>
                  <a:cubicBezTo>
                    <a:pt x="338" y="1953"/>
                    <a:pt x="772" y="1941"/>
                    <a:pt x="847" y="1835"/>
                  </a:cubicBezTo>
                  <a:cubicBezTo>
                    <a:pt x="947" y="1695"/>
                    <a:pt x="279" y="516"/>
                    <a:pt x="0" y="0"/>
                  </a:cubicBezTo>
                  <a:close/>
                </a:path>
              </a:pathLst>
            </a:custGeom>
            <a:solidFill>
              <a:srgbClr val="FFDE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29"/>
            <p:cNvSpPr/>
            <p:nvPr/>
          </p:nvSpPr>
          <p:spPr>
            <a:xfrm>
              <a:off x="1140275" y="2033100"/>
              <a:ext cx="23650" cy="48925"/>
            </a:xfrm>
            <a:custGeom>
              <a:rect b="b" l="l" r="r" t="t"/>
              <a:pathLst>
                <a:path extrusionOk="0" h="1957" w="946">
                  <a:moveTo>
                    <a:pt x="0" y="1"/>
                  </a:moveTo>
                  <a:lnTo>
                    <a:pt x="3" y="212"/>
                  </a:lnTo>
                  <a:cubicBezTo>
                    <a:pt x="317" y="787"/>
                    <a:pt x="776" y="1640"/>
                    <a:pt x="694" y="1758"/>
                  </a:cubicBezTo>
                  <a:cubicBezTo>
                    <a:pt x="625" y="1855"/>
                    <a:pt x="252" y="1874"/>
                    <a:pt x="38" y="1876"/>
                  </a:cubicBezTo>
                  <a:lnTo>
                    <a:pt x="40" y="1955"/>
                  </a:lnTo>
                  <a:cubicBezTo>
                    <a:pt x="40" y="1955"/>
                    <a:pt x="81" y="1956"/>
                    <a:pt x="145" y="1956"/>
                  </a:cubicBezTo>
                  <a:cubicBezTo>
                    <a:pt x="346" y="1956"/>
                    <a:pt x="771" y="1944"/>
                    <a:pt x="845" y="1839"/>
                  </a:cubicBezTo>
                  <a:cubicBezTo>
                    <a:pt x="946" y="1699"/>
                    <a:pt x="279" y="516"/>
                    <a:pt x="0" y="1"/>
                  </a:cubicBezTo>
                  <a:close/>
                </a:path>
              </a:pathLst>
            </a:custGeom>
            <a:solidFill>
              <a:srgbClr val="EF8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29"/>
            <p:cNvSpPr/>
            <p:nvPr/>
          </p:nvSpPr>
          <p:spPr>
            <a:xfrm>
              <a:off x="1116200" y="2035050"/>
              <a:ext cx="13200" cy="14950"/>
            </a:xfrm>
            <a:custGeom>
              <a:rect b="b" l="l" r="r" t="t"/>
              <a:pathLst>
                <a:path extrusionOk="0" h="598" w="528">
                  <a:moveTo>
                    <a:pt x="486" y="1"/>
                  </a:moveTo>
                  <a:lnTo>
                    <a:pt x="0" y="69"/>
                  </a:lnTo>
                  <a:cubicBezTo>
                    <a:pt x="0" y="69"/>
                    <a:pt x="86" y="597"/>
                    <a:pt x="303" y="597"/>
                  </a:cubicBezTo>
                  <a:cubicBezTo>
                    <a:pt x="304" y="597"/>
                    <a:pt x="305" y="597"/>
                    <a:pt x="306" y="597"/>
                  </a:cubicBezTo>
                  <a:cubicBezTo>
                    <a:pt x="527" y="590"/>
                    <a:pt x="486" y="1"/>
                    <a:pt x="486" y="1"/>
                  </a:cubicBezTo>
                  <a:close/>
                </a:path>
              </a:pathLst>
            </a:custGeom>
            <a:solidFill>
              <a:srgbClr val="5E41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29"/>
            <p:cNvSpPr/>
            <p:nvPr/>
          </p:nvSpPr>
          <p:spPr>
            <a:xfrm>
              <a:off x="1144725" y="2032200"/>
              <a:ext cx="12025" cy="14850"/>
            </a:xfrm>
            <a:custGeom>
              <a:rect b="b" l="l" r="r" t="t"/>
              <a:pathLst>
                <a:path extrusionOk="0" h="594" w="481">
                  <a:moveTo>
                    <a:pt x="439" y="0"/>
                  </a:moveTo>
                  <a:lnTo>
                    <a:pt x="0" y="63"/>
                  </a:lnTo>
                  <a:cubicBezTo>
                    <a:pt x="0" y="63"/>
                    <a:pt x="82" y="594"/>
                    <a:pt x="278" y="594"/>
                  </a:cubicBezTo>
                  <a:cubicBezTo>
                    <a:pt x="279" y="594"/>
                    <a:pt x="281" y="594"/>
                    <a:pt x="282" y="594"/>
                  </a:cubicBezTo>
                  <a:cubicBezTo>
                    <a:pt x="480" y="589"/>
                    <a:pt x="439" y="0"/>
                    <a:pt x="439" y="0"/>
                  </a:cubicBezTo>
                  <a:close/>
                </a:path>
              </a:pathLst>
            </a:custGeom>
            <a:solidFill>
              <a:srgbClr val="5E41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29"/>
            <p:cNvSpPr/>
            <p:nvPr/>
          </p:nvSpPr>
          <p:spPr>
            <a:xfrm>
              <a:off x="1119550" y="2085125"/>
              <a:ext cx="29950" cy="9725"/>
            </a:xfrm>
            <a:custGeom>
              <a:rect b="b" l="l" r="r" t="t"/>
              <a:pathLst>
                <a:path extrusionOk="0" h="389" w="1198">
                  <a:moveTo>
                    <a:pt x="3" y="1"/>
                  </a:moveTo>
                  <a:cubicBezTo>
                    <a:pt x="0" y="26"/>
                    <a:pt x="0" y="52"/>
                    <a:pt x="6" y="80"/>
                  </a:cubicBezTo>
                  <a:cubicBezTo>
                    <a:pt x="41" y="271"/>
                    <a:pt x="519" y="388"/>
                    <a:pt x="877" y="388"/>
                  </a:cubicBezTo>
                  <a:cubicBezTo>
                    <a:pt x="1010" y="388"/>
                    <a:pt x="1126" y="372"/>
                    <a:pt x="1197" y="338"/>
                  </a:cubicBezTo>
                  <a:lnTo>
                    <a:pt x="1197" y="338"/>
                  </a:lnTo>
                  <a:cubicBezTo>
                    <a:pt x="1152" y="346"/>
                    <a:pt x="1100" y="349"/>
                    <a:pt x="1044" y="349"/>
                  </a:cubicBezTo>
                  <a:cubicBezTo>
                    <a:pt x="685" y="349"/>
                    <a:pt x="138" y="203"/>
                    <a:pt x="3" y="1"/>
                  </a:cubicBezTo>
                  <a:close/>
                </a:path>
              </a:pathLst>
            </a:custGeom>
            <a:solidFill>
              <a:srgbClr val="EF8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29"/>
            <p:cNvSpPr/>
            <p:nvPr/>
          </p:nvSpPr>
          <p:spPr>
            <a:xfrm>
              <a:off x="1169050" y="2346300"/>
              <a:ext cx="231200" cy="16125"/>
            </a:xfrm>
            <a:custGeom>
              <a:rect b="b" l="l" r="r" t="t"/>
              <a:pathLst>
                <a:path extrusionOk="0" h="645" w="9248">
                  <a:moveTo>
                    <a:pt x="9203" y="1"/>
                  </a:moveTo>
                  <a:lnTo>
                    <a:pt x="1" y="259"/>
                  </a:lnTo>
                  <a:lnTo>
                    <a:pt x="23" y="416"/>
                  </a:lnTo>
                  <a:lnTo>
                    <a:pt x="5375" y="644"/>
                  </a:lnTo>
                  <a:lnTo>
                    <a:pt x="9248" y="481"/>
                  </a:lnTo>
                  <a:lnTo>
                    <a:pt x="9203" y="1"/>
                  </a:lnTo>
                  <a:close/>
                </a:path>
              </a:pathLst>
            </a:custGeom>
            <a:solidFill>
              <a:srgbClr val="7E9A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29"/>
            <p:cNvSpPr/>
            <p:nvPr/>
          </p:nvSpPr>
          <p:spPr>
            <a:xfrm>
              <a:off x="1273200" y="2233700"/>
              <a:ext cx="190050" cy="124925"/>
            </a:xfrm>
            <a:custGeom>
              <a:rect b="b" l="l" r="r" t="t"/>
              <a:pathLst>
                <a:path extrusionOk="0" h="4997" w="7602">
                  <a:moveTo>
                    <a:pt x="2791" y="0"/>
                  </a:moveTo>
                  <a:cubicBezTo>
                    <a:pt x="2347" y="0"/>
                    <a:pt x="2039" y="19"/>
                    <a:pt x="1986" y="62"/>
                  </a:cubicBezTo>
                  <a:cubicBezTo>
                    <a:pt x="1748" y="258"/>
                    <a:pt x="1" y="4715"/>
                    <a:pt x="1" y="4715"/>
                  </a:cubicBezTo>
                  <a:lnTo>
                    <a:pt x="5092" y="4997"/>
                  </a:lnTo>
                  <a:cubicBezTo>
                    <a:pt x="5092" y="4997"/>
                    <a:pt x="7601" y="571"/>
                    <a:pt x="7363" y="361"/>
                  </a:cubicBezTo>
                  <a:cubicBezTo>
                    <a:pt x="7178" y="198"/>
                    <a:pt x="4249" y="0"/>
                    <a:pt x="279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29"/>
            <p:cNvSpPr/>
            <p:nvPr/>
          </p:nvSpPr>
          <p:spPr>
            <a:xfrm>
              <a:off x="1288675" y="2233700"/>
              <a:ext cx="170075" cy="78975"/>
            </a:xfrm>
            <a:custGeom>
              <a:rect b="b" l="l" r="r" t="t"/>
              <a:pathLst>
                <a:path extrusionOk="0" h="3159" w="6803">
                  <a:moveTo>
                    <a:pt x="2167" y="1"/>
                  </a:moveTo>
                  <a:cubicBezTo>
                    <a:pt x="1724" y="1"/>
                    <a:pt x="1417" y="19"/>
                    <a:pt x="1364" y="62"/>
                  </a:cubicBezTo>
                  <a:cubicBezTo>
                    <a:pt x="1221" y="180"/>
                    <a:pt x="528" y="1854"/>
                    <a:pt x="0" y="3159"/>
                  </a:cubicBezTo>
                  <a:cubicBezTo>
                    <a:pt x="725" y="2387"/>
                    <a:pt x="1725" y="1689"/>
                    <a:pt x="2837" y="1240"/>
                  </a:cubicBezTo>
                  <a:cubicBezTo>
                    <a:pt x="3623" y="923"/>
                    <a:pt x="4361" y="771"/>
                    <a:pt x="4994" y="771"/>
                  </a:cubicBezTo>
                  <a:cubicBezTo>
                    <a:pt x="5609" y="771"/>
                    <a:pt x="6124" y="914"/>
                    <a:pt x="6485" y="1185"/>
                  </a:cubicBezTo>
                  <a:cubicBezTo>
                    <a:pt x="6688" y="733"/>
                    <a:pt x="6803" y="414"/>
                    <a:pt x="6742" y="361"/>
                  </a:cubicBezTo>
                  <a:cubicBezTo>
                    <a:pt x="6557" y="198"/>
                    <a:pt x="3625" y="1"/>
                    <a:pt x="2167"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29"/>
            <p:cNvSpPr/>
            <p:nvPr/>
          </p:nvSpPr>
          <p:spPr>
            <a:xfrm>
              <a:off x="1320450" y="2233700"/>
              <a:ext cx="142800" cy="124975"/>
            </a:xfrm>
            <a:custGeom>
              <a:rect b="b" l="l" r="r" t="t"/>
              <a:pathLst>
                <a:path extrusionOk="0" h="4999" w="5712">
                  <a:moveTo>
                    <a:pt x="896" y="1"/>
                  </a:moveTo>
                  <a:cubicBezTo>
                    <a:pt x="453" y="1"/>
                    <a:pt x="146" y="19"/>
                    <a:pt x="93" y="62"/>
                  </a:cubicBezTo>
                  <a:cubicBezTo>
                    <a:pt x="74" y="80"/>
                    <a:pt x="40" y="131"/>
                    <a:pt x="0" y="205"/>
                  </a:cubicBezTo>
                  <a:cubicBezTo>
                    <a:pt x="127" y="180"/>
                    <a:pt x="388" y="169"/>
                    <a:pt x="728" y="169"/>
                  </a:cubicBezTo>
                  <a:cubicBezTo>
                    <a:pt x="2186" y="169"/>
                    <a:pt x="5114" y="367"/>
                    <a:pt x="5298" y="529"/>
                  </a:cubicBezTo>
                  <a:cubicBezTo>
                    <a:pt x="5510" y="714"/>
                    <a:pt x="3582" y="4178"/>
                    <a:pt x="3125" y="4994"/>
                  </a:cubicBezTo>
                  <a:lnTo>
                    <a:pt x="3201" y="4998"/>
                  </a:lnTo>
                  <a:cubicBezTo>
                    <a:pt x="3201" y="4998"/>
                    <a:pt x="5711" y="573"/>
                    <a:pt x="5471" y="361"/>
                  </a:cubicBezTo>
                  <a:cubicBezTo>
                    <a:pt x="5286" y="198"/>
                    <a:pt x="2354" y="1"/>
                    <a:pt x="896" y="1"/>
                  </a:cubicBezTo>
                  <a:close/>
                </a:path>
              </a:pathLst>
            </a:custGeom>
            <a:solidFill>
              <a:srgbClr val="FFFFFF">
                <a:alpha val="1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29"/>
            <p:cNvSpPr/>
            <p:nvPr/>
          </p:nvSpPr>
          <p:spPr>
            <a:xfrm>
              <a:off x="1167650" y="2340225"/>
              <a:ext cx="114300" cy="15725"/>
            </a:xfrm>
            <a:custGeom>
              <a:rect b="b" l="l" r="r" t="t"/>
              <a:pathLst>
                <a:path extrusionOk="0" h="629" w="4572">
                  <a:moveTo>
                    <a:pt x="4572" y="1"/>
                  </a:moveTo>
                  <a:lnTo>
                    <a:pt x="1" y="415"/>
                  </a:lnTo>
                  <a:lnTo>
                    <a:pt x="72" y="628"/>
                  </a:lnTo>
                  <a:lnTo>
                    <a:pt x="4442" y="474"/>
                  </a:lnTo>
                  <a:lnTo>
                    <a:pt x="457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29"/>
            <p:cNvSpPr/>
            <p:nvPr/>
          </p:nvSpPr>
          <p:spPr>
            <a:xfrm>
              <a:off x="1273175" y="2233700"/>
              <a:ext cx="181425" cy="118375"/>
            </a:xfrm>
            <a:custGeom>
              <a:rect b="b" l="l" r="r" t="t"/>
              <a:pathLst>
                <a:path extrusionOk="0" h="4735" w="7257">
                  <a:moveTo>
                    <a:pt x="2784" y="1"/>
                  </a:moveTo>
                  <a:cubicBezTo>
                    <a:pt x="2343" y="1"/>
                    <a:pt x="2037" y="19"/>
                    <a:pt x="1984" y="62"/>
                  </a:cubicBezTo>
                  <a:cubicBezTo>
                    <a:pt x="1747" y="258"/>
                    <a:pt x="1" y="4715"/>
                    <a:pt x="1" y="4715"/>
                  </a:cubicBezTo>
                  <a:lnTo>
                    <a:pt x="326" y="4735"/>
                  </a:lnTo>
                  <a:cubicBezTo>
                    <a:pt x="498" y="4299"/>
                    <a:pt x="2071" y="305"/>
                    <a:pt x="2296" y="121"/>
                  </a:cubicBezTo>
                  <a:cubicBezTo>
                    <a:pt x="2349" y="78"/>
                    <a:pt x="2657" y="59"/>
                    <a:pt x="3101" y="59"/>
                  </a:cubicBezTo>
                  <a:cubicBezTo>
                    <a:pt x="4265" y="59"/>
                    <a:pt x="6363" y="185"/>
                    <a:pt x="7256" y="318"/>
                  </a:cubicBezTo>
                  <a:cubicBezTo>
                    <a:pt x="6689" y="167"/>
                    <a:pt x="4118" y="1"/>
                    <a:pt x="27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29"/>
            <p:cNvSpPr/>
            <p:nvPr/>
          </p:nvSpPr>
          <p:spPr>
            <a:xfrm>
              <a:off x="1367925" y="2274125"/>
              <a:ext cx="26900" cy="23725"/>
            </a:xfrm>
            <a:custGeom>
              <a:rect b="b" l="l" r="r" t="t"/>
              <a:pathLst>
                <a:path extrusionOk="0" h="949" w="1076">
                  <a:moveTo>
                    <a:pt x="667" y="1"/>
                  </a:moveTo>
                  <a:cubicBezTo>
                    <a:pt x="633" y="1"/>
                    <a:pt x="599" y="4"/>
                    <a:pt x="564" y="10"/>
                  </a:cubicBezTo>
                  <a:cubicBezTo>
                    <a:pt x="275" y="62"/>
                    <a:pt x="28" y="312"/>
                    <a:pt x="13" y="568"/>
                  </a:cubicBezTo>
                  <a:cubicBezTo>
                    <a:pt x="0" y="794"/>
                    <a:pt x="170" y="949"/>
                    <a:pt x="408" y="949"/>
                  </a:cubicBezTo>
                  <a:cubicBezTo>
                    <a:pt x="442" y="949"/>
                    <a:pt x="476" y="946"/>
                    <a:pt x="512" y="940"/>
                  </a:cubicBezTo>
                  <a:cubicBezTo>
                    <a:pt x="804" y="889"/>
                    <a:pt x="1048" y="639"/>
                    <a:pt x="1063" y="381"/>
                  </a:cubicBezTo>
                  <a:cubicBezTo>
                    <a:pt x="1076" y="158"/>
                    <a:pt x="905" y="1"/>
                    <a:pt x="667"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29"/>
            <p:cNvSpPr/>
            <p:nvPr/>
          </p:nvSpPr>
          <p:spPr>
            <a:xfrm>
              <a:off x="1365325" y="2274000"/>
              <a:ext cx="26925" cy="23775"/>
            </a:xfrm>
            <a:custGeom>
              <a:rect b="b" l="l" r="r" t="t"/>
              <a:pathLst>
                <a:path extrusionOk="0" h="951" w="1077">
                  <a:moveTo>
                    <a:pt x="668" y="0"/>
                  </a:moveTo>
                  <a:cubicBezTo>
                    <a:pt x="635" y="0"/>
                    <a:pt x="600" y="3"/>
                    <a:pt x="565" y="9"/>
                  </a:cubicBezTo>
                  <a:cubicBezTo>
                    <a:pt x="276" y="61"/>
                    <a:pt x="29" y="311"/>
                    <a:pt x="14" y="569"/>
                  </a:cubicBezTo>
                  <a:cubicBezTo>
                    <a:pt x="1" y="795"/>
                    <a:pt x="172" y="951"/>
                    <a:pt x="410" y="951"/>
                  </a:cubicBezTo>
                  <a:cubicBezTo>
                    <a:pt x="443" y="951"/>
                    <a:pt x="477" y="948"/>
                    <a:pt x="513" y="942"/>
                  </a:cubicBezTo>
                  <a:cubicBezTo>
                    <a:pt x="802" y="889"/>
                    <a:pt x="1049" y="640"/>
                    <a:pt x="1064" y="382"/>
                  </a:cubicBezTo>
                  <a:cubicBezTo>
                    <a:pt x="1077" y="156"/>
                    <a:pt x="906" y="0"/>
                    <a:pt x="66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29"/>
            <p:cNvSpPr/>
            <p:nvPr/>
          </p:nvSpPr>
          <p:spPr>
            <a:xfrm>
              <a:off x="1415150" y="2280250"/>
              <a:ext cx="188525" cy="74075"/>
            </a:xfrm>
            <a:custGeom>
              <a:rect b="b" l="l" r="r" t="t"/>
              <a:pathLst>
                <a:path extrusionOk="0" h="2963" w="7541">
                  <a:moveTo>
                    <a:pt x="6331" y="1"/>
                  </a:moveTo>
                  <a:cubicBezTo>
                    <a:pt x="4446" y="1"/>
                    <a:pt x="0" y="2963"/>
                    <a:pt x="1774" y="2963"/>
                  </a:cubicBezTo>
                  <a:cubicBezTo>
                    <a:pt x="1949" y="2963"/>
                    <a:pt x="2184" y="2934"/>
                    <a:pt x="2487" y="2871"/>
                  </a:cubicBezTo>
                  <a:lnTo>
                    <a:pt x="6268" y="1778"/>
                  </a:lnTo>
                  <a:cubicBezTo>
                    <a:pt x="7053" y="1282"/>
                    <a:pt x="7540" y="276"/>
                    <a:pt x="6661" y="39"/>
                  </a:cubicBezTo>
                  <a:cubicBezTo>
                    <a:pt x="6563" y="13"/>
                    <a:pt x="6452" y="1"/>
                    <a:pt x="63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29"/>
            <p:cNvSpPr/>
            <p:nvPr/>
          </p:nvSpPr>
          <p:spPr>
            <a:xfrm>
              <a:off x="1556475" y="2290250"/>
              <a:ext cx="32250" cy="22975"/>
            </a:xfrm>
            <a:custGeom>
              <a:rect b="b" l="l" r="r" t="t"/>
              <a:pathLst>
                <a:path extrusionOk="0" h="919" w="1290">
                  <a:moveTo>
                    <a:pt x="917" y="1"/>
                  </a:moveTo>
                  <a:cubicBezTo>
                    <a:pt x="703" y="1"/>
                    <a:pt x="430" y="122"/>
                    <a:pt x="244" y="312"/>
                  </a:cubicBezTo>
                  <a:cubicBezTo>
                    <a:pt x="9" y="552"/>
                    <a:pt x="1" y="813"/>
                    <a:pt x="223" y="895"/>
                  </a:cubicBezTo>
                  <a:cubicBezTo>
                    <a:pt x="268" y="911"/>
                    <a:pt x="318" y="919"/>
                    <a:pt x="372" y="919"/>
                  </a:cubicBezTo>
                  <a:cubicBezTo>
                    <a:pt x="588" y="919"/>
                    <a:pt x="860" y="799"/>
                    <a:pt x="1046" y="607"/>
                  </a:cubicBezTo>
                  <a:cubicBezTo>
                    <a:pt x="1277" y="368"/>
                    <a:pt x="1289" y="108"/>
                    <a:pt x="1067" y="25"/>
                  </a:cubicBezTo>
                  <a:cubicBezTo>
                    <a:pt x="1022" y="9"/>
                    <a:pt x="972" y="1"/>
                    <a:pt x="917"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29"/>
            <p:cNvSpPr/>
            <p:nvPr/>
          </p:nvSpPr>
          <p:spPr>
            <a:xfrm>
              <a:off x="1418800" y="2281625"/>
              <a:ext cx="141800" cy="72650"/>
            </a:xfrm>
            <a:custGeom>
              <a:rect b="b" l="l" r="r" t="t"/>
              <a:pathLst>
                <a:path extrusionOk="0" h="2906" w="5672">
                  <a:moveTo>
                    <a:pt x="5671" y="0"/>
                  </a:moveTo>
                  <a:lnTo>
                    <a:pt x="5671" y="0"/>
                  </a:lnTo>
                  <a:cubicBezTo>
                    <a:pt x="3610" y="411"/>
                    <a:pt x="0" y="2905"/>
                    <a:pt x="1626" y="2905"/>
                  </a:cubicBezTo>
                  <a:cubicBezTo>
                    <a:pt x="1801" y="2905"/>
                    <a:pt x="2036" y="2876"/>
                    <a:pt x="2340" y="2813"/>
                  </a:cubicBezTo>
                  <a:lnTo>
                    <a:pt x="4291" y="2251"/>
                  </a:lnTo>
                  <a:cubicBezTo>
                    <a:pt x="4254" y="2224"/>
                    <a:pt x="4221" y="2192"/>
                    <a:pt x="4193" y="2153"/>
                  </a:cubicBezTo>
                  <a:cubicBezTo>
                    <a:pt x="3894" y="1729"/>
                    <a:pt x="4350" y="891"/>
                    <a:pt x="5212" y="280"/>
                  </a:cubicBezTo>
                  <a:cubicBezTo>
                    <a:pt x="5363" y="173"/>
                    <a:pt x="5518" y="80"/>
                    <a:pt x="5671"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29"/>
            <p:cNvSpPr/>
            <p:nvPr/>
          </p:nvSpPr>
          <p:spPr>
            <a:xfrm>
              <a:off x="1453175" y="2280250"/>
              <a:ext cx="146025" cy="60900"/>
            </a:xfrm>
            <a:custGeom>
              <a:rect b="b" l="l" r="r" t="t"/>
              <a:pathLst>
                <a:path extrusionOk="0" h="2436" w="5841">
                  <a:moveTo>
                    <a:pt x="4809" y="1"/>
                  </a:moveTo>
                  <a:cubicBezTo>
                    <a:pt x="3429" y="1"/>
                    <a:pt x="681" y="1585"/>
                    <a:pt x="0" y="2435"/>
                  </a:cubicBezTo>
                  <a:cubicBezTo>
                    <a:pt x="831" y="1564"/>
                    <a:pt x="3386" y="127"/>
                    <a:pt x="4697" y="127"/>
                  </a:cubicBezTo>
                  <a:cubicBezTo>
                    <a:pt x="4818" y="127"/>
                    <a:pt x="4929" y="140"/>
                    <a:pt x="5027" y="166"/>
                  </a:cubicBezTo>
                  <a:cubicBezTo>
                    <a:pt x="5672" y="340"/>
                    <a:pt x="5582" y="924"/>
                    <a:pt x="5178" y="1422"/>
                  </a:cubicBezTo>
                  <a:cubicBezTo>
                    <a:pt x="5672" y="902"/>
                    <a:pt x="5841" y="228"/>
                    <a:pt x="5140" y="39"/>
                  </a:cubicBezTo>
                  <a:cubicBezTo>
                    <a:pt x="5042" y="13"/>
                    <a:pt x="4931" y="1"/>
                    <a:pt x="4809"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29"/>
            <p:cNvSpPr/>
            <p:nvPr/>
          </p:nvSpPr>
          <p:spPr>
            <a:xfrm>
              <a:off x="1463550" y="2317050"/>
              <a:ext cx="115925" cy="43725"/>
            </a:xfrm>
            <a:custGeom>
              <a:rect b="b" l="l" r="r" t="t"/>
              <a:pathLst>
                <a:path extrusionOk="0" h="1749" w="4637">
                  <a:moveTo>
                    <a:pt x="4456" y="0"/>
                  </a:moveTo>
                  <a:cubicBezTo>
                    <a:pt x="2185" y="0"/>
                    <a:pt x="1" y="1345"/>
                    <a:pt x="1" y="1345"/>
                  </a:cubicBezTo>
                  <a:lnTo>
                    <a:pt x="21" y="1748"/>
                  </a:lnTo>
                  <a:cubicBezTo>
                    <a:pt x="1699" y="1399"/>
                    <a:pt x="2457" y="1518"/>
                    <a:pt x="4523" y="1021"/>
                  </a:cubicBezTo>
                  <a:lnTo>
                    <a:pt x="4637" y="3"/>
                  </a:lnTo>
                  <a:cubicBezTo>
                    <a:pt x="4576" y="1"/>
                    <a:pt x="4516" y="0"/>
                    <a:pt x="44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29"/>
            <p:cNvSpPr/>
            <p:nvPr/>
          </p:nvSpPr>
          <p:spPr>
            <a:xfrm>
              <a:off x="1463550" y="2323900"/>
              <a:ext cx="63875" cy="36875"/>
            </a:xfrm>
            <a:custGeom>
              <a:rect b="b" l="l" r="r" t="t"/>
              <a:pathLst>
                <a:path extrusionOk="0" h="1475" w="2555">
                  <a:moveTo>
                    <a:pt x="2554" y="0"/>
                  </a:moveTo>
                  <a:lnTo>
                    <a:pt x="2554" y="0"/>
                  </a:lnTo>
                  <a:cubicBezTo>
                    <a:pt x="1104" y="393"/>
                    <a:pt x="1" y="1071"/>
                    <a:pt x="1" y="1071"/>
                  </a:cubicBezTo>
                  <a:lnTo>
                    <a:pt x="21" y="1474"/>
                  </a:lnTo>
                  <a:cubicBezTo>
                    <a:pt x="849" y="1302"/>
                    <a:pt x="1456" y="1241"/>
                    <a:pt x="2104" y="1168"/>
                  </a:cubicBezTo>
                  <a:cubicBezTo>
                    <a:pt x="2140" y="826"/>
                    <a:pt x="2266" y="457"/>
                    <a:pt x="2482" y="106"/>
                  </a:cubicBezTo>
                  <a:cubicBezTo>
                    <a:pt x="2504" y="69"/>
                    <a:pt x="2531" y="35"/>
                    <a:pt x="2554"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29"/>
            <p:cNvSpPr/>
            <p:nvPr/>
          </p:nvSpPr>
          <p:spPr>
            <a:xfrm>
              <a:off x="1493050" y="2338500"/>
              <a:ext cx="115150" cy="18275"/>
            </a:xfrm>
            <a:custGeom>
              <a:rect b="b" l="l" r="r" t="t"/>
              <a:pathLst>
                <a:path extrusionOk="0" h="731" w="4606">
                  <a:moveTo>
                    <a:pt x="3298" y="1"/>
                  </a:moveTo>
                  <a:cubicBezTo>
                    <a:pt x="3060" y="129"/>
                    <a:pt x="1787" y="239"/>
                    <a:pt x="0" y="647"/>
                  </a:cubicBezTo>
                  <a:cubicBezTo>
                    <a:pt x="0" y="647"/>
                    <a:pt x="1063" y="731"/>
                    <a:pt x="2172" y="731"/>
                  </a:cubicBezTo>
                  <a:cubicBezTo>
                    <a:pt x="2855" y="731"/>
                    <a:pt x="3554" y="699"/>
                    <a:pt x="4035" y="597"/>
                  </a:cubicBezTo>
                  <a:cubicBezTo>
                    <a:pt x="4605" y="478"/>
                    <a:pt x="3298" y="1"/>
                    <a:pt x="32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29"/>
            <p:cNvSpPr/>
            <p:nvPr/>
          </p:nvSpPr>
          <p:spPr>
            <a:xfrm>
              <a:off x="1573750" y="2338550"/>
              <a:ext cx="24125" cy="12675"/>
            </a:xfrm>
            <a:custGeom>
              <a:rect b="b" l="l" r="r" t="t"/>
              <a:pathLst>
                <a:path extrusionOk="0" h="507" w="965">
                  <a:moveTo>
                    <a:pt x="70" y="0"/>
                  </a:moveTo>
                  <a:cubicBezTo>
                    <a:pt x="53" y="10"/>
                    <a:pt x="27" y="19"/>
                    <a:pt x="0" y="28"/>
                  </a:cubicBezTo>
                  <a:cubicBezTo>
                    <a:pt x="34" y="40"/>
                    <a:pt x="70" y="55"/>
                    <a:pt x="105" y="68"/>
                  </a:cubicBezTo>
                  <a:cubicBezTo>
                    <a:pt x="447" y="203"/>
                    <a:pt x="746" y="359"/>
                    <a:pt x="950" y="507"/>
                  </a:cubicBezTo>
                  <a:cubicBezTo>
                    <a:pt x="965" y="327"/>
                    <a:pt x="70" y="0"/>
                    <a:pt x="70" y="0"/>
                  </a:cubicBezTo>
                  <a:close/>
                </a:path>
              </a:pathLst>
            </a:custGeom>
            <a:solidFill>
              <a:srgbClr val="352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29"/>
            <p:cNvSpPr/>
            <p:nvPr/>
          </p:nvSpPr>
          <p:spPr>
            <a:xfrm>
              <a:off x="1493050" y="2344175"/>
              <a:ext cx="76900" cy="12575"/>
            </a:xfrm>
            <a:custGeom>
              <a:rect b="b" l="l" r="r" t="t"/>
              <a:pathLst>
                <a:path extrusionOk="0" h="503" w="3076">
                  <a:moveTo>
                    <a:pt x="2177" y="0"/>
                  </a:moveTo>
                  <a:cubicBezTo>
                    <a:pt x="1611" y="95"/>
                    <a:pt x="868" y="223"/>
                    <a:pt x="0" y="420"/>
                  </a:cubicBezTo>
                  <a:cubicBezTo>
                    <a:pt x="0" y="420"/>
                    <a:pt x="1062" y="503"/>
                    <a:pt x="2172" y="503"/>
                  </a:cubicBezTo>
                  <a:cubicBezTo>
                    <a:pt x="2476" y="503"/>
                    <a:pt x="2784" y="496"/>
                    <a:pt x="3075" y="481"/>
                  </a:cubicBezTo>
                  <a:cubicBezTo>
                    <a:pt x="2700" y="333"/>
                    <a:pt x="2382" y="159"/>
                    <a:pt x="2177"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29"/>
            <p:cNvSpPr/>
            <p:nvPr/>
          </p:nvSpPr>
          <p:spPr>
            <a:xfrm>
              <a:off x="1493050" y="2345900"/>
              <a:ext cx="107300" cy="10925"/>
            </a:xfrm>
            <a:custGeom>
              <a:rect b="b" l="l" r="r" t="t"/>
              <a:pathLst>
                <a:path extrusionOk="0" h="437" w="4292">
                  <a:moveTo>
                    <a:pt x="3954" y="1"/>
                  </a:moveTo>
                  <a:cubicBezTo>
                    <a:pt x="4102" y="102"/>
                    <a:pt x="4156" y="198"/>
                    <a:pt x="3940" y="244"/>
                  </a:cubicBezTo>
                  <a:cubicBezTo>
                    <a:pt x="3458" y="345"/>
                    <a:pt x="2759" y="377"/>
                    <a:pt x="2078" y="377"/>
                  </a:cubicBezTo>
                  <a:cubicBezTo>
                    <a:pt x="1310" y="377"/>
                    <a:pt x="565" y="337"/>
                    <a:pt x="178" y="313"/>
                  </a:cubicBezTo>
                  <a:cubicBezTo>
                    <a:pt x="120" y="325"/>
                    <a:pt x="61" y="338"/>
                    <a:pt x="0" y="353"/>
                  </a:cubicBezTo>
                  <a:cubicBezTo>
                    <a:pt x="0" y="353"/>
                    <a:pt x="1062" y="436"/>
                    <a:pt x="2172" y="436"/>
                  </a:cubicBezTo>
                  <a:cubicBezTo>
                    <a:pt x="2854" y="436"/>
                    <a:pt x="3554" y="405"/>
                    <a:pt x="4035" y="303"/>
                  </a:cubicBezTo>
                  <a:cubicBezTo>
                    <a:pt x="4292" y="248"/>
                    <a:pt x="4168" y="123"/>
                    <a:pt x="3954" y="1"/>
                  </a:cubicBezTo>
                  <a:close/>
                </a:path>
              </a:pathLst>
            </a:custGeom>
            <a:solidFill>
              <a:srgbClr val="352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29"/>
            <p:cNvSpPr/>
            <p:nvPr/>
          </p:nvSpPr>
          <p:spPr>
            <a:xfrm>
              <a:off x="1463550" y="2317000"/>
              <a:ext cx="115900" cy="43725"/>
            </a:xfrm>
            <a:custGeom>
              <a:rect b="b" l="l" r="r" t="t"/>
              <a:pathLst>
                <a:path extrusionOk="0" h="1749" w="4636">
                  <a:moveTo>
                    <a:pt x="4451" y="1"/>
                  </a:moveTo>
                  <a:cubicBezTo>
                    <a:pt x="2182" y="1"/>
                    <a:pt x="1" y="1345"/>
                    <a:pt x="1" y="1345"/>
                  </a:cubicBezTo>
                  <a:lnTo>
                    <a:pt x="21" y="1749"/>
                  </a:lnTo>
                  <a:cubicBezTo>
                    <a:pt x="48" y="1743"/>
                    <a:pt x="74" y="1737"/>
                    <a:pt x="102" y="1731"/>
                  </a:cubicBezTo>
                  <a:lnTo>
                    <a:pt x="90" y="1467"/>
                  </a:lnTo>
                  <a:cubicBezTo>
                    <a:pt x="90" y="1467"/>
                    <a:pt x="2277" y="122"/>
                    <a:pt x="4547" y="122"/>
                  </a:cubicBezTo>
                  <a:cubicBezTo>
                    <a:pt x="4572" y="122"/>
                    <a:pt x="4598" y="123"/>
                    <a:pt x="4623" y="123"/>
                  </a:cubicBezTo>
                  <a:lnTo>
                    <a:pt x="4635" y="4"/>
                  </a:lnTo>
                  <a:cubicBezTo>
                    <a:pt x="4574" y="2"/>
                    <a:pt x="4512" y="1"/>
                    <a:pt x="4451"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29"/>
            <p:cNvSpPr/>
            <p:nvPr/>
          </p:nvSpPr>
          <p:spPr>
            <a:xfrm>
              <a:off x="1559325" y="2291450"/>
              <a:ext cx="28150" cy="20075"/>
            </a:xfrm>
            <a:custGeom>
              <a:rect b="b" l="l" r="r" t="t"/>
              <a:pathLst>
                <a:path extrusionOk="0" h="803" w="1126">
                  <a:moveTo>
                    <a:pt x="797" y="1"/>
                  </a:moveTo>
                  <a:cubicBezTo>
                    <a:pt x="609" y="1"/>
                    <a:pt x="373" y="105"/>
                    <a:pt x="211" y="270"/>
                  </a:cubicBezTo>
                  <a:cubicBezTo>
                    <a:pt x="6" y="481"/>
                    <a:pt x="0" y="709"/>
                    <a:pt x="194" y="780"/>
                  </a:cubicBezTo>
                  <a:cubicBezTo>
                    <a:pt x="235" y="795"/>
                    <a:pt x="281" y="802"/>
                    <a:pt x="331" y="802"/>
                  </a:cubicBezTo>
                  <a:cubicBezTo>
                    <a:pt x="519" y="802"/>
                    <a:pt x="755" y="698"/>
                    <a:pt x="916" y="532"/>
                  </a:cubicBezTo>
                  <a:cubicBezTo>
                    <a:pt x="1119" y="322"/>
                    <a:pt x="1125" y="93"/>
                    <a:pt x="932" y="23"/>
                  </a:cubicBezTo>
                  <a:cubicBezTo>
                    <a:pt x="892" y="8"/>
                    <a:pt x="846" y="1"/>
                    <a:pt x="79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29"/>
            <p:cNvSpPr/>
            <p:nvPr/>
          </p:nvSpPr>
          <p:spPr>
            <a:xfrm>
              <a:off x="1562800" y="2291400"/>
              <a:ext cx="24675" cy="13225"/>
            </a:xfrm>
            <a:custGeom>
              <a:rect b="b" l="l" r="r" t="t"/>
              <a:pathLst>
                <a:path extrusionOk="0" h="529" w="987">
                  <a:moveTo>
                    <a:pt x="658" y="1"/>
                  </a:moveTo>
                  <a:cubicBezTo>
                    <a:pt x="470" y="1"/>
                    <a:pt x="232" y="105"/>
                    <a:pt x="70" y="271"/>
                  </a:cubicBezTo>
                  <a:cubicBezTo>
                    <a:pt x="44" y="299"/>
                    <a:pt x="22" y="324"/>
                    <a:pt x="1" y="352"/>
                  </a:cubicBezTo>
                  <a:cubicBezTo>
                    <a:pt x="70" y="331"/>
                    <a:pt x="138" y="313"/>
                    <a:pt x="204" y="300"/>
                  </a:cubicBezTo>
                  <a:cubicBezTo>
                    <a:pt x="261" y="291"/>
                    <a:pt x="316" y="286"/>
                    <a:pt x="368" y="286"/>
                  </a:cubicBezTo>
                  <a:cubicBezTo>
                    <a:pt x="557" y="286"/>
                    <a:pt x="704" y="346"/>
                    <a:pt x="758" y="440"/>
                  </a:cubicBezTo>
                  <a:cubicBezTo>
                    <a:pt x="773" y="466"/>
                    <a:pt x="780" y="497"/>
                    <a:pt x="780" y="528"/>
                  </a:cubicBezTo>
                  <a:cubicBezTo>
                    <a:pt x="979" y="321"/>
                    <a:pt x="986" y="94"/>
                    <a:pt x="790" y="22"/>
                  </a:cubicBezTo>
                  <a:cubicBezTo>
                    <a:pt x="751" y="7"/>
                    <a:pt x="706" y="1"/>
                    <a:pt x="6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29"/>
            <p:cNvSpPr/>
            <p:nvPr/>
          </p:nvSpPr>
          <p:spPr>
            <a:xfrm>
              <a:off x="1662950" y="2370450"/>
              <a:ext cx="51825" cy="375425"/>
            </a:xfrm>
            <a:custGeom>
              <a:rect b="b" l="l" r="r" t="t"/>
              <a:pathLst>
                <a:path extrusionOk="0" h="15017" w="2073">
                  <a:moveTo>
                    <a:pt x="1223" y="1"/>
                  </a:moveTo>
                  <a:lnTo>
                    <a:pt x="1" y="15016"/>
                  </a:lnTo>
                  <a:lnTo>
                    <a:pt x="585" y="15016"/>
                  </a:lnTo>
                  <a:lnTo>
                    <a:pt x="20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29"/>
            <p:cNvSpPr/>
            <p:nvPr/>
          </p:nvSpPr>
          <p:spPr>
            <a:xfrm>
              <a:off x="1491825" y="2370450"/>
              <a:ext cx="49925" cy="375425"/>
            </a:xfrm>
            <a:custGeom>
              <a:rect b="b" l="l" r="r" t="t"/>
              <a:pathLst>
                <a:path extrusionOk="0" h="15017" w="1997">
                  <a:moveTo>
                    <a:pt x="1176" y="1"/>
                  </a:moveTo>
                  <a:lnTo>
                    <a:pt x="1" y="15016"/>
                  </a:lnTo>
                  <a:lnTo>
                    <a:pt x="563" y="15016"/>
                  </a:lnTo>
                  <a:lnTo>
                    <a:pt x="199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29"/>
            <p:cNvSpPr/>
            <p:nvPr/>
          </p:nvSpPr>
          <p:spPr>
            <a:xfrm>
              <a:off x="1523075" y="2481200"/>
              <a:ext cx="169200" cy="10825"/>
            </a:xfrm>
            <a:custGeom>
              <a:rect b="b" l="l" r="r" t="t"/>
              <a:pathLst>
                <a:path extrusionOk="0" h="433" w="6768">
                  <a:moveTo>
                    <a:pt x="1" y="1"/>
                  </a:moveTo>
                  <a:lnTo>
                    <a:pt x="1" y="432"/>
                  </a:lnTo>
                  <a:lnTo>
                    <a:pt x="6768" y="432"/>
                  </a:lnTo>
                  <a:lnTo>
                    <a:pt x="67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29"/>
            <p:cNvSpPr/>
            <p:nvPr/>
          </p:nvSpPr>
          <p:spPr>
            <a:xfrm>
              <a:off x="975575" y="2365075"/>
              <a:ext cx="733350" cy="36600"/>
            </a:xfrm>
            <a:custGeom>
              <a:rect b="b" l="l" r="r" t="t"/>
              <a:pathLst>
                <a:path extrusionOk="0" h="1464" w="29334">
                  <a:moveTo>
                    <a:pt x="1" y="1"/>
                  </a:moveTo>
                  <a:lnTo>
                    <a:pt x="197" y="1463"/>
                  </a:lnTo>
                  <a:lnTo>
                    <a:pt x="29333" y="1463"/>
                  </a:lnTo>
                  <a:lnTo>
                    <a:pt x="2933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29"/>
            <p:cNvSpPr/>
            <p:nvPr/>
          </p:nvSpPr>
          <p:spPr>
            <a:xfrm>
              <a:off x="1159625" y="2365075"/>
              <a:ext cx="553975" cy="36600"/>
            </a:xfrm>
            <a:custGeom>
              <a:rect b="b" l="l" r="r" t="t"/>
              <a:pathLst>
                <a:path extrusionOk="0" h="1464" w="22159">
                  <a:moveTo>
                    <a:pt x="1" y="1"/>
                  </a:moveTo>
                  <a:lnTo>
                    <a:pt x="148" y="1463"/>
                  </a:lnTo>
                  <a:lnTo>
                    <a:pt x="21971" y="1463"/>
                  </a:lnTo>
                  <a:lnTo>
                    <a:pt x="2215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29"/>
            <p:cNvSpPr/>
            <p:nvPr/>
          </p:nvSpPr>
          <p:spPr>
            <a:xfrm>
              <a:off x="976575" y="2370450"/>
              <a:ext cx="51825" cy="375425"/>
            </a:xfrm>
            <a:custGeom>
              <a:rect b="b" l="l" r="r" t="t"/>
              <a:pathLst>
                <a:path extrusionOk="0" h="15017" w="2073">
                  <a:moveTo>
                    <a:pt x="1" y="1"/>
                  </a:moveTo>
                  <a:lnTo>
                    <a:pt x="1488" y="15016"/>
                  </a:lnTo>
                  <a:lnTo>
                    <a:pt x="2073" y="15016"/>
                  </a:lnTo>
                  <a:lnTo>
                    <a:pt x="8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29"/>
            <p:cNvSpPr/>
            <p:nvPr/>
          </p:nvSpPr>
          <p:spPr>
            <a:xfrm>
              <a:off x="1140125" y="2370450"/>
              <a:ext cx="49900" cy="375425"/>
            </a:xfrm>
            <a:custGeom>
              <a:rect b="b" l="l" r="r" t="t"/>
              <a:pathLst>
                <a:path extrusionOk="0" h="15017" w="1996">
                  <a:moveTo>
                    <a:pt x="0" y="1"/>
                  </a:moveTo>
                  <a:lnTo>
                    <a:pt x="1433" y="15016"/>
                  </a:lnTo>
                  <a:lnTo>
                    <a:pt x="1996" y="15016"/>
                  </a:lnTo>
                  <a:lnTo>
                    <a:pt x="81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29"/>
            <p:cNvSpPr/>
            <p:nvPr/>
          </p:nvSpPr>
          <p:spPr>
            <a:xfrm>
              <a:off x="997075" y="2481200"/>
              <a:ext cx="169200" cy="10825"/>
            </a:xfrm>
            <a:custGeom>
              <a:rect b="b" l="l" r="r" t="t"/>
              <a:pathLst>
                <a:path extrusionOk="0" h="433" w="6768">
                  <a:moveTo>
                    <a:pt x="1" y="1"/>
                  </a:moveTo>
                  <a:lnTo>
                    <a:pt x="1" y="432"/>
                  </a:lnTo>
                  <a:lnTo>
                    <a:pt x="6768" y="432"/>
                  </a:lnTo>
                  <a:lnTo>
                    <a:pt x="67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29"/>
            <p:cNvSpPr/>
            <p:nvPr/>
          </p:nvSpPr>
          <p:spPr>
            <a:xfrm>
              <a:off x="956925" y="2353225"/>
              <a:ext cx="773125" cy="21525"/>
            </a:xfrm>
            <a:custGeom>
              <a:rect b="b" l="l" r="r" t="t"/>
              <a:pathLst>
                <a:path extrusionOk="0" h="861" w="30925">
                  <a:moveTo>
                    <a:pt x="0" y="1"/>
                  </a:moveTo>
                  <a:lnTo>
                    <a:pt x="127" y="550"/>
                  </a:lnTo>
                  <a:lnTo>
                    <a:pt x="500" y="861"/>
                  </a:lnTo>
                  <a:lnTo>
                    <a:pt x="30480" y="861"/>
                  </a:lnTo>
                  <a:lnTo>
                    <a:pt x="30716" y="605"/>
                  </a:lnTo>
                  <a:lnTo>
                    <a:pt x="309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29"/>
            <p:cNvSpPr/>
            <p:nvPr/>
          </p:nvSpPr>
          <p:spPr>
            <a:xfrm>
              <a:off x="1148075" y="2353225"/>
              <a:ext cx="581975" cy="21525"/>
            </a:xfrm>
            <a:custGeom>
              <a:rect b="b" l="l" r="r" t="t"/>
              <a:pathLst>
                <a:path extrusionOk="0" h="861" w="23279">
                  <a:moveTo>
                    <a:pt x="0" y="1"/>
                  </a:moveTo>
                  <a:lnTo>
                    <a:pt x="220" y="861"/>
                  </a:lnTo>
                  <a:lnTo>
                    <a:pt x="22834" y="861"/>
                  </a:lnTo>
                  <a:lnTo>
                    <a:pt x="23070" y="605"/>
                  </a:lnTo>
                  <a:lnTo>
                    <a:pt x="23279"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4" name="Shape 2724"/>
        <p:cNvGrpSpPr/>
        <p:nvPr/>
      </p:nvGrpSpPr>
      <p:grpSpPr>
        <a:xfrm>
          <a:off x="0" y="0"/>
          <a:ext cx="0" cy="0"/>
          <a:chOff x="0" y="0"/>
          <a:chExt cx="0" cy="0"/>
        </a:xfrm>
      </p:grpSpPr>
      <p:sp>
        <p:nvSpPr>
          <p:cNvPr id="2725" name="Google Shape;2725;p38"/>
          <p:cNvSpPr txBox="1"/>
          <p:nvPr/>
        </p:nvSpPr>
        <p:spPr>
          <a:xfrm>
            <a:off x="3006850" y="636750"/>
            <a:ext cx="1556400" cy="585000"/>
          </a:xfrm>
          <a:prstGeom prst="rect">
            <a:avLst/>
          </a:prstGeom>
          <a:noFill/>
          <a:ln cap="flat" cmpd="sng" w="38100">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2600">
                <a:solidFill>
                  <a:schemeClr val="accent2"/>
                </a:solidFill>
                <a:latin typeface="Barlow"/>
                <a:ea typeface="Barlow"/>
                <a:cs typeface="Barlow"/>
                <a:sym typeface="Barlow"/>
              </a:rPr>
              <a:t>Sources</a:t>
            </a:r>
            <a:endParaRPr sz="2600">
              <a:solidFill>
                <a:schemeClr val="accent2"/>
              </a:solidFill>
              <a:latin typeface="Barlow"/>
              <a:ea typeface="Barlow"/>
              <a:cs typeface="Barlow"/>
              <a:sym typeface="Barlow"/>
            </a:endParaRPr>
          </a:p>
        </p:txBody>
      </p:sp>
      <p:sp>
        <p:nvSpPr>
          <p:cNvPr id="2726" name="Google Shape;2726;p38"/>
          <p:cNvSpPr txBox="1"/>
          <p:nvPr/>
        </p:nvSpPr>
        <p:spPr>
          <a:xfrm>
            <a:off x="2575275" y="1378800"/>
            <a:ext cx="5964300" cy="2385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027" u="sng">
                <a:solidFill>
                  <a:schemeClr val="accent2"/>
                </a:solidFill>
                <a:latin typeface="Lato"/>
                <a:ea typeface="Lato"/>
                <a:cs typeface="Lato"/>
                <a:sym typeface="Lato"/>
                <a:hlinkClick r:id="rId3">
                  <a:extLst>
                    <a:ext uri="{A12FA001-AC4F-418D-AE19-62706E023703}">
                      <ahyp:hlinkClr val="tx"/>
                    </a:ext>
                  </a:extLst>
                </a:hlinkClick>
              </a:rPr>
              <a:t>https://www.kaggle.com/</a:t>
            </a:r>
            <a:endParaRPr sz="1027">
              <a:solidFill>
                <a:schemeClr val="accent2"/>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lang="en" sz="1027" u="sng">
                <a:solidFill>
                  <a:schemeClr val="accent2"/>
                </a:solidFill>
                <a:latin typeface="Lato"/>
                <a:ea typeface="Lato"/>
                <a:cs typeface="Lato"/>
                <a:sym typeface="Lato"/>
                <a:hlinkClick r:id="rId4">
                  <a:extLst>
                    <a:ext uri="{A12FA001-AC4F-418D-AE19-62706E023703}">
                      <ahyp:hlinkClr val="tx"/>
                    </a:ext>
                  </a:extLst>
                </a:hlinkClick>
              </a:rPr>
              <a:t>https://www.cso.ie/en/index.html</a:t>
            </a:r>
            <a:endParaRPr sz="1027">
              <a:solidFill>
                <a:schemeClr val="accent2"/>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lang="en" sz="1027" u="sng">
                <a:solidFill>
                  <a:schemeClr val="accent2"/>
                </a:solidFill>
                <a:latin typeface="Lato"/>
                <a:ea typeface="Lato"/>
                <a:cs typeface="Lato"/>
                <a:sym typeface="Lato"/>
                <a:hlinkClick r:id="rId5">
                  <a:extLst>
                    <a:ext uri="{A12FA001-AC4F-418D-AE19-62706E023703}">
                      <ahyp:hlinkClr val="tx"/>
                    </a:ext>
                  </a:extLst>
                </a:hlinkClick>
              </a:rPr>
              <a:t>https://www.advertiser.ie/mayo/article/47538/mayo-garda-stations-to-close-in-cost-saving-measure</a:t>
            </a:r>
            <a:endParaRPr sz="1027">
              <a:solidFill>
                <a:schemeClr val="accent2"/>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lang="en" sz="1027" u="sng">
                <a:solidFill>
                  <a:schemeClr val="accent2"/>
                </a:solidFill>
                <a:latin typeface="Lato"/>
                <a:ea typeface="Lato"/>
                <a:cs typeface="Lato"/>
                <a:sym typeface="Lato"/>
                <a:hlinkClick r:id="rId6">
                  <a:extLst>
                    <a:ext uri="{A12FA001-AC4F-418D-AE19-62706E023703}">
                      <ahyp:hlinkClr val="tx"/>
                    </a:ext>
                  </a:extLst>
                </a:hlinkClick>
              </a:rPr>
              <a:t>https://westernpeople.ie/2021/12/09/garda-numbers-in-mayo-have-declined-in-the-last-two-years/</a:t>
            </a:r>
            <a:endParaRPr sz="1027">
              <a:solidFill>
                <a:schemeClr val="accent2"/>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lang="en" sz="1027" u="sng">
                <a:solidFill>
                  <a:schemeClr val="accent2"/>
                </a:solidFill>
                <a:latin typeface="Lato"/>
                <a:ea typeface="Lato"/>
                <a:cs typeface="Lato"/>
                <a:sym typeface="Lato"/>
                <a:hlinkClick r:id="rId7">
                  <a:extLst>
                    <a:ext uri="{A12FA001-AC4F-418D-AE19-62706E023703}">
                      <ahyp:hlinkClr val="tx"/>
                    </a:ext>
                  </a:extLst>
                </a:hlinkClick>
              </a:rPr>
              <a:t>https://www.garda.ie/en/about-us/organisational-structure</a:t>
            </a:r>
            <a:endParaRPr sz="1027">
              <a:solidFill>
                <a:schemeClr val="accent2"/>
              </a:solidFill>
              <a:latin typeface="Lato"/>
              <a:ea typeface="Lato"/>
              <a:cs typeface="Lato"/>
              <a:sym typeface="Lato"/>
            </a:endParaRPr>
          </a:p>
          <a:p>
            <a:pPr indent="0" lvl="0" marL="0" rtl="0" algn="l">
              <a:lnSpc>
                <a:spcPct val="115000"/>
              </a:lnSpc>
              <a:spcBef>
                <a:spcPts val="1200"/>
              </a:spcBef>
              <a:spcAft>
                <a:spcPts val="1200"/>
              </a:spcAft>
              <a:buClr>
                <a:schemeClr val="dk1"/>
              </a:buClr>
              <a:buSzPts val="1100"/>
              <a:buFont typeface="Arial"/>
              <a:buNone/>
            </a:pPr>
            <a:r>
              <a:rPr lang="en" sz="1027" u="sng">
                <a:solidFill>
                  <a:schemeClr val="accent2"/>
                </a:solidFill>
                <a:latin typeface="Lato"/>
                <a:ea typeface="Lato"/>
                <a:cs typeface="Lato"/>
                <a:sym typeface="Lato"/>
                <a:hlinkClick r:id="rId8">
                  <a:extLst>
                    <a:ext uri="{A12FA001-AC4F-418D-AE19-62706E023703}">
                      <ahyp:hlinkClr val="tx"/>
                    </a:ext>
                  </a:extLst>
                </a:hlinkClick>
              </a:rPr>
              <a:t>https://www.cso.ie/en/census/census2016reports/</a:t>
            </a:r>
            <a:endParaRPr sz="300">
              <a:solidFill>
                <a:schemeClr val="accent2"/>
              </a:solidFill>
              <a:latin typeface="Barlow"/>
              <a:ea typeface="Barlow"/>
              <a:cs typeface="Barlow"/>
              <a:sym typeface="Barlo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4" name="Shape 2134"/>
        <p:cNvGrpSpPr/>
        <p:nvPr/>
      </p:nvGrpSpPr>
      <p:grpSpPr>
        <a:xfrm>
          <a:off x="0" y="0"/>
          <a:ext cx="0" cy="0"/>
          <a:chOff x="0" y="0"/>
          <a:chExt cx="0" cy="0"/>
        </a:xfrm>
      </p:grpSpPr>
      <p:sp>
        <p:nvSpPr>
          <p:cNvPr id="2135" name="Google Shape;2135;p30"/>
          <p:cNvSpPr txBox="1"/>
          <p:nvPr>
            <p:ph idx="15" type="title"/>
          </p:nvPr>
        </p:nvSpPr>
        <p:spPr>
          <a:xfrm>
            <a:off x="1294725" y="440950"/>
            <a:ext cx="6233100" cy="634500"/>
          </a:xfrm>
          <a:prstGeom prst="rect">
            <a:avLst/>
          </a:prstGeom>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Investigation</a:t>
            </a:r>
            <a:endParaRPr/>
          </a:p>
          <a:p>
            <a:pPr indent="0" lvl="0" marL="0" rtl="0" algn="ctr">
              <a:spcBef>
                <a:spcPts val="0"/>
              </a:spcBef>
              <a:spcAft>
                <a:spcPts val="0"/>
              </a:spcAft>
              <a:buNone/>
            </a:pPr>
            <a:r>
              <a:t/>
            </a:r>
            <a:endParaRPr/>
          </a:p>
        </p:txBody>
      </p:sp>
      <p:sp>
        <p:nvSpPr>
          <p:cNvPr id="2136" name="Google Shape;2136;p30"/>
          <p:cNvSpPr txBox="1"/>
          <p:nvPr/>
        </p:nvSpPr>
        <p:spPr>
          <a:xfrm>
            <a:off x="891450" y="1266425"/>
            <a:ext cx="7669200" cy="39144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For our project we chose to investigate ‘The Breakdown of Crime in Ireland in 2016’. </a:t>
            </a:r>
            <a:endParaRPr sz="1300">
              <a:solidFill>
                <a:schemeClr val="dk1"/>
              </a:solidFill>
              <a:latin typeface="Lato"/>
              <a:ea typeface="Lato"/>
              <a:cs typeface="Lato"/>
              <a:sym typeface="Lato"/>
            </a:endParaRPr>
          </a:p>
          <a:p>
            <a:pPr indent="-311150" lvl="0" marL="457200" rtl="0" algn="l">
              <a:lnSpc>
                <a:spcPct val="115000"/>
              </a:lnSpc>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Crime in Ireland is a very interesting topic and is always a hot topic in the news in our country.</a:t>
            </a:r>
            <a:endParaRPr sz="1300">
              <a:solidFill>
                <a:schemeClr val="dk1"/>
              </a:solidFill>
              <a:latin typeface="Lato"/>
              <a:ea typeface="Lato"/>
              <a:cs typeface="Lato"/>
              <a:sym typeface="Lato"/>
            </a:endParaRPr>
          </a:p>
          <a:p>
            <a:pPr indent="-311150" lvl="0" marL="457200" rtl="0" algn="l">
              <a:lnSpc>
                <a:spcPct val="115000"/>
              </a:lnSpc>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In this project, we took a look at number of crimes, where it happened, types of crimes committed and the information on Gardaí and stations in each area.</a:t>
            </a:r>
            <a:endParaRPr sz="1300">
              <a:solidFill>
                <a:schemeClr val="dk1"/>
              </a:solidFill>
              <a:latin typeface="Lato"/>
              <a:ea typeface="Lato"/>
              <a:cs typeface="Lato"/>
              <a:sym typeface="Lato"/>
            </a:endParaRPr>
          </a:p>
          <a:p>
            <a:pPr indent="-311150" lvl="0" marL="457200" rtl="0" algn="l">
              <a:lnSpc>
                <a:spcPct val="115000"/>
              </a:lnSpc>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We found our data on various websites (sources listed in final slide) and this helped us to complete this project.</a:t>
            </a:r>
            <a:endParaRPr sz="1300">
              <a:solidFill>
                <a:schemeClr val="dk1"/>
              </a:solidFill>
              <a:latin typeface="Lato"/>
              <a:ea typeface="Lato"/>
              <a:cs typeface="Lato"/>
              <a:sym typeface="Lato"/>
            </a:endParaRPr>
          </a:p>
          <a:p>
            <a:pPr indent="-311150" lvl="0" marL="457200" rtl="0" algn="l">
              <a:lnSpc>
                <a:spcPct val="115000"/>
              </a:lnSpc>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We  then obtained all data and implemented it into Google Sheets and Google Docs. </a:t>
            </a:r>
            <a:endParaRPr sz="1300">
              <a:solidFill>
                <a:schemeClr val="dk1"/>
              </a:solidFill>
              <a:latin typeface="Lato"/>
              <a:ea typeface="Lato"/>
              <a:cs typeface="Lato"/>
              <a:sym typeface="Lato"/>
            </a:endParaRPr>
          </a:p>
          <a:p>
            <a:pPr indent="-311150" lvl="0" marL="457200" rtl="0" algn="l">
              <a:lnSpc>
                <a:spcPct val="115000"/>
              </a:lnSpc>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Once we had all of our data, we broke it down into what we needed, what we didn't need and what we could find useful along the way.</a:t>
            </a:r>
            <a:endParaRPr sz="1300">
              <a:solidFill>
                <a:schemeClr val="dk1"/>
              </a:solidFill>
              <a:latin typeface="Lato"/>
              <a:ea typeface="Lato"/>
              <a:cs typeface="Lato"/>
              <a:sym typeface="Lato"/>
            </a:endParaRPr>
          </a:p>
          <a:p>
            <a:pPr indent="-311150" lvl="0" marL="457200" rtl="0" algn="l">
              <a:lnSpc>
                <a:spcPct val="115000"/>
              </a:lnSpc>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We used graphs to present the data we worked out and when we were finished processing all the data and information.</a:t>
            </a:r>
            <a:endParaRPr sz="1300">
              <a:solidFill>
                <a:schemeClr val="dk1"/>
              </a:solidFill>
              <a:latin typeface="Lato"/>
              <a:ea typeface="Lato"/>
              <a:cs typeface="Lato"/>
              <a:sym typeface="Lato"/>
            </a:endParaRPr>
          </a:p>
          <a:p>
            <a:pPr indent="-311150" lvl="0" marL="457200" rtl="0" algn="l">
              <a:lnSpc>
                <a:spcPct val="115000"/>
              </a:lnSpc>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We created a Google Slides to present everything we learnt about  </a:t>
            </a:r>
            <a:r>
              <a:rPr lang="en" sz="1300" u="sng">
                <a:solidFill>
                  <a:schemeClr val="dk1"/>
                </a:solidFill>
                <a:latin typeface="Lato"/>
                <a:ea typeface="Lato"/>
                <a:cs typeface="Lato"/>
                <a:sym typeface="Lato"/>
              </a:rPr>
              <a:t>‘The Breakdown of Crime in Ireland in 2016’. </a:t>
            </a:r>
            <a:endParaRPr sz="1300" u="sng">
              <a:solidFill>
                <a:schemeClr val="dk1"/>
              </a:solidFill>
              <a:latin typeface="Lato"/>
              <a:ea typeface="Lato"/>
              <a:cs typeface="Lato"/>
              <a:sym typeface="Lato"/>
            </a:endParaRPr>
          </a:p>
          <a:p>
            <a:pPr indent="0" lvl="0" marL="0" rtl="0" algn="l">
              <a:lnSpc>
                <a:spcPct val="115000"/>
              </a:lnSpc>
              <a:spcBef>
                <a:spcPts val="1200"/>
              </a:spcBef>
              <a:spcAft>
                <a:spcPts val="0"/>
              </a:spcAft>
              <a:buNone/>
            </a:pPr>
            <a:r>
              <a:t/>
            </a:r>
            <a:endParaRPr sz="1300">
              <a:solidFill>
                <a:schemeClr val="dk1"/>
              </a:solidFill>
              <a:latin typeface="Lato"/>
              <a:ea typeface="Lato"/>
              <a:cs typeface="Lato"/>
              <a:sym typeface="Lato"/>
            </a:endParaRPr>
          </a:p>
          <a:p>
            <a:pPr indent="0" lvl="0" marL="457200" rtl="0" algn="l">
              <a:lnSpc>
                <a:spcPct val="115000"/>
              </a:lnSpc>
              <a:spcBef>
                <a:spcPts val="1200"/>
              </a:spcBef>
              <a:spcAft>
                <a:spcPts val="1200"/>
              </a:spcAft>
              <a:buNone/>
            </a:pPr>
            <a:r>
              <a:t/>
            </a:r>
            <a:endParaRPr sz="1300">
              <a:solidFill>
                <a:schemeClr val="dk1"/>
              </a:solidFill>
              <a:latin typeface="Lato"/>
              <a:ea typeface="Lato"/>
              <a:cs typeface="Lato"/>
              <a:sym typeface="Lato"/>
            </a:endParaRPr>
          </a:p>
        </p:txBody>
      </p:sp>
      <p:grpSp>
        <p:nvGrpSpPr>
          <p:cNvPr id="2137" name="Google Shape;2137;p30"/>
          <p:cNvGrpSpPr/>
          <p:nvPr/>
        </p:nvGrpSpPr>
        <p:grpSpPr>
          <a:xfrm>
            <a:off x="7878968" y="440938"/>
            <a:ext cx="618050" cy="801379"/>
            <a:chOff x="1589357" y="1462626"/>
            <a:chExt cx="258123" cy="374354"/>
          </a:xfrm>
        </p:grpSpPr>
        <p:sp>
          <p:nvSpPr>
            <p:cNvPr id="2138" name="Google Shape;2138;p30"/>
            <p:cNvSpPr/>
            <p:nvPr/>
          </p:nvSpPr>
          <p:spPr>
            <a:xfrm>
              <a:off x="1647831" y="1481350"/>
              <a:ext cx="199589" cy="330655"/>
            </a:xfrm>
            <a:custGeom>
              <a:rect b="b" l="l" r="r" t="t"/>
              <a:pathLst>
                <a:path extrusionOk="0" h="11055" w="6673">
                  <a:moveTo>
                    <a:pt x="3395" y="1"/>
                  </a:moveTo>
                  <a:lnTo>
                    <a:pt x="1" y="626"/>
                  </a:lnTo>
                  <a:lnTo>
                    <a:pt x="1" y="10222"/>
                  </a:lnTo>
                  <a:lnTo>
                    <a:pt x="3337" y="11055"/>
                  </a:lnTo>
                  <a:lnTo>
                    <a:pt x="6673" y="10222"/>
                  </a:lnTo>
                  <a:lnTo>
                    <a:pt x="6673" y="626"/>
                  </a:lnTo>
                  <a:lnTo>
                    <a:pt x="33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30"/>
            <p:cNvSpPr/>
            <p:nvPr/>
          </p:nvSpPr>
          <p:spPr>
            <a:xfrm>
              <a:off x="1830073" y="1496784"/>
              <a:ext cx="17348" cy="294703"/>
            </a:xfrm>
            <a:custGeom>
              <a:rect b="b" l="l" r="r" t="t"/>
              <a:pathLst>
                <a:path extrusionOk="0" h="9853" w="580">
                  <a:moveTo>
                    <a:pt x="1" y="1"/>
                  </a:moveTo>
                  <a:lnTo>
                    <a:pt x="1" y="9852"/>
                  </a:lnTo>
                  <a:lnTo>
                    <a:pt x="580" y="9706"/>
                  </a:lnTo>
                  <a:lnTo>
                    <a:pt x="580" y="110"/>
                  </a:lnTo>
                  <a:lnTo>
                    <a:pt x="1"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30"/>
            <p:cNvSpPr/>
            <p:nvPr/>
          </p:nvSpPr>
          <p:spPr>
            <a:xfrm>
              <a:off x="1647831" y="1462626"/>
              <a:ext cx="199649" cy="49920"/>
            </a:xfrm>
            <a:custGeom>
              <a:rect b="b" l="l" r="r" t="t"/>
              <a:pathLst>
                <a:path extrusionOk="0" h="1669" w="6675">
                  <a:moveTo>
                    <a:pt x="834" y="1"/>
                  </a:moveTo>
                  <a:cubicBezTo>
                    <a:pt x="372" y="1"/>
                    <a:pt x="1" y="374"/>
                    <a:pt x="1" y="836"/>
                  </a:cubicBezTo>
                  <a:lnTo>
                    <a:pt x="1" y="1252"/>
                  </a:lnTo>
                  <a:lnTo>
                    <a:pt x="1645" y="1252"/>
                  </a:lnTo>
                  <a:cubicBezTo>
                    <a:pt x="1788" y="1252"/>
                    <a:pt x="1919" y="1334"/>
                    <a:pt x="1983" y="1462"/>
                  </a:cubicBezTo>
                  <a:cubicBezTo>
                    <a:pt x="2046" y="1589"/>
                    <a:pt x="2179" y="1669"/>
                    <a:pt x="2320" y="1669"/>
                  </a:cubicBezTo>
                  <a:lnTo>
                    <a:pt x="4355" y="1669"/>
                  </a:lnTo>
                  <a:cubicBezTo>
                    <a:pt x="4498" y="1669"/>
                    <a:pt x="4629" y="1589"/>
                    <a:pt x="4694" y="1462"/>
                  </a:cubicBezTo>
                  <a:cubicBezTo>
                    <a:pt x="4756" y="1334"/>
                    <a:pt x="4889" y="1252"/>
                    <a:pt x="5030" y="1252"/>
                  </a:cubicBezTo>
                  <a:lnTo>
                    <a:pt x="6675" y="1252"/>
                  </a:lnTo>
                  <a:lnTo>
                    <a:pt x="6673" y="836"/>
                  </a:lnTo>
                  <a:cubicBezTo>
                    <a:pt x="6673" y="372"/>
                    <a:pt x="6299" y="1"/>
                    <a:pt x="58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30"/>
            <p:cNvSpPr/>
            <p:nvPr/>
          </p:nvSpPr>
          <p:spPr>
            <a:xfrm>
              <a:off x="1647771" y="1787060"/>
              <a:ext cx="199649" cy="49920"/>
            </a:xfrm>
            <a:custGeom>
              <a:rect b="b" l="l" r="r" t="t"/>
              <a:pathLst>
                <a:path extrusionOk="0" h="1669" w="6675">
                  <a:moveTo>
                    <a:pt x="1" y="1"/>
                  </a:moveTo>
                  <a:lnTo>
                    <a:pt x="1" y="834"/>
                  </a:lnTo>
                  <a:cubicBezTo>
                    <a:pt x="3" y="1295"/>
                    <a:pt x="374" y="1669"/>
                    <a:pt x="836" y="1669"/>
                  </a:cubicBezTo>
                  <a:lnTo>
                    <a:pt x="5842" y="1669"/>
                  </a:lnTo>
                  <a:cubicBezTo>
                    <a:pt x="6303" y="1669"/>
                    <a:pt x="6675" y="1295"/>
                    <a:pt x="6675" y="836"/>
                  </a:cubicBezTo>
                  <a:lnTo>
                    <a:pt x="667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30"/>
            <p:cNvSpPr/>
            <p:nvPr/>
          </p:nvSpPr>
          <p:spPr>
            <a:xfrm>
              <a:off x="1760771" y="1500074"/>
              <a:ext cx="37507" cy="12472"/>
            </a:xfrm>
            <a:custGeom>
              <a:rect b="b" l="l" r="r" t="t"/>
              <a:pathLst>
                <a:path extrusionOk="0" h="417" w="1254">
                  <a:moveTo>
                    <a:pt x="675" y="0"/>
                  </a:moveTo>
                  <a:cubicBezTo>
                    <a:pt x="530" y="0"/>
                    <a:pt x="401" y="82"/>
                    <a:pt x="339" y="210"/>
                  </a:cubicBezTo>
                  <a:cubicBezTo>
                    <a:pt x="274" y="337"/>
                    <a:pt x="143" y="417"/>
                    <a:pt x="1" y="417"/>
                  </a:cubicBezTo>
                  <a:lnTo>
                    <a:pt x="579" y="417"/>
                  </a:lnTo>
                  <a:cubicBezTo>
                    <a:pt x="722" y="417"/>
                    <a:pt x="853" y="337"/>
                    <a:pt x="918" y="210"/>
                  </a:cubicBezTo>
                  <a:cubicBezTo>
                    <a:pt x="980" y="82"/>
                    <a:pt x="1113" y="0"/>
                    <a:pt x="1254"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30"/>
            <p:cNvSpPr/>
            <p:nvPr/>
          </p:nvSpPr>
          <p:spPr>
            <a:xfrm>
              <a:off x="1805157" y="1462626"/>
              <a:ext cx="42263" cy="37477"/>
            </a:xfrm>
            <a:custGeom>
              <a:rect b="b" l="l" r="r" t="t"/>
              <a:pathLst>
                <a:path extrusionOk="0" h="1253" w="1413">
                  <a:moveTo>
                    <a:pt x="1" y="1"/>
                  </a:moveTo>
                  <a:cubicBezTo>
                    <a:pt x="462" y="1"/>
                    <a:pt x="834" y="374"/>
                    <a:pt x="834" y="836"/>
                  </a:cubicBezTo>
                  <a:lnTo>
                    <a:pt x="834" y="1252"/>
                  </a:lnTo>
                  <a:lnTo>
                    <a:pt x="1413" y="1252"/>
                  </a:lnTo>
                  <a:lnTo>
                    <a:pt x="1413" y="836"/>
                  </a:lnTo>
                  <a:cubicBezTo>
                    <a:pt x="1413" y="372"/>
                    <a:pt x="1039" y="1"/>
                    <a:pt x="580"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30"/>
            <p:cNvSpPr/>
            <p:nvPr/>
          </p:nvSpPr>
          <p:spPr>
            <a:xfrm>
              <a:off x="1805157" y="1787060"/>
              <a:ext cx="42263" cy="49860"/>
            </a:xfrm>
            <a:custGeom>
              <a:rect b="b" l="l" r="r" t="t"/>
              <a:pathLst>
                <a:path extrusionOk="0" h="1667" w="1413">
                  <a:moveTo>
                    <a:pt x="834" y="1"/>
                  </a:moveTo>
                  <a:lnTo>
                    <a:pt x="834" y="834"/>
                  </a:lnTo>
                  <a:cubicBezTo>
                    <a:pt x="834" y="1295"/>
                    <a:pt x="460" y="1667"/>
                    <a:pt x="1" y="1667"/>
                  </a:cubicBezTo>
                  <a:lnTo>
                    <a:pt x="580" y="1667"/>
                  </a:lnTo>
                  <a:cubicBezTo>
                    <a:pt x="1041" y="1667"/>
                    <a:pt x="1413" y="1293"/>
                    <a:pt x="1413" y="834"/>
                  </a:cubicBezTo>
                  <a:lnTo>
                    <a:pt x="1413"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30"/>
            <p:cNvSpPr/>
            <p:nvPr/>
          </p:nvSpPr>
          <p:spPr>
            <a:xfrm>
              <a:off x="1729545" y="1806412"/>
              <a:ext cx="36221" cy="11276"/>
            </a:xfrm>
            <a:custGeom>
              <a:rect b="b" l="l" r="r" t="t"/>
              <a:pathLst>
                <a:path extrusionOk="0" h="377" w="1211">
                  <a:moveTo>
                    <a:pt x="190" y="1"/>
                  </a:moveTo>
                  <a:cubicBezTo>
                    <a:pt x="86" y="1"/>
                    <a:pt x="0" y="83"/>
                    <a:pt x="0" y="189"/>
                  </a:cubicBezTo>
                  <a:cubicBezTo>
                    <a:pt x="0" y="292"/>
                    <a:pt x="84" y="376"/>
                    <a:pt x="190" y="376"/>
                  </a:cubicBezTo>
                  <a:lnTo>
                    <a:pt x="1023" y="376"/>
                  </a:lnTo>
                  <a:cubicBezTo>
                    <a:pt x="1125" y="376"/>
                    <a:pt x="1211" y="292"/>
                    <a:pt x="1211" y="189"/>
                  </a:cubicBezTo>
                  <a:cubicBezTo>
                    <a:pt x="1211" y="87"/>
                    <a:pt x="1129" y="1"/>
                    <a:pt x="1023"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30"/>
            <p:cNvSpPr/>
            <p:nvPr/>
          </p:nvSpPr>
          <p:spPr>
            <a:xfrm>
              <a:off x="1717073" y="1482068"/>
              <a:ext cx="36191" cy="11246"/>
            </a:xfrm>
            <a:custGeom>
              <a:rect b="b" l="l" r="r" t="t"/>
              <a:pathLst>
                <a:path extrusionOk="0" h="376" w="1210">
                  <a:moveTo>
                    <a:pt x="189" y="0"/>
                  </a:moveTo>
                  <a:cubicBezTo>
                    <a:pt x="85" y="0"/>
                    <a:pt x="1" y="82"/>
                    <a:pt x="1" y="188"/>
                  </a:cubicBezTo>
                  <a:cubicBezTo>
                    <a:pt x="1" y="289"/>
                    <a:pt x="83" y="375"/>
                    <a:pt x="189" y="375"/>
                  </a:cubicBezTo>
                  <a:lnTo>
                    <a:pt x="1022" y="375"/>
                  </a:lnTo>
                  <a:cubicBezTo>
                    <a:pt x="1127" y="375"/>
                    <a:pt x="1209" y="289"/>
                    <a:pt x="1209" y="188"/>
                  </a:cubicBezTo>
                  <a:cubicBezTo>
                    <a:pt x="1209" y="84"/>
                    <a:pt x="1127" y="0"/>
                    <a:pt x="1022"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30"/>
            <p:cNvSpPr/>
            <p:nvPr/>
          </p:nvSpPr>
          <p:spPr>
            <a:xfrm>
              <a:off x="1766962" y="1482068"/>
              <a:ext cx="17527" cy="11246"/>
            </a:xfrm>
            <a:custGeom>
              <a:rect b="b" l="l" r="r" t="t"/>
              <a:pathLst>
                <a:path extrusionOk="0" h="376" w="586">
                  <a:moveTo>
                    <a:pt x="190" y="0"/>
                  </a:moveTo>
                  <a:cubicBezTo>
                    <a:pt x="87" y="0"/>
                    <a:pt x="1" y="82"/>
                    <a:pt x="1" y="188"/>
                  </a:cubicBezTo>
                  <a:cubicBezTo>
                    <a:pt x="1" y="289"/>
                    <a:pt x="85" y="375"/>
                    <a:pt x="190" y="375"/>
                  </a:cubicBezTo>
                  <a:lnTo>
                    <a:pt x="398" y="375"/>
                  </a:lnTo>
                  <a:cubicBezTo>
                    <a:pt x="499" y="375"/>
                    <a:pt x="585" y="289"/>
                    <a:pt x="585" y="188"/>
                  </a:cubicBezTo>
                  <a:cubicBezTo>
                    <a:pt x="585" y="84"/>
                    <a:pt x="503" y="0"/>
                    <a:pt x="398"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30"/>
            <p:cNvSpPr/>
            <p:nvPr/>
          </p:nvSpPr>
          <p:spPr>
            <a:xfrm>
              <a:off x="1743752" y="1531898"/>
              <a:ext cx="18873" cy="48723"/>
            </a:xfrm>
            <a:custGeom>
              <a:rect b="b" l="l" r="r" t="t"/>
              <a:pathLst>
                <a:path extrusionOk="0" h="1629" w="631">
                  <a:moveTo>
                    <a:pt x="188" y="0"/>
                  </a:moveTo>
                  <a:cubicBezTo>
                    <a:pt x="83" y="0"/>
                    <a:pt x="0" y="86"/>
                    <a:pt x="0" y="188"/>
                  </a:cubicBezTo>
                  <a:cubicBezTo>
                    <a:pt x="0" y="293"/>
                    <a:pt x="87" y="377"/>
                    <a:pt x="188" y="377"/>
                  </a:cubicBezTo>
                  <a:lnTo>
                    <a:pt x="255" y="377"/>
                  </a:lnTo>
                  <a:lnTo>
                    <a:pt x="255" y="1439"/>
                  </a:lnTo>
                  <a:cubicBezTo>
                    <a:pt x="255" y="1545"/>
                    <a:pt x="341" y="1629"/>
                    <a:pt x="442" y="1629"/>
                  </a:cubicBezTo>
                  <a:cubicBezTo>
                    <a:pt x="548" y="1629"/>
                    <a:pt x="630" y="1543"/>
                    <a:pt x="630" y="1439"/>
                  </a:cubicBezTo>
                  <a:lnTo>
                    <a:pt x="630" y="188"/>
                  </a:lnTo>
                  <a:cubicBezTo>
                    <a:pt x="630" y="84"/>
                    <a:pt x="548" y="0"/>
                    <a:pt x="44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30"/>
            <p:cNvSpPr/>
            <p:nvPr/>
          </p:nvSpPr>
          <p:spPr>
            <a:xfrm>
              <a:off x="1768667" y="1531898"/>
              <a:ext cx="18933" cy="48723"/>
            </a:xfrm>
            <a:custGeom>
              <a:rect b="b" l="l" r="r" t="t"/>
              <a:pathLst>
                <a:path extrusionOk="0" h="1629" w="633">
                  <a:moveTo>
                    <a:pt x="188" y="0"/>
                  </a:moveTo>
                  <a:cubicBezTo>
                    <a:pt x="85" y="0"/>
                    <a:pt x="1" y="86"/>
                    <a:pt x="1" y="188"/>
                  </a:cubicBezTo>
                  <a:cubicBezTo>
                    <a:pt x="1" y="293"/>
                    <a:pt x="87" y="377"/>
                    <a:pt x="188" y="377"/>
                  </a:cubicBezTo>
                  <a:lnTo>
                    <a:pt x="255" y="377"/>
                  </a:lnTo>
                  <a:lnTo>
                    <a:pt x="255" y="1439"/>
                  </a:lnTo>
                  <a:cubicBezTo>
                    <a:pt x="255" y="1545"/>
                    <a:pt x="341" y="1629"/>
                    <a:pt x="442" y="1629"/>
                  </a:cubicBezTo>
                  <a:cubicBezTo>
                    <a:pt x="548" y="1629"/>
                    <a:pt x="632" y="1543"/>
                    <a:pt x="632" y="1439"/>
                  </a:cubicBezTo>
                  <a:lnTo>
                    <a:pt x="632" y="188"/>
                  </a:lnTo>
                  <a:cubicBezTo>
                    <a:pt x="632" y="84"/>
                    <a:pt x="548" y="0"/>
                    <a:pt x="44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30"/>
            <p:cNvSpPr/>
            <p:nvPr/>
          </p:nvSpPr>
          <p:spPr>
            <a:xfrm>
              <a:off x="1707621" y="1531898"/>
              <a:ext cx="33230" cy="48783"/>
            </a:xfrm>
            <a:custGeom>
              <a:rect b="b" l="l" r="r" t="t"/>
              <a:pathLst>
                <a:path extrusionOk="0" h="1631" w="1111">
                  <a:moveTo>
                    <a:pt x="555" y="379"/>
                  </a:moveTo>
                  <a:cubicBezTo>
                    <a:pt x="653" y="379"/>
                    <a:pt x="731" y="458"/>
                    <a:pt x="731" y="555"/>
                  </a:cubicBezTo>
                  <a:cubicBezTo>
                    <a:pt x="731" y="653"/>
                    <a:pt x="653" y="731"/>
                    <a:pt x="555" y="731"/>
                  </a:cubicBezTo>
                  <a:cubicBezTo>
                    <a:pt x="458" y="731"/>
                    <a:pt x="379" y="653"/>
                    <a:pt x="379" y="555"/>
                  </a:cubicBezTo>
                  <a:cubicBezTo>
                    <a:pt x="379" y="458"/>
                    <a:pt x="458" y="379"/>
                    <a:pt x="555" y="379"/>
                  </a:cubicBezTo>
                  <a:close/>
                  <a:moveTo>
                    <a:pt x="555" y="0"/>
                  </a:moveTo>
                  <a:cubicBezTo>
                    <a:pt x="250" y="0"/>
                    <a:pt x="0" y="250"/>
                    <a:pt x="0" y="555"/>
                  </a:cubicBezTo>
                  <a:cubicBezTo>
                    <a:pt x="0" y="851"/>
                    <a:pt x="233" y="1093"/>
                    <a:pt x="524" y="1111"/>
                  </a:cubicBezTo>
                  <a:cubicBezTo>
                    <a:pt x="440" y="1224"/>
                    <a:pt x="362" y="1287"/>
                    <a:pt x="356" y="1291"/>
                  </a:cubicBezTo>
                  <a:cubicBezTo>
                    <a:pt x="272" y="1355"/>
                    <a:pt x="254" y="1473"/>
                    <a:pt x="317" y="1555"/>
                  </a:cubicBezTo>
                  <a:cubicBezTo>
                    <a:pt x="352" y="1604"/>
                    <a:pt x="409" y="1631"/>
                    <a:pt x="467" y="1631"/>
                  </a:cubicBezTo>
                  <a:cubicBezTo>
                    <a:pt x="506" y="1631"/>
                    <a:pt x="546" y="1619"/>
                    <a:pt x="581" y="1594"/>
                  </a:cubicBezTo>
                  <a:cubicBezTo>
                    <a:pt x="600" y="1580"/>
                    <a:pt x="1027" y="1254"/>
                    <a:pt x="1103" y="643"/>
                  </a:cubicBezTo>
                  <a:cubicBezTo>
                    <a:pt x="1109" y="614"/>
                    <a:pt x="1111" y="587"/>
                    <a:pt x="1111" y="555"/>
                  </a:cubicBezTo>
                  <a:cubicBezTo>
                    <a:pt x="1111" y="246"/>
                    <a:pt x="860" y="0"/>
                    <a:pt x="5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30"/>
            <p:cNvSpPr/>
            <p:nvPr/>
          </p:nvSpPr>
          <p:spPr>
            <a:xfrm>
              <a:off x="1589357" y="1587441"/>
              <a:ext cx="191633" cy="174644"/>
            </a:xfrm>
            <a:custGeom>
              <a:rect b="b" l="l" r="r" t="t"/>
              <a:pathLst>
                <a:path extrusionOk="0" h="5839" w="6407">
                  <a:moveTo>
                    <a:pt x="3204" y="0"/>
                  </a:moveTo>
                  <a:cubicBezTo>
                    <a:pt x="2457" y="0"/>
                    <a:pt x="1710" y="285"/>
                    <a:pt x="1140" y="855"/>
                  </a:cubicBezTo>
                  <a:cubicBezTo>
                    <a:pt x="0" y="1995"/>
                    <a:pt x="0" y="3843"/>
                    <a:pt x="1140" y="4983"/>
                  </a:cubicBezTo>
                  <a:cubicBezTo>
                    <a:pt x="1710" y="5553"/>
                    <a:pt x="2457" y="5838"/>
                    <a:pt x="3204" y="5838"/>
                  </a:cubicBezTo>
                  <a:cubicBezTo>
                    <a:pt x="3951" y="5838"/>
                    <a:pt x="4697" y="5553"/>
                    <a:pt x="5266" y="4983"/>
                  </a:cubicBezTo>
                  <a:cubicBezTo>
                    <a:pt x="6406" y="3843"/>
                    <a:pt x="6406" y="1995"/>
                    <a:pt x="5266" y="855"/>
                  </a:cubicBezTo>
                  <a:cubicBezTo>
                    <a:pt x="4697" y="285"/>
                    <a:pt x="3951" y="0"/>
                    <a:pt x="32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30"/>
            <p:cNvSpPr/>
            <p:nvPr/>
          </p:nvSpPr>
          <p:spPr>
            <a:xfrm>
              <a:off x="1627492" y="1619504"/>
              <a:ext cx="113658" cy="110607"/>
            </a:xfrm>
            <a:custGeom>
              <a:rect b="b" l="l" r="r" t="t"/>
              <a:pathLst>
                <a:path extrusionOk="0" h="3698" w="3800">
                  <a:moveTo>
                    <a:pt x="917" y="1"/>
                  </a:moveTo>
                  <a:cubicBezTo>
                    <a:pt x="863" y="1"/>
                    <a:pt x="810" y="21"/>
                    <a:pt x="769" y="61"/>
                  </a:cubicBezTo>
                  <a:lnTo>
                    <a:pt x="327" y="503"/>
                  </a:lnTo>
                  <a:cubicBezTo>
                    <a:pt x="0" y="827"/>
                    <a:pt x="0" y="1355"/>
                    <a:pt x="327" y="1684"/>
                  </a:cubicBezTo>
                  <a:lnTo>
                    <a:pt x="2096" y="3454"/>
                  </a:lnTo>
                  <a:cubicBezTo>
                    <a:pt x="2259" y="3616"/>
                    <a:pt x="2472" y="3697"/>
                    <a:pt x="2685" y="3697"/>
                  </a:cubicBezTo>
                  <a:cubicBezTo>
                    <a:pt x="2899" y="3697"/>
                    <a:pt x="3112" y="3616"/>
                    <a:pt x="3275" y="3454"/>
                  </a:cubicBezTo>
                  <a:lnTo>
                    <a:pt x="3719" y="3012"/>
                  </a:lnTo>
                  <a:cubicBezTo>
                    <a:pt x="3799" y="2930"/>
                    <a:pt x="3799" y="2799"/>
                    <a:pt x="3719" y="2715"/>
                  </a:cubicBezTo>
                  <a:lnTo>
                    <a:pt x="3129" y="2126"/>
                  </a:lnTo>
                  <a:cubicBezTo>
                    <a:pt x="3089" y="2086"/>
                    <a:pt x="3036" y="2066"/>
                    <a:pt x="2983" y="2066"/>
                  </a:cubicBezTo>
                  <a:cubicBezTo>
                    <a:pt x="2929" y="2066"/>
                    <a:pt x="2876" y="2086"/>
                    <a:pt x="2833" y="2126"/>
                  </a:cubicBezTo>
                  <a:lnTo>
                    <a:pt x="2687" y="2273"/>
                  </a:lnTo>
                  <a:cubicBezTo>
                    <a:pt x="2605" y="2355"/>
                    <a:pt x="2498" y="2396"/>
                    <a:pt x="2391" y="2396"/>
                  </a:cubicBezTo>
                  <a:cubicBezTo>
                    <a:pt x="2284" y="2396"/>
                    <a:pt x="2178" y="2355"/>
                    <a:pt x="2098" y="2273"/>
                  </a:cubicBezTo>
                  <a:lnTo>
                    <a:pt x="1510" y="1684"/>
                  </a:lnTo>
                  <a:cubicBezTo>
                    <a:pt x="1345" y="1520"/>
                    <a:pt x="1345" y="1256"/>
                    <a:pt x="1510" y="1095"/>
                  </a:cubicBezTo>
                  <a:lnTo>
                    <a:pt x="1656" y="949"/>
                  </a:lnTo>
                  <a:cubicBezTo>
                    <a:pt x="1735" y="865"/>
                    <a:pt x="1735" y="734"/>
                    <a:pt x="1652" y="650"/>
                  </a:cubicBezTo>
                  <a:lnTo>
                    <a:pt x="1064" y="61"/>
                  </a:lnTo>
                  <a:cubicBezTo>
                    <a:pt x="1024" y="21"/>
                    <a:pt x="970" y="1"/>
                    <a:pt x="9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30"/>
            <p:cNvSpPr/>
            <p:nvPr/>
          </p:nvSpPr>
          <p:spPr>
            <a:xfrm>
              <a:off x="1676604" y="1587441"/>
              <a:ext cx="96071" cy="174794"/>
            </a:xfrm>
            <a:custGeom>
              <a:rect b="b" l="l" r="r" t="t"/>
              <a:pathLst>
                <a:path extrusionOk="0" h="5844" w="3212">
                  <a:moveTo>
                    <a:pt x="290" y="1"/>
                  </a:moveTo>
                  <a:cubicBezTo>
                    <a:pt x="192" y="1"/>
                    <a:pt x="96" y="7"/>
                    <a:pt x="1" y="16"/>
                  </a:cubicBezTo>
                  <a:cubicBezTo>
                    <a:pt x="1477" y="159"/>
                    <a:pt x="2631" y="1407"/>
                    <a:pt x="2631" y="2922"/>
                  </a:cubicBezTo>
                  <a:cubicBezTo>
                    <a:pt x="2631" y="4438"/>
                    <a:pt x="1477" y="5681"/>
                    <a:pt x="1" y="5828"/>
                  </a:cubicBezTo>
                  <a:cubicBezTo>
                    <a:pt x="96" y="5838"/>
                    <a:pt x="192" y="5844"/>
                    <a:pt x="290" y="5844"/>
                  </a:cubicBezTo>
                  <a:cubicBezTo>
                    <a:pt x="1903" y="5844"/>
                    <a:pt x="3211" y="4535"/>
                    <a:pt x="3211" y="2922"/>
                  </a:cubicBezTo>
                  <a:cubicBezTo>
                    <a:pt x="3208" y="1307"/>
                    <a:pt x="1901" y="1"/>
                    <a:pt x="290"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30"/>
            <p:cNvSpPr/>
            <p:nvPr/>
          </p:nvSpPr>
          <p:spPr>
            <a:xfrm>
              <a:off x="1646186" y="1619504"/>
              <a:ext cx="44147" cy="71575"/>
            </a:xfrm>
            <a:custGeom>
              <a:rect b="b" l="l" r="r" t="t"/>
              <a:pathLst>
                <a:path extrusionOk="0" h="2393" w="1476">
                  <a:moveTo>
                    <a:pt x="292" y="1"/>
                  </a:moveTo>
                  <a:cubicBezTo>
                    <a:pt x="238" y="1"/>
                    <a:pt x="185" y="21"/>
                    <a:pt x="144" y="61"/>
                  </a:cubicBezTo>
                  <a:lnTo>
                    <a:pt x="1" y="202"/>
                  </a:lnTo>
                  <a:lnTo>
                    <a:pt x="449" y="650"/>
                  </a:lnTo>
                  <a:cubicBezTo>
                    <a:pt x="529" y="730"/>
                    <a:pt x="529" y="863"/>
                    <a:pt x="449" y="945"/>
                  </a:cubicBezTo>
                  <a:lnTo>
                    <a:pt x="302" y="1091"/>
                  </a:lnTo>
                  <a:cubicBezTo>
                    <a:pt x="138" y="1256"/>
                    <a:pt x="138" y="1520"/>
                    <a:pt x="302" y="1680"/>
                  </a:cubicBezTo>
                  <a:lnTo>
                    <a:pt x="891" y="2271"/>
                  </a:lnTo>
                  <a:cubicBezTo>
                    <a:pt x="972" y="2352"/>
                    <a:pt x="1079" y="2392"/>
                    <a:pt x="1185" y="2392"/>
                  </a:cubicBezTo>
                  <a:cubicBezTo>
                    <a:pt x="1289" y="2392"/>
                    <a:pt x="1394" y="2353"/>
                    <a:pt x="1475" y="2275"/>
                  </a:cubicBezTo>
                  <a:cubicBezTo>
                    <a:pt x="1473" y="2273"/>
                    <a:pt x="1471" y="2273"/>
                    <a:pt x="1471" y="2271"/>
                  </a:cubicBezTo>
                  <a:lnTo>
                    <a:pt x="881" y="1680"/>
                  </a:lnTo>
                  <a:cubicBezTo>
                    <a:pt x="718" y="1518"/>
                    <a:pt x="718" y="1254"/>
                    <a:pt x="881" y="1091"/>
                  </a:cubicBezTo>
                  <a:lnTo>
                    <a:pt x="1027" y="945"/>
                  </a:lnTo>
                  <a:cubicBezTo>
                    <a:pt x="1110" y="865"/>
                    <a:pt x="1110" y="734"/>
                    <a:pt x="1027" y="650"/>
                  </a:cubicBezTo>
                  <a:lnTo>
                    <a:pt x="439" y="61"/>
                  </a:lnTo>
                  <a:cubicBezTo>
                    <a:pt x="399" y="21"/>
                    <a:pt x="345" y="1"/>
                    <a:pt x="292"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30"/>
            <p:cNvSpPr/>
            <p:nvPr/>
          </p:nvSpPr>
          <p:spPr>
            <a:xfrm>
              <a:off x="1699127" y="1681269"/>
              <a:ext cx="42024" cy="48873"/>
            </a:xfrm>
            <a:custGeom>
              <a:rect b="b" l="l" r="r" t="t"/>
              <a:pathLst>
                <a:path extrusionOk="0" h="1634" w="1405">
                  <a:moveTo>
                    <a:pt x="588" y="1"/>
                  </a:moveTo>
                  <a:cubicBezTo>
                    <a:pt x="534" y="1"/>
                    <a:pt x="481" y="21"/>
                    <a:pt x="438" y="61"/>
                  </a:cubicBezTo>
                  <a:lnTo>
                    <a:pt x="298" y="204"/>
                  </a:lnTo>
                  <a:lnTo>
                    <a:pt x="744" y="650"/>
                  </a:lnTo>
                  <a:cubicBezTo>
                    <a:pt x="826" y="732"/>
                    <a:pt x="826" y="863"/>
                    <a:pt x="744" y="947"/>
                  </a:cubicBezTo>
                  <a:lnTo>
                    <a:pt x="302" y="1389"/>
                  </a:lnTo>
                  <a:cubicBezTo>
                    <a:pt x="214" y="1477"/>
                    <a:pt x="112" y="1539"/>
                    <a:pt x="0" y="1582"/>
                  </a:cubicBezTo>
                  <a:cubicBezTo>
                    <a:pt x="94" y="1617"/>
                    <a:pt x="192" y="1634"/>
                    <a:pt x="291" y="1634"/>
                  </a:cubicBezTo>
                  <a:cubicBezTo>
                    <a:pt x="505" y="1634"/>
                    <a:pt x="718" y="1552"/>
                    <a:pt x="880" y="1389"/>
                  </a:cubicBezTo>
                  <a:lnTo>
                    <a:pt x="1324" y="947"/>
                  </a:lnTo>
                  <a:cubicBezTo>
                    <a:pt x="1404" y="863"/>
                    <a:pt x="1404" y="732"/>
                    <a:pt x="1324" y="650"/>
                  </a:cubicBezTo>
                  <a:lnTo>
                    <a:pt x="734" y="61"/>
                  </a:lnTo>
                  <a:cubicBezTo>
                    <a:pt x="694" y="21"/>
                    <a:pt x="641" y="1"/>
                    <a:pt x="588"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9" name="Shape 2159"/>
        <p:cNvGrpSpPr/>
        <p:nvPr/>
      </p:nvGrpSpPr>
      <p:grpSpPr>
        <a:xfrm>
          <a:off x="0" y="0"/>
          <a:ext cx="0" cy="0"/>
          <a:chOff x="0" y="0"/>
          <a:chExt cx="0" cy="0"/>
        </a:xfrm>
      </p:grpSpPr>
      <p:sp>
        <p:nvSpPr>
          <p:cNvPr id="2160" name="Google Shape;2160;p31"/>
          <p:cNvSpPr txBox="1"/>
          <p:nvPr>
            <p:ph type="title"/>
          </p:nvPr>
        </p:nvSpPr>
        <p:spPr>
          <a:xfrm>
            <a:off x="5214250" y="596600"/>
            <a:ext cx="2773500" cy="556500"/>
          </a:xfrm>
          <a:prstGeom prst="rect">
            <a:avLst/>
          </a:prstGeom>
          <a:ln cap="flat" cmpd="sng" w="38100">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600">
                <a:solidFill>
                  <a:schemeClr val="accent2"/>
                </a:solidFill>
              </a:rPr>
              <a:t>Hypothesis</a:t>
            </a:r>
            <a:endParaRPr sz="6600">
              <a:solidFill>
                <a:schemeClr val="accent2"/>
              </a:solidFill>
            </a:endParaRPr>
          </a:p>
        </p:txBody>
      </p:sp>
      <p:sp>
        <p:nvSpPr>
          <p:cNvPr id="2161" name="Google Shape;2161;p31"/>
          <p:cNvSpPr txBox="1"/>
          <p:nvPr>
            <p:ph idx="1" type="subTitle"/>
          </p:nvPr>
        </p:nvSpPr>
        <p:spPr>
          <a:xfrm>
            <a:off x="4028200" y="1344700"/>
            <a:ext cx="4794300" cy="3466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Before we started on our project, we spoke as a group on what we thought the results of this project would be.</a:t>
            </a:r>
            <a:endParaRPr sz="1300">
              <a:solidFill>
                <a:schemeClr val="dk1"/>
              </a:solidFill>
              <a:latin typeface="Lato"/>
              <a:ea typeface="Lato"/>
              <a:cs typeface="Lato"/>
              <a:sym typeface="Lato"/>
            </a:endParaRPr>
          </a:p>
          <a:p>
            <a:pPr indent="-311150" lvl="0" marL="457200" rtl="0" algn="l">
              <a:lnSpc>
                <a:spcPct val="115000"/>
              </a:lnSpc>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We came to the conclusion that Dublin and Limerick would have very high rates of crime and more than likely the highest in Ireland. We made this prediction as the county is so densely populated and there is a lack of development in some areas. </a:t>
            </a:r>
            <a:endParaRPr sz="1300">
              <a:solidFill>
                <a:schemeClr val="dk1"/>
              </a:solidFill>
              <a:latin typeface="Lato"/>
              <a:ea typeface="Lato"/>
              <a:cs typeface="Lato"/>
              <a:sym typeface="Lato"/>
            </a:endParaRPr>
          </a:p>
          <a:p>
            <a:pPr indent="-311150" lvl="0" marL="457200" rtl="0" algn="l">
              <a:lnSpc>
                <a:spcPct val="115000"/>
              </a:lnSpc>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We also predicted that there would be an outsider, a smaller county that has a high rate of crime… possibly due to lack of Gardaí and stations, lack of development in the area etc…</a:t>
            </a:r>
            <a:endParaRPr sz="1300">
              <a:solidFill>
                <a:schemeClr val="dk1"/>
              </a:solidFill>
              <a:latin typeface="Lato"/>
              <a:ea typeface="Lato"/>
              <a:cs typeface="Lato"/>
              <a:sym typeface="Lato"/>
            </a:endParaRPr>
          </a:p>
          <a:p>
            <a:pPr indent="0" lvl="0" marL="457200" rtl="0" algn="l">
              <a:lnSpc>
                <a:spcPct val="115000"/>
              </a:lnSpc>
              <a:spcBef>
                <a:spcPts val="1200"/>
              </a:spcBef>
              <a:spcAft>
                <a:spcPts val="0"/>
              </a:spcAft>
              <a:buClr>
                <a:schemeClr val="dk1"/>
              </a:buClr>
              <a:buSzPts val="1100"/>
              <a:buFont typeface="Arial"/>
              <a:buNone/>
            </a:pPr>
            <a:r>
              <a:t/>
            </a:r>
            <a:endParaRPr sz="1300">
              <a:solidFill>
                <a:schemeClr val="dk1"/>
              </a:solidFill>
              <a:latin typeface="Lato"/>
              <a:ea typeface="Lato"/>
              <a:cs typeface="Lato"/>
              <a:sym typeface="Lato"/>
            </a:endParaRPr>
          </a:p>
          <a:p>
            <a:pPr indent="0" lvl="0" marL="457200" rtl="0" algn="l">
              <a:lnSpc>
                <a:spcPct val="115000"/>
              </a:lnSpc>
              <a:spcBef>
                <a:spcPts val="1200"/>
              </a:spcBef>
              <a:spcAft>
                <a:spcPts val="0"/>
              </a:spcAft>
              <a:buClr>
                <a:schemeClr val="dk1"/>
              </a:buClr>
              <a:buSzPts val="1100"/>
              <a:buFont typeface="Arial"/>
              <a:buNone/>
            </a:pPr>
            <a:r>
              <a:rPr lang="en" sz="1300">
                <a:solidFill>
                  <a:schemeClr val="dk1"/>
                </a:solidFill>
                <a:latin typeface="Lato"/>
                <a:ea typeface="Lato"/>
                <a:cs typeface="Lato"/>
                <a:sym typeface="Lato"/>
              </a:rPr>
              <a:t>We were very interested in the project and looked forward to seeing if our hypothesis was correct.</a:t>
            </a:r>
            <a:endParaRPr sz="1300">
              <a:solidFill>
                <a:schemeClr val="dk1"/>
              </a:solidFill>
              <a:latin typeface="Lato"/>
              <a:ea typeface="Lato"/>
              <a:cs typeface="Lato"/>
              <a:sym typeface="Lato"/>
            </a:endParaRPr>
          </a:p>
          <a:p>
            <a:pPr indent="0" lvl="0" marL="0" rtl="0" algn="l">
              <a:spcBef>
                <a:spcPts val="1200"/>
              </a:spcBef>
              <a:spcAft>
                <a:spcPts val="0"/>
              </a:spcAft>
              <a:buNone/>
            </a:pPr>
            <a:r>
              <a:t/>
            </a:r>
            <a:endParaRPr/>
          </a:p>
        </p:txBody>
      </p:sp>
      <p:grpSp>
        <p:nvGrpSpPr>
          <p:cNvPr id="2162" name="Google Shape;2162;p31"/>
          <p:cNvGrpSpPr/>
          <p:nvPr/>
        </p:nvGrpSpPr>
        <p:grpSpPr>
          <a:xfrm>
            <a:off x="719992" y="985130"/>
            <a:ext cx="3089384" cy="4185943"/>
            <a:chOff x="431775" y="3753175"/>
            <a:chExt cx="825200" cy="1118100"/>
          </a:xfrm>
        </p:grpSpPr>
        <p:sp>
          <p:nvSpPr>
            <p:cNvPr id="2163" name="Google Shape;2163;p31"/>
            <p:cNvSpPr/>
            <p:nvPr/>
          </p:nvSpPr>
          <p:spPr>
            <a:xfrm>
              <a:off x="1113425" y="4221825"/>
              <a:ext cx="11250" cy="20000"/>
            </a:xfrm>
            <a:custGeom>
              <a:rect b="b" l="l" r="r" t="t"/>
              <a:pathLst>
                <a:path extrusionOk="0" h="800" w="450">
                  <a:moveTo>
                    <a:pt x="1" y="0"/>
                  </a:moveTo>
                  <a:lnTo>
                    <a:pt x="1" y="66"/>
                  </a:lnTo>
                  <a:lnTo>
                    <a:pt x="2" y="66"/>
                  </a:lnTo>
                  <a:cubicBezTo>
                    <a:pt x="208" y="66"/>
                    <a:pt x="376" y="215"/>
                    <a:pt x="376" y="399"/>
                  </a:cubicBezTo>
                  <a:cubicBezTo>
                    <a:pt x="376" y="583"/>
                    <a:pt x="208" y="733"/>
                    <a:pt x="2" y="733"/>
                  </a:cubicBezTo>
                  <a:lnTo>
                    <a:pt x="1" y="733"/>
                  </a:lnTo>
                  <a:lnTo>
                    <a:pt x="1" y="800"/>
                  </a:lnTo>
                  <a:lnTo>
                    <a:pt x="2" y="800"/>
                  </a:lnTo>
                  <a:cubicBezTo>
                    <a:pt x="249" y="800"/>
                    <a:pt x="450" y="620"/>
                    <a:pt x="450" y="399"/>
                  </a:cubicBezTo>
                  <a:cubicBezTo>
                    <a:pt x="450" y="178"/>
                    <a:pt x="249" y="0"/>
                    <a:pt x="2" y="0"/>
                  </a:cubicBez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31"/>
            <p:cNvSpPr/>
            <p:nvPr/>
          </p:nvSpPr>
          <p:spPr>
            <a:xfrm>
              <a:off x="1103075" y="4240075"/>
              <a:ext cx="11250" cy="20025"/>
            </a:xfrm>
            <a:custGeom>
              <a:rect b="b" l="l" r="r" t="t"/>
              <a:pathLst>
                <a:path extrusionOk="0" h="801" w="450">
                  <a:moveTo>
                    <a:pt x="448" y="1"/>
                  </a:moveTo>
                  <a:cubicBezTo>
                    <a:pt x="201" y="1"/>
                    <a:pt x="1" y="180"/>
                    <a:pt x="1" y="401"/>
                  </a:cubicBezTo>
                  <a:cubicBezTo>
                    <a:pt x="1" y="622"/>
                    <a:pt x="201" y="800"/>
                    <a:pt x="448" y="800"/>
                  </a:cubicBezTo>
                  <a:lnTo>
                    <a:pt x="450" y="800"/>
                  </a:lnTo>
                  <a:lnTo>
                    <a:pt x="450" y="734"/>
                  </a:lnTo>
                  <a:lnTo>
                    <a:pt x="448" y="734"/>
                  </a:lnTo>
                  <a:cubicBezTo>
                    <a:pt x="242" y="734"/>
                    <a:pt x="76" y="585"/>
                    <a:pt x="76" y="401"/>
                  </a:cubicBezTo>
                  <a:cubicBezTo>
                    <a:pt x="76" y="217"/>
                    <a:pt x="244" y="67"/>
                    <a:pt x="448" y="67"/>
                  </a:cubicBezTo>
                  <a:lnTo>
                    <a:pt x="450" y="67"/>
                  </a:lnTo>
                  <a:lnTo>
                    <a:pt x="4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31"/>
            <p:cNvSpPr/>
            <p:nvPr/>
          </p:nvSpPr>
          <p:spPr>
            <a:xfrm>
              <a:off x="1113800" y="4258400"/>
              <a:ext cx="11250" cy="20000"/>
            </a:xfrm>
            <a:custGeom>
              <a:rect b="b" l="l" r="r" t="t"/>
              <a:pathLst>
                <a:path extrusionOk="0" h="800" w="450">
                  <a:moveTo>
                    <a:pt x="0" y="1"/>
                  </a:moveTo>
                  <a:lnTo>
                    <a:pt x="0" y="67"/>
                  </a:lnTo>
                  <a:lnTo>
                    <a:pt x="2" y="67"/>
                  </a:lnTo>
                  <a:cubicBezTo>
                    <a:pt x="209" y="67"/>
                    <a:pt x="376" y="216"/>
                    <a:pt x="376" y="400"/>
                  </a:cubicBezTo>
                  <a:cubicBezTo>
                    <a:pt x="376" y="584"/>
                    <a:pt x="208" y="733"/>
                    <a:pt x="2" y="733"/>
                  </a:cubicBezTo>
                  <a:lnTo>
                    <a:pt x="0" y="733"/>
                  </a:lnTo>
                  <a:lnTo>
                    <a:pt x="0" y="799"/>
                  </a:lnTo>
                  <a:lnTo>
                    <a:pt x="2" y="799"/>
                  </a:lnTo>
                  <a:cubicBezTo>
                    <a:pt x="249" y="799"/>
                    <a:pt x="449" y="621"/>
                    <a:pt x="449" y="400"/>
                  </a:cubicBezTo>
                  <a:cubicBezTo>
                    <a:pt x="449" y="179"/>
                    <a:pt x="249" y="1"/>
                    <a:pt x="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31"/>
            <p:cNvSpPr/>
            <p:nvPr/>
          </p:nvSpPr>
          <p:spPr>
            <a:xfrm>
              <a:off x="1103425" y="4276700"/>
              <a:ext cx="11275" cy="20025"/>
            </a:xfrm>
            <a:custGeom>
              <a:rect b="b" l="l" r="r" t="t"/>
              <a:pathLst>
                <a:path extrusionOk="0" h="801" w="451">
                  <a:moveTo>
                    <a:pt x="446" y="1"/>
                  </a:moveTo>
                  <a:cubicBezTo>
                    <a:pt x="200" y="1"/>
                    <a:pt x="0" y="180"/>
                    <a:pt x="0" y="401"/>
                  </a:cubicBezTo>
                  <a:cubicBezTo>
                    <a:pt x="0" y="622"/>
                    <a:pt x="200" y="800"/>
                    <a:pt x="446" y="800"/>
                  </a:cubicBezTo>
                  <a:lnTo>
                    <a:pt x="451" y="800"/>
                  </a:lnTo>
                  <a:lnTo>
                    <a:pt x="451" y="734"/>
                  </a:lnTo>
                  <a:lnTo>
                    <a:pt x="446" y="734"/>
                  </a:lnTo>
                  <a:cubicBezTo>
                    <a:pt x="240" y="734"/>
                    <a:pt x="75" y="585"/>
                    <a:pt x="75" y="401"/>
                  </a:cubicBezTo>
                  <a:cubicBezTo>
                    <a:pt x="75" y="217"/>
                    <a:pt x="240" y="67"/>
                    <a:pt x="446" y="67"/>
                  </a:cubicBezTo>
                  <a:lnTo>
                    <a:pt x="451" y="67"/>
                  </a:lnTo>
                  <a:lnTo>
                    <a:pt x="4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31"/>
            <p:cNvSpPr/>
            <p:nvPr/>
          </p:nvSpPr>
          <p:spPr>
            <a:xfrm>
              <a:off x="1114200" y="4295050"/>
              <a:ext cx="11250" cy="19975"/>
            </a:xfrm>
            <a:custGeom>
              <a:rect b="b" l="l" r="r" t="t"/>
              <a:pathLst>
                <a:path extrusionOk="0" h="799" w="450">
                  <a:moveTo>
                    <a:pt x="1" y="0"/>
                  </a:moveTo>
                  <a:lnTo>
                    <a:pt x="1" y="66"/>
                  </a:lnTo>
                  <a:cubicBezTo>
                    <a:pt x="1" y="66"/>
                    <a:pt x="1" y="64"/>
                    <a:pt x="3" y="64"/>
                  </a:cubicBezTo>
                  <a:cubicBezTo>
                    <a:pt x="210" y="64"/>
                    <a:pt x="376" y="214"/>
                    <a:pt x="376" y="398"/>
                  </a:cubicBezTo>
                  <a:cubicBezTo>
                    <a:pt x="376" y="582"/>
                    <a:pt x="210" y="731"/>
                    <a:pt x="3" y="731"/>
                  </a:cubicBezTo>
                  <a:lnTo>
                    <a:pt x="1" y="731"/>
                  </a:lnTo>
                  <a:lnTo>
                    <a:pt x="1" y="798"/>
                  </a:lnTo>
                  <a:lnTo>
                    <a:pt x="3" y="798"/>
                  </a:lnTo>
                  <a:cubicBezTo>
                    <a:pt x="249" y="798"/>
                    <a:pt x="450" y="620"/>
                    <a:pt x="450" y="399"/>
                  </a:cubicBezTo>
                  <a:cubicBezTo>
                    <a:pt x="450" y="178"/>
                    <a:pt x="249" y="0"/>
                    <a:pt x="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31"/>
            <p:cNvSpPr/>
            <p:nvPr/>
          </p:nvSpPr>
          <p:spPr>
            <a:xfrm>
              <a:off x="1103900" y="4313275"/>
              <a:ext cx="11250" cy="19975"/>
            </a:xfrm>
            <a:custGeom>
              <a:rect b="b" l="l" r="r" t="t"/>
              <a:pathLst>
                <a:path extrusionOk="0" h="799" w="450">
                  <a:moveTo>
                    <a:pt x="448" y="0"/>
                  </a:moveTo>
                  <a:cubicBezTo>
                    <a:pt x="202" y="0"/>
                    <a:pt x="0" y="178"/>
                    <a:pt x="0" y="399"/>
                  </a:cubicBezTo>
                  <a:cubicBezTo>
                    <a:pt x="0" y="620"/>
                    <a:pt x="202" y="798"/>
                    <a:pt x="448" y="798"/>
                  </a:cubicBezTo>
                  <a:lnTo>
                    <a:pt x="449" y="798"/>
                  </a:lnTo>
                  <a:lnTo>
                    <a:pt x="449" y="732"/>
                  </a:lnTo>
                  <a:lnTo>
                    <a:pt x="448" y="732"/>
                  </a:lnTo>
                  <a:cubicBezTo>
                    <a:pt x="242" y="732"/>
                    <a:pt x="74" y="583"/>
                    <a:pt x="74" y="399"/>
                  </a:cubicBezTo>
                  <a:cubicBezTo>
                    <a:pt x="74" y="215"/>
                    <a:pt x="242" y="66"/>
                    <a:pt x="448" y="66"/>
                  </a:cubicBezTo>
                  <a:lnTo>
                    <a:pt x="449" y="66"/>
                  </a:lnTo>
                  <a:lnTo>
                    <a:pt x="44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31"/>
            <p:cNvSpPr/>
            <p:nvPr/>
          </p:nvSpPr>
          <p:spPr>
            <a:xfrm>
              <a:off x="1114575" y="4331600"/>
              <a:ext cx="11325" cy="20025"/>
            </a:xfrm>
            <a:custGeom>
              <a:rect b="b" l="l" r="r" t="t"/>
              <a:pathLst>
                <a:path extrusionOk="0" h="801" w="453">
                  <a:moveTo>
                    <a:pt x="0" y="1"/>
                  </a:moveTo>
                  <a:lnTo>
                    <a:pt x="0" y="67"/>
                  </a:lnTo>
                  <a:lnTo>
                    <a:pt x="5" y="67"/>
                  </a:lnTo>
                  <a:cubicBezTo>
                    <a:pt x="211" y="67"/>
                    <a:pt x="376" y="217"/>
                    <a:pt x="376" y="401"/>
                  </a:cubicBezTo>
                  <a:cubicBezTo>
                    <a:pt x="376" y="585"/>
                    <a:pt x="211" y="734"/>
                    <a:pt x="5" y="734"/>
                  </a:cubicBezTo>
                  <a:lnTo>
                    <a:pt x="0" y="734"/>
                  </a:lnTo>
                  <a:lnTo>
                    <a:pt x="0" y="800"/>
                  </a:lnTo>
                  <a:lnTo>
                    <a:pt x="5" y="800"/>
                  </a:lnTo>
                  <a:cubicBezTo>
                    <a:pt x="251" y="800"/>
                    <a:pt x="452" y="622"/>
                    <a:pt x="452" y="401"/>
                  </a:cubicBezTo>
                  <a:cubicBezTo>
                    <a:pt x="452" y="180"/>
                    <a:pt x="251" y="1"/>
                    <a:pt x="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31"/>
            <p:cNvSpPr/>
            <p:nvPr/>
          </p:nvSpPr>
          <p:spPr>
            <a:xfrm>
              <a:off x="1104250" y="4349900"/>
              <a:ext cx="11275" cy="19975"/>
            </a:xfrm>
            <a:custGeom>
              <a:rect b="b" l="l" r="r" t="t"/>
              <a:pathLst>
                <a:path extrusionOk="0" h="799" w="451">
                  <a:moveTo>
                    <a:pt x="449" y="0"/>
                  </a:moveTo>
                  <a:cubicBezTo>
                    <a:pt x="203" y="0"/>
                    <a:pt x="1" y="179"/>
                    <a:pt x="1" y="400"/>
                  </a:cubicBezTo>
                  <a:cubicBezTo>
                    <a:pt x="1" y="620"/>
                    <a:pt x="203" y="799"/>
                    <a:pt x="449" y="799"/>
                  </a:cubicBezTo>
                  <a:lnTo>
                    <a:pt x="450" y="799"/>
                  </a:lnTo>
                  <a:lnTo>
                    <a:pt x="450" y="732"/>
                  </a:lnTo>
                  <a:lnTo>
                    <a:pt x="449" y="732"/>
                  </a:lnTo>
                  <a:cubicBezTo>
                    <a:pt x="242" y="732"/>
                    <a:pt x="75" y="584"/>
                    <a:pt x="75" y="400"/>
                  </a:cubicBezTo>
                  <a:cubicBezTo>
                    <a:pt x="75" y="215"/>
                    <a:pt x="242" y="67"/>
                    <a:pt x="449" y="67"/>
                  </a:cubicBezTo>
                  <a:lnTo>
                    <a:pt x="450" y="67"/>
                  </a:lnTo>
                  <a:lnTo>
                    <a:pt x="4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31"/>
            <p:cNvSpPr/>
            <p:nvPr/>
          </p:nvSpPr>
          <p:spPr>
            <a:xfrm>
              <a:off x="1113750" y="4368125"/>
              <a:ext cx="11275" cy="19975"/>
            </a:xfrm>
            <a:custGeom>
              <a:rect b="b" l="l" r="r" t="t"/>
              <a:pathLst>
                <a:path extrusionOk="0" h="799" w="451">
                  <a:moveTo>
                    <a:pt x="1" y="0"/>
                  </a:moveTo>
                  <a:lnTo>
                    <a:pt x="1" y="67"/>
                  </a:lnTo>
                  <a:lnTo>
                    <a:pt x="2" y="67"/>
                  </a:lnTo>
                  <a:cubicBezTo>
                    <a:pt x="209" y="67"/>
                    <a:pt x="376" y="215"/>
                    <a:pt x="376" y="400"/>
                  </a:cubicBezTo>
                  <a:cubicBezTo>
                    <a:pt x="376" y="584"/>
                    <a:pt x="209" y="732"/>
                    <a:pt x="2" y="732"/>
                  </a:cubicBezTo>
                  <a:lnTo>
                    <a:pt x="1" y="732"/>
                  </a:lnTo>
                  <a:lnTo>
                    <a:pt x="1" y="799"/>
                  </a:lnTo>
                  <a:lnTo>
                    <a:pt x="2" y="799"/>
                  </a:lnTo>
                  <a:cubicBezTo>
                    <a:pt x="248" y="799"/>
                    <a:pt x="450" y="620"/>
                    <a:pt x="450" y="400"/>
                  </a:cubicBezTo>
                  <a:cubicBezTo>
                    <a:pt x="450" y="179"/>
                    <a:pt x="250" y="0"/>
                    <a:pt x="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31"/>
            <p:cNvSpPr/>
            <p:nvPr/>
          </p:nvSpPr>
          <p:spPr>
            <a:xfrm>
              <a:off x="1103425" y="4386375"/>
              <a:ext cx="11250" cy="20025"/>
            </a:xfrm>
            <a:custGeom>
              <a:rect b="b" l="l" r="r" t="t"/>
              <a:pathLst>
                <a:path extrusionOk="0" h="801" w="450">
                  <a:moveTo>
                    <a:pt x="446" y="1"/>
                  </a:moveTo>
                  <a:cubicBezTo>
                    <a:pt x="200" y="1"/>
                    <a:pt x="0" y="179"/>
                    <a:pt x="0" y="400"/>
                  </a:cubicBezTo>
                  <a:cubicBezTo>
                    <a:pt x="0" y="621"/>
                    <a:pt x="200" y="801"/>
                    <a:pt x="446" y="801"/>
                  </a:cubicBezTo>
                  <a:lnTo>
                    <a:pt x="449" y="801"/>
                  </a:lnTo>
                  <a:lnTo>
                    <a:pt x="449" y="734"/>
                  </a:lnTo>
                  <a:lnTo>
                    <a:pt x="446" y="734"/>
                  </a:lnTo>
                  <a:cubicBezTo>
                    <a:pt x="240" y="734"/>
                    <a:pt x="74" y="584"/>
                    <a:pt x="74" y="400"/>
                  </a:cubicBezTo>
                  <a:cubicBezTo>
                    <a:pt x="74" y="216"/>
                    <a:pt x="240" y="67"/>
                    <a:pt x="446" y="67"/>
                  </a:cubicBezTo>
                  <a:lnTo>
                    <a:pt x="449" y="67"/>
                  </a:lnTo>
                  <a:lnTo>
                    <a:pt x="4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31"/>
            <p:cNvSpPr/>
            <p:nvPr/>
          </p:nvSpPr>
          <p:spPr>
            <a:xfrm>
              <a:off x="1114125" y="4404675"/>
              <a:ext cx="11300" cy="20025"/>
            </a:xfrm>
            <a:custGeom>
              <a:rect b="b" l="l" r="r" t="t"/>
              <a:pathLst>
                <a:path extrusionOk="0" h="801" w="452">
                  <a:moveTo>
                    <a:pt x="1" y="1"/>
                  </a:moveTo>
                  <a:lnTo>
                    <a:pt x="1" y="67"/>
                  </a:lnTo>
                  <a:lnTo>
                    <a:pt x="4" y="67"/>
                  </a:lnTo>
                  <a:cubicBezTo>
                    <a:pt x="208" y="67"/>
                    <a:pt x="376" y="217"/>
                    <a:pt x="376" y="401"/>
                  </a:cubicBezTo>
                  <a:cubicBezTo>
                    <a:pt x="376" y="585"/>
                    <a:pt x="210" y="734"/>
                    <a:pt x="4" y="734"/>
                  </a:cubicBezTo>
                  <a:lnTo>
                    <a:pt x="1" y="734"/>
                  </a:lnTo>
                  <a:lnTo>
                    <a:pt x="1" y="800"/>
                  </a:lnTo>
                  <a:lnTo>
                    <a:pt x="4" y="800"/>
                  </a:lnTo>
                  <a:cubicBezTo>
                    <a:pt x="251" y="800"/>
                    <a:pt x="451" y="619"/>
                    <a:pt x="451" y="401"/>
                  </a:cubicBezTo>
                  <a:cubicBezTo>
                    <a:pt x="451" y="180"/>
                    <a:pt x="251" y="1"/>
                    <a:pt x="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31"/>
            <p:cNvSpPr/>
            <p:nvPr/>
          </p:nvSpPr>
          <p:spPr>
            <a:xfrm>
              <a:off x="1103775" y="4422975"/>
              <a:ext cx="11250" cy="19975"/>
            </a:xfrm>
            <a:custGeom>
              <a:rect b="b" l="l" r="r" t="t"/>
              <a:pathLst>
                <a:path extrusionOk="0" h="799" w="450">
                  <a:moveTo>
                    <a:pt x="447" y="1"/>
                  </a:moveTo>
                  <a:cubicBezTo>
                    <a:pt x="201" y="1"/>
                    <a:pt x="1" y="179"/>
                    <a:pt x="1" y="400"/>
                  </a:cubicBezTo>
                  <a:cubicBezTo>
                    <a:pt x="1" y="621"/>
                    <a:pt x="201" y="799"/>
                    <a:pt x="447" y="799"/>
                  </a:cubicBezTo>
                  <a:lnTo>
                    <a:pt x="450" y="799"/>
                  </a:lnTo>
                  <a:lnTo>
                    <a:pt x="450" y="733"/>
                  </a:lnTo>
                  <a:lnTo>
                    <a:pt x="447" y="733"/>
                  </a:lnTo>
                  <a:cubicBezTo>
                    <a:pt x="241" y="733"/>
                    <a:pt x="76" y="584"/>
                    <a:pt x="76" y="400"/>
                  </a:cubicBezTo>
                  <a:cubicBezTo>
                    <a:pt x="76" y="216"/>
                    <a:pt x="244" y="67"/>
                    <a:pt x="447" y="67"/>
                  </a:cubicBezTo>
                  <a:lnTo>
                    <a:pt x="450" y="67"/>
                  </a:lnTo>
                  <a:lnTo>
                    <a:pt x="4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31"/>
            <p:cNvSpPr/>
            <p:nvPr/>
          </p:nvSpPr>
          <p:spPr>
            <a:xfrm>
              <a:off x="1114525" y="4441275"/>
              <a:ext cx="11300" cy="20025"/>
            </a:xfrm>
            <a:custGeom>
              <a:rect b="b" l="l" r="r" t="t"/>
              <a:pathLst>
                <a:path extrusionOk="0" h="801" w="452">
                  <a:moveTo>
                    <a:pt x="1" y="1"/>
                  </a:moveTo>
                  <a:lnTo>
                    <a:pt x="1" y="67"/>
                  </a:lnTo>
                  <a:lnTo>
                    <a:pt x="5" y="67"/>
                  </a:lnTo>
                  <a:cubicBezTo>
                    <a:pt x="208" y="67"/>
                    <a:pt x="376" y="216"/>
                    <a:pt x="376" y="400"/>
                  </a:cubicBezTo>
                  <a:cubicBezTo>
                    <a:pt x="376" y="584"/>
                    <a:pt x="211" y="734"/>
                    <a:pt x="5" y="734"/>
                  </a:cubicBezTo>
                  <a:lnTo>
                    <a:pt x="1" y="734"/>
                  </a:lnTo>
                  <a:lnTo>
                    <a:pt x="1" y="800"/>
                  </a:lnTo>
                  <a:lnTo>
                    <a:pt x="5" y="800"/>
                  </a:lnTo>
                  <a:cubicBezTo>
                    <a:pt x="251" y="800"/>
                    <a:pt x="451" y="621"/>
                    <a:pt x="451" y="400"/>
                  </a:cubicBezTo>
                  <a:cubicBezTo>
                    <a:pt x="451" y="179"/>
                    <a:pt x="251" y="1"/>
                    <a:pt x="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31"/>
            <p:cNvSpPr/>
            <p:nvPr/>
          </p:nvSpPr>
          <p:spPr>
            <a:xfrm>
              <a:off x="1104225" y="4459550"/>
              <a:ext cx="11250" cy="20000"/>
            </a:xfrm>
            <a:custGeom>
              <a:rect b="b" l="l" r="r" t="t"/>
              <a:pathLst>
                <a:path extrusionOk="0" h="800" w="450">
                  <a:moveTo>
                    <a:pt x="448" y="0"/>
                  </a:moveTo>
                  <a:cubicBezTo>
                    <a:pt x="201" y="0"/>
                    <a:pt x="0" y="180"/>
                    <a:pt x="0" y="401"/>
                  </a:cubicBezTo>
                  <a:cubicBezTo>
                    <a:pt x="0" y="622"/>
                    <a:pt x="201" y="800"/>
                    <a:pt x="448" y="800"/>
                  </a:cubicBezTo>
                  <a:lnTo>
                    <a:pt x="450" y="800"/>
                  </a:lnTo>
                  <a:lnTo>
                    <a:pt x="450" y="733"/>
                  </a:lnTo>
                  <a:lnTo>
                    <a:pt x="448" y="733"/>
                  </a:lnTo>
                  <a:cubicBezTo>
                    <a:pt x="242" y="733"/>
                    <a:pt x="74" y="585"/>
                    <a:pt x="74" y="401"/>
                  </a:cubicBezTo>
                  <a:cubicBezTo>
                    <a:pt x="74" y="217"/>
                    <a:pt x="242" y="66"/>
                    <a:pt x="448" y="66"/>
                  </a:cubicBezTo>
                  <a:lnTo>
                    <a:pt x="450" y="66"/>
                  </a:lnTo>
                  <a:lnTo>
                    <a:pt x="4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31"/>
            <p:cNvSpPr/>
            <p:nvPr/>
          </p:nvSpPr>
          <p:spPr>
            <a:xfrm>
              <a:off x="1114900" y="4477875"/>
              <a:ext cx="11250" cy="20025"/>
            </a:xfrm>
            <a:custGeom>
              <a:rect b="b" l="l" r="r" t="t"/>
              <a:pathLst>
                <a:path extrusionOk="0" h="801" w="450">
                  <a:moveTo>
                    <a:pt x="1" y="0"/>
                  </a:moveTo>
                  <a:lnTo>
                    <a:pt x="1" y="67"/>
                  </a:lnTo>
                  <a:lnTo>
                    <a:pt x="2" y="67"/>
                  </a:lnTo>
                  <a:cubicBezTo>
                    <a:pt x="208" y="67"/>
                    <a:pt x="376" y="215"/>
                    <a:pt x="376" y="400"/>
                  </a:cubicBezTo>
                  <a:cubicBezTo>
                    <a:pt x="376" y="584"/>
                    <a:pt x="208" y="732"/>
                    <a:pt x="2" y="732"/>
                  </a:cubicBezTo>
                  <a:lnTo>
                    <a:pt x="1" y="732"/>
                  </a:lnTo>
                  <a:lnTo>
                    <a:pt x="1" y="800"/>
                  </a:lnTo>
                  <a:lnTo>
                    <a:pt x="2" y="800"/>
                  </a:lnTo>
                  <a:cubicBezTo>
                    <a:pt x="249" y="800"/>
                    <a:pt x="450" y="620"/>
                    <a:pt x="450" y="400"/>
                  </a:cubicBezTo>
                  <a:cubicBezTo>
                    <a:pt x="450" y="179"/>
                    <a:pt x="249" y="0"/>
                    <a:pt x="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31"/>
            <p:cNvSpPr/>
            <p:nvPr/>
          </p:nvSpPr>
          <p:spPr>
            <a:xfrm>
              <a:off x="1104600" y="4496125"/>
              <a:ext cx="11250" cy="20025"/>
            </a:xfrm>
            <a:custGeom>
              <a:rect b="b" l="l" r="r" t="t"/>
              <a:pathLst>
                <a:path extrusionOk="0" h="801" w="450">
                  <a:moveTo>
                    <a:pt x="448" y="1"/>
                  </a:moveTo>
                  <a:cubicBezTo>
                    <a:pt x="200" y="1"/>
                    <a:pt x="0" y="181"/>
                    <a:pt x="0" y="401"/>
                  </a:cubicBezTo>
                  <a:cubicBezTo>
                    <a:pt x="0" y="622"/>
                    <a:pt x="200" y="801"/>
                    <a:pt x="448" y="801"/>
                  </a:cubicBezTo>
                  <a:lnTo>
                    <a:pt x="449" y="801"/>
                  </a:lnTo>
                  <a:lnTo>
                    <a:pt x="449" y="734"/>
                  </a:lnTo>
                  <a:lnTo>
                    <a:pt x="448" y="734"/>
                  </a:lnTo>
                  <a:cubicBezTo>
                    <a:pt x="242" y="734"/>
                    <a:pt x="75" y="586"/>
                    <a:pt x="75" y="401"/>
                  </a:cubicBezTo>
                  <a:cubicBezTo>
                    <a:pt x="75" y="217"/>
                    <a:pt x="243" y="67"/>
                    <a:pt x="448" y="67"/>
                  </a:cubicBezTo>
                  <a:lnTo>
                    <a:pt x="449" y="67"/>
                  </a:lnTo>
                  <a:lnTo>
                    <a:pt x="449" y="1"/>
                  </a:ln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31"/>
            <p:cNvSpPr/>
            <p:nvPr/>
          </p:nvSpPr>
          <p:spPr>
            <a:xfrm>
              <a:off x="1027175" y="4489275"/>
              <a:ext cx="122625" cy="382000"/>
            </a:xfrm>
            <a:custGeom>
              <a:rect b="b" l="l" r="r" t="t"/>
              <a:pathLst>
                <a:path extrusionOk="0" h="15280" w="4905">
                  <a:moveTo>
                    <a:pt x="0" y="1"/>
                  </a:moveTo>
                  <a:lnTo>
                    <a:pt x="0" y="15280"/>
                  </a:lnTo>
                  <a:lnTo>
                    <a:pt x="4904" y="15280"/>
                  </a:lnTo>
                  <a:lnTo>
                    <a:pt x="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31"/>
            <p:cNvSpPr/>
            <p:nvPr/>
          </p:nvSpPr>
          <p:spPr>
            <a:xfrm>
              <a:off x="1090600" y="4489275"/>
              <a:ext cx="122625" cy="382000"/>
            </a:xfrm>
            <a:custGeom>
              <a:rect b="b" l="l" r="r" t="t"/>
              <a:pathLst>
                <a:path extrusionOk="0" h="15280" w="4905">
                  <a:moveTo>
                    <a:pt x="1" y="1"/>
                  </a:moveTo>
                  <a:lnTo>
                    <a:pt x="1" y="15280"/>
                  </a:lnTo>
                  <a:lnTo>
                    <a:pt x="4905" y="15280"/>
                  </a:lnTo>
                  <a:lnTo>
                    <a:pt x="49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31"/>
            <p:cNvSpPr/>
            <p:nvPr/>
          </p:nvSpPr>
          <p:spPr>
            <a:xfrm>
              <a:off x="529700" y="3976100"/>
              <a:ext cx="211875" cy="18775"/>
            </a:xfrm>
            <a:custGeom>
              <a:rect b="b" l="l" r="r" t="t"/>
              <a:pathLst>
                <a:path extrusionOk="0" h="751" w="8475">
                  <a:moveTo>
                    <a:pt x="1" y="1"/>
                  </a:moveTo>
                  <a:lnTo>
                    <a:pt x="1" y="750"/>
                  </a:lnTo>
                  <a:lnTo>
                    <a:pt x="8474" y="750"/>
                  </a:lnTo>
                  <a:lnTo>
                    <a:pt x="84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31"/>
            <p:cNvSpPr/>
            <p:nvPr/>
          </p:nvSpPr>
          <p:spPr>
            <a:xfrm>
              <a:off x="529925" y="3992600"/>
              <a:ext cx="35925" cy="873750"/>
            </a:xfrm>
            <a:custGeom>
              <a:rect b="b" l="l" r="r" t="t"/>
              <a:pathLst>
                <a:path extrusionOk="0" h="34950" w="1437">
                  <a:moveTo>
                    <a:pt x="0" y="0"/>
                  </a:moveTo>
                  <a:lnTo>
                    <a:pt x="0" y="34949"/>
                  </a:lnTo>
                  <a:lnTo>
                    <a:pt x="1436" y="34949"/>
                  </a:lnTo>
                  <a:lnTo>
                    <a:pt x="143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31"/>
            <p:cNvSpPr/>
            <p:nvPr/>
          </p:nvSpPr>
          <p:spPr>
            <a:xfrm>
              <a:off x="550175" y="3992475"/>
              <a:ext cx="15625" cy="873825"/>
            </a:xfrm>
            <a:custGeom>
              <a:rect b="b" l="l" r="r" t="t"/>
              <a:pathLst>
                <a:path extrusionOk="0" h="34953" w="625">
                  <a:moveTo>
                    <a:pt x="0" y="1"/>
                  </a:moveTo>
                  <a:lnTo>
                    <a:pt x="0" y="34953"/>
                  </a:lnTo>
                  <a:lnTo>
                    <a:pt x="625" y="34953"/>
                  </a:lnTo>
                  <a:lnTo>
                    <a:pt x="62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31"/>
            <p:cNvSpPr/>
            <p:nvPr/>
          </p:nvSpPr>
          <p:spPr>
            <a:xfrm>
              <a:off x="587650" y="3992525"/>
              <a:ext cx="35925" cy="479000"/>
            </a:xfrm>
            <a:custGeom>
              <a:rect b="b" l="l" r="r" t="t"/>
              <a:pathLst>
                <a:path extrusionOk="0" h="19160" w="1437">
                  <a:moveTo>
                    <a:pt x="0" y="0"/>
                  </a:moveTo>
                  <a:lnTo>
                    <a:pt x="0" y="19160"/>
                  </a:lnTo>
                  <a:lnTo>
                    <a:pt x="1436" y="19160"/>
                  </a:lnTo>
                  <a:lnTo>
                    <a:pt x="143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31"/>
            <p:cNvSpPr/>
            <p:nvPr/>
          </p:nvSpPr>
          <p:spPr>
            <a:xfrm>
              <a:off x="607925" y="3992475"/>
              <a:ext cx="15650" cy="479050"/>
            </a:xfrm>
            <a:custGeom>
              <a:rect b="b" l="l" r="r" t="t"/>
              <a:pathLst>
                <a:path extrusionOk="0" h="19162" w="626">
                  <a:moveTo>
                    <a:pt x="1" y="1"/>
                  </a:moveTo>
                  <a:lnTo>
                    <a:pt x="1" y="19162"/>
                  </a:lnTo>
                  <a:lnTo>
                    <a:pt x="625" y="19162"/>
                  </a:lnTo>
                  <a:lnTo>
                    <a:pt x="625" y="1"/>
                  </a:lnTo>
                  <a:close/>
                </a:path>
              </a:pathLst>
            </a:custGeom>
            <a:solidFill>
              <a:srgbClr val="784A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31"/>
            <p:cNvSpPr/>
            <p:nvPr/>
          </p:nvSpPr>
          <p:spPr>
            <a:xfrm>
              <a:off x="646950" y="3994100"/>
              <a:ext cx="35925" cy="479000"/>
            </a:xfrm>
            <a:custGeom>
              <a:rect b="b" l="l" r="r" t="t"/>
              <a:pathLst>
                <a:path extrusionOk="0" h="19160" w="1437">
                  <a:moveTo>
                    <a:pt x="1" y="1"/>
                  </a:moveTo>
                  <a:lnTo>
                    <a:pt x="1" y="19160"/>
                  </a:lnTo>
                  <a:lnTo>
                    <a:pt x="1437" y="19160"/>
                  </a:lnTo>
                  <a:lnTo>
                    <a:pt x="1437" y="1"/>
                  </a:lnTo>
                  <a:close/>
                </a:path>
              </a:pathLst>
            </a:custGeom>
            <a:solidFill>
              <a:srgbClr val="784A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31"/>
            <p:cNvSpPr/>
            <p:nvPr/>
          </p:nvSpPr>
          <p:spPr>
            <a:xfrm>
              <a:off x="667200" y="3994075"/>
              <a:ext cx="15650" cy="479025"/>
            </a:xfrm>
            <a:custGeom>
              <a:rect b="b" l="l" r="r" t="t"/>
              <a:pathLst>
                <a:path extrusionOk="0" h="19161" w="626">
                  <a:moveTo>
                    <a:pt x="1" y="0"/>
                  </a:moveTo>
                  <a:lnTo>
                    <a:pt x="1" y="19161"/>
                  </a:lnTo>
                  <a:lnTo>
                    <a:pt x="625" y="19161"/>
                  </a:lnTo>
                  <a:lnTo>
                    <a:pt x="625" y="0"/>
                  </a:lnTo>
                  <a:close/>
                </a:path>
              </a:pathLst>
            </a:custGeom>
            <a:solidFill>
              <a:srgbClr val="784A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31"/>
            <p:cNvSpPr/>
            <p:nvPr/>
          </p:nvSpPr>
          <p:spPr>
            <a:xfrm>
              <a:off x="705475" y="3992600"/>
              <a:ext cx="35900" cy="873750"/>
            </a:xfrm>
            <a:custGeom>
              <a:rect b="b" l="l" r="r" t="t"/>
              <a:pathLst>
                <a:path extrusionOk="0" h="34950" w="1436">
                  <a:moveTo>
                    <a:pt x="0" y="0"/>
                  </a:moveTo>
                  <a:lnTo>
                    <a:pt x="0" y="34949"/>
                  </a:lnTo>
                  <a:lnTo>
                    <a:pt x="1436" y="34949"/>
                  </a:lnTo>
                  <a:lnTo>
                    <a:pt x="143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31"/>
            <p:cNvSpPr/>
            <p:nvPr/>
          </p:nvSpPr>
          <p:spPr>
            <a:xfrm>
              <a:off x="725700" y="3992475"/>
              <a:ext cx="15650" cy="873825"/>
            </a:xfrm>
            <a:custGeom>
              <a:rect b="b" l="l" r="r" t="t"/>
              <a:pathLst>
                <a:path extrusionOk="0" h="34953" w="626">
                  <a:moveTo>
                    <a:pt x="1" y="1"/>
                  </a:moveTo>
                  <a:lnTo>
                    <a:pt x="1" y="34953"/>
                  </a:lnTo>
                  <a:lnTo>
                    <a:pt x="625" y="34953"/>
                  </a:lnTo>
                  <a:lnTo>
                    <a:pt x="62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31"/>
            <p:cNvSpPr/>
            <p:nvPr/>
          </p:nvSpPr>
          <p:spPr>
            <a:xfrm>
              <a:off x="803000" y="4474675"/>
              <a:ext cx="35900" cy="391625"/>
            </a:xfrm>
            <a:custGeom>
              <a:rect b="b" l="l" r="r" t="t"/>
              <a:pathLst>
                <a:path extrusionOk="0" h="15665" w="1436">
                  <a:moveTo>
                    <a:pt x="0" y="0"/>
                  </a:moveTo>
                  <a:lnTo>
                    <a:pt x="0" y="15665"/>
                  </a:lnTo>
                  <a:lnTo>
                    <a:pt x="1436" y="15665"/>
                  </a:lnTo>
                  <a:lnTo>
                    <a:pt x="143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31"/>
            <p:cNvSpPr/>
            <p:nvPr/>
          </p:nvSpPr>
          <p:spPr>
            <a:xfrm>
              <a:off x="823275" y="4474675"/>
              <a:ext cx="15625" cy="391625"/>
            </a:xfrm>
            <a:custGeom>
              <a:rect b="b" l="l" r="r" t="t"/>
              <a:pathLst>
                <a:path extrusionOk="0" h="15665" w="625">
                  <a:moveTo>
                    <a:pt x="1" y="0"/>
                  </a:moveTo>
                  <a:lnTo>
                    <a:pt x="1" y="15665"/>
                  </a:lnTo>
                  <a:lnTo>
                    <a:pt x="625" y="15665"/>
                  </a:lnTo>
                  <a:lnTo>
                    <a:pt x="62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31"/>
            <p:cNvSpPr/>
            <p:nvPr/>
          </p:nvSpPr>
          <p:spPr>
            <a:xfrm>
              <a:off x="518975" y="4465250"/>
              <a:ext cx="327700" cy="26525"/>
            </a:xfrm>
            <a:custGeom>
              <a:rect b="b" l="l" r="r" t="t"/>
              <a:pathLst>
                <a:path extrusionOk="0" h="1061" w="13108">
                  <a:moveTo>
                    <a:pt x="1" y="0"/>
                  </a:moveTo>
                  <a:lnTo>
                    <a:pt x="1" y="1061"/>
                  </a:lnTo>
                  <a:lnTo>
                    <a:pt x="13108" y="1061"/>
                  </a:lnTo>
                  <a:lnTo>
                    <a:pt x="131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31"/>
            <p:cNvSpPr/>
            <p:nvPr/>
          </p:nvSpPr>
          <p:spPr>
            <a:xfrm>
              <a:off x="529850" y="4491575"/>
              <a:ext cx="308800" cy="21250"/>
            </a:xfrm>
            <a:custGeom>
              <a:rect b="b" l="l" r="r" t="t"/>
              <a:pathLst>
                <a:path extrusionOk="0" h="850" w="12352">
                  <a:moveTo>
                    <a:pt x="0" y="0"/>
                  </a:moveTo>
                  <a:lnTo>
                    <a:pt x="0" y="850"/>
                  </a:lnTo>
                  <a:lnTo>
                    <a:pt x="12352" y="850"/>
                  </a:lnTo>
                  <a:lnTo>
                    <a:pt x="123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31"/>
            <p:cNvSpPr/>
            <p:nvPr/>
          </p:nvSpPr>
          <p:spPr>
            <a:xfrm>
              <a:off x="725925" y="4491300"/>
              <a:ext cx="77050" cy="15600"/>
            </a:xfrm>
            <a:custGeom>
              <a:rect b="b" l="l" r="r" t="t"/>
              <a:pathLst>
                <a:path extrusionOk="0" h="624" w="3082">
                  <a:moveTo>
                    <a:pt x="1" y="1"/>
                  </a:moveTo>
                  <a:lnTo>
                    <a:pt x="1" y="624"/>
                  </a:lnTo>
                  <a:lnTo>
                    <a:pt x="3082" y="624"/>
                  </a:lnTo>
                  <a:lnTo>
                    <a:pt x="308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31"/>
            <p:cNvSpPr/>
            <p:nvPr/>
          </p:nvSpPr>
          <p:spPr>
            <a:xfrm>
              <a:off x="823050" y="4491300"/>
              <a:ext cx="15925" cy="15600"/>
            </a:xfrm>
            <a:custGeom>
              <a:rect b="b" l="l" r="r" t="t"/>
              <a:pathLst>
                <a:path extrusionOk="0" h="624" w="637">
                  <a:moveTo>
                    <a:pt x="1" y="1"/>
                  </a:moveTo>
                  <a:lnTo>
                    <a:pt x="1" y="624"/>
                  </a:lnTo>
                  <a:lnTo>
                    <a:pt x="637" y="624"/>
                  </a:lnTo>
                  <a:lnTo>
                    <a:pt x="6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31"/>
            <p:cNvSpPr/>
            <p:nvPr/>
          </p:nvSpPr>
          <p:spPr>
            <a:xfrm>
              <a:off x="529625" y="4491300"/>
              <a:ext cx="175650" cy="15600"/>
            </a:xfrm>
            <a:custGeom>
              <a:rect b="b" l="l" r="r" t="t"/>
              <a:pathLst>
                <a:path extrusionOk="0" h="624" w="7026">
                  <a:moveTo>
                    <a:pt x="1" y="1"/>
                  </a:moveTo>
                  <a:lnTo>
                    <a:pt x="1" y="624"/>
                  </a:lnTo>
                  <a:lnTo>
                    <a:pt x="7025" y="624"/>
                  </a:lnTo>
                  <a:lnTo>
                    <a:pt x="702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31"/>
            <p:cNvSpPr/>
            <p:nvPr/>
          </p:nvSpPr>
          <p:spPr>
            <a:xfrm>
              <a:off x="573475" y="3942550"/>
              <a:ext cx="208550" cy="409625"/>
            </a:xfrm>
            <a:custGeom>
              <a:rect b="b" l="l" r="r" t="t"/>
              <a:pathLst>
                <a:path extrusionOk="0" h="16385" w="8342">
                  <a:moveTo>
                    <a:pt x="4221" y="1"/>
                  </a:moveTo>
                  <a:lnTo>
                    <a:pt x="946" y="693"/>
                  </a:lnTo>
                  <a:lnTo>
                    <a:pt x="1" y="2422"/>
                  </a:lnTo>
                  <a:lnTo>
                    <a:pt x="180" y="6765"/>
                  </a:lnTo>
                  <a:lnTo>
                    <a:pt x="186" y="16384"/>
                  </a:lnTo>
                  <a:lnTo>
                    <a:pt x="7828" y="16340"/>
                  </a:lnTo>
                  <a:lnTo>
                    <a:pt x="7910" y="16353"/>
                  </a:lnTo>
                  <a:lnTo>
                    <a:pt x="8174" y="16340"/>
                  </a:lnTo>
                  <a:lnTo>
                    <a:pt x="8342" y="16340"/>
                  </a:lnTo>
                  <a:lnTo>
                    <a:pt x="7595" y="1014"/>
                  </a:lnTo>
                  <a:lnTo>
                    <a:pt x="42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31"/>
            <p:cNvSpPr/>
            <p:nvPr/>
          </p:nvSpPr>
          <p:spPr>
            <a:xfrm>
              <a:off x="573550" y="3943000"/>
              <a:ext cx="231975" cy="409175"/>
            </a:xfrm>
            <a:custGeom>
              <a:rect b="b" l="l" r="r" t="t"/>
              <a:pathLst>
                <a:path extrusionOk="0" h="16367" w="9279">
                  <a:moveTo>
                    <a:pt x="4220" y="1"/>
                  </a:moveTo>
                  <a:lnTo>
                    <a:pt x="3395" y="161"/>
                  </a:lnTo>
                  <a:cubicBezTo>
                    <a:pt x="3390" y="165"/>
                    <a:pt x="3385" y="169"/>
                    <a:pt x="3380" y="173"/>
                  </a:cubicBezTo>
                  <a:lnTo>
                    <a:pt x="3380" y="173"/>
                  </a:lnTo>
                  <a:lnTo>
                    <a:pt x="4220" y="1"/>
                  </a:lnTo>
                  <a:close/>
                  <a:moveTo>
                    <a:pt x="3380" y="173"/>
                  </a:moveTo>
                  <a:lnTo>
                    <a:pt x="947" y="674"/>
                  </a:lnTo>
                  <a:lnTo>
                    <a:pt x="0" y="2422"/>
                  </a:lnTo>
                  <a:lnTo>
                    <a:pt x="182" y="6765"/>
                  </a:lnTo>
                  <a:lnTo>
                    <a:pt x="183" y="16366"/>
                  </a:lnTo>
                  <a:lnTo>
                    <a:pt x="8339" y="16322"/>
                  </a:lnTo>
                  <a:lnTo>
                    <a:pt x="8283" y="15112"/>
                  </a:lnTo>
                  <a:cubicBezTo>
                    <a:pt x="8075" y="15194"/>
                    <a:pt x="8004" y="15212"/>
                    <a:pt x="7909" y="15212"/>
                  </a:cubicBezTo>
                  <a:cubicBezTo>
                    <a:pt x="7837" y="15212"/>
                    <a:pt x="7752" y="15201"/>
                    <a:pt x="7583" y="15201"/>
                  </a:cubicBezTo>
                  <a:cubicBezTo>
                    <a:pt x="4928" y="15201"/>
                    <a:pt x="9278" y="11745"/>
                    <a:pt x="5600" y="9426"/>
                  </a:cubicBezTo>
                  <a:cubicBezTo>
                    <a:pt x="2630" y="7557"/>
                    <a:pt x="1812" y="1486"/>
                    <a:pt x="3380" y="17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31"/>
            <p:cNvSpPr/>
            <p:nvPr/>
          </p:nvSpPr>
          <p:spPr>
            <a:xfrm>
              <a:off x="646475" y="4350975"/>
              <a:ext cx="347275" cy="495675"/>
            </a:xfrm>
            <a:custGeom>
              <a:rect b="b" l="l" r="r" t="t"/>
              <a:pathLst>
                <a:path extrusionOk="0" h="19827" w="13891">
                  <a:moveTo>
                    <a:pt x="270" y="0"/>
                  </a:moveTo>
                  <a:lnTo>
                    <a:pt x="1" y="1371"/>
                  </a:lnTo>
                  <a:lnTo>
                    <a:pt x="6495" y="4708"/>
                  </a:lnTo>
                  <a:lnTo>
                    <a:pt x="11633" y="4716"/>
                  </a:lnTo>
                  <a:lnTo>
                    <a:pt x="11499" y="6197"/>
                  </a:lnTo>
                  <a:cubicBezTo>
                    <a:pt x="10429" y="9637"/>
                    <a:pt x="11277" y="19827"/>
                    <a:pt x="11277" y="19827"/>
                  </a:cubicBezTo>
                  <a:lnTo>
                    <a:pt x="12483" y="19782"/>
                  </a:lnTo>
                  <a:cubicBezTo>
                    <a:pt x="11947" y="17235"/>
                    <a:pt x="13443" y="5417"/>
                    <a:pt x="13443" y="5417"/>
                  </a:cubicBezTo>
                  <a:cubicBezTo>
                    <a:pt x="13891" y="4277"/>
                    <a:pt x="13465" y="3563"/>
                    <a:pt x="13465" y="3563"/>
                  </a:cubicBezTo>
                  <a:cubicBezTo>
                    <a:pt x="11187" y="1374"/>
                    <a:pt x="5660" y="719"/>
                    <a:pt x="5660" y="719"/>
                  </a:cubicBezTo>
                  <a:lnTo>
                    <a:pt x="5422" y="5"/>
                  </a:lnTo>
                  <a:lnTo>
                    <a:pt x="2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31"/>
            <p:cNvSpPr/>
            <p:nvPr/>
          </p:nvSpPr>
          <p:spPr>
            <a:xfrm>
              <a:off x="646375" y="4351050"/>
              <a:ext cx="347350" cy="495650"/>
            </a:xfrm>
            <a:custGeom>
              <a:rect b="b" l="l" r="r" t="t"/>
              <a:pathLst>
                <a:path extrusionOk="0" h="19826" w="13894">
                  <a:moveTo>
                    <a:pt x="268" y="0"/>
                  </a:moveTo>
                  <a:lnTo>
                    <a:pt x="246" y="114"/>
                  </a:lnTo>
                  <a:lnTo>
                    <a:pt x="4813" y="359"/>
                  </a:lnTo>
                  <a:lnTo>
                    <a:pt x="90" y="909"/>
                  </a:lnTo>
                  <a:lnTo>
                    <a:pt x="0" y="1370"/>
                  </a:lnTo>
                  <a:lnTo>
                    <a:pt x="6495" y="4707"/>
                  </a:lnTo>
                  <a:lnTo>
                    <a:pt x="11642" y="4721"/>
                  </a:lnTo>
                  <a:lnTo>
                    <a:pt x="11500" y="6196"/>
                  </a:lnTo>
                  <a:cubicBezTo>
                    <a:pt x="10427" y="9637"/>
                    <a:pt x="11277" y="19825"/>
                    <a:pt x="11277" y="19825"/>
                  </a:cubicBezTo>
                  <a:lnTo>
                    <a:pt x="12483" y="19781"/>
                  </a:lnTo>
                  <a:cubicBezTo>
                    <a:pt x="11947" y="17233"/>
                    <a:pt x="13444" y="5415"/>
                    <a:pt x="13444" y="5415"/>
                  </a:cubicBezTo>
                  <a:cubicBezTo>
                    <a:pt x="13894" y="4275"/>
                    <a:pt x="13468" y="3560"/>
                    <a:pt x="13468" y="3560"/>
                  </a:cubicBezTo>
                  <a:cubicBezTo>
                    <a:pt x="11188" y="1371"/>
                    <a:pt x="5663" y="714"/>
                    <a:pt x="5663" y="714"/>
                  </a:cubicBezTo>
                  <a:lnTo>
                    <a:pt x="5536" y="354"/>
                  </a:lnTo>
                  <a:lnTo>
                    <a:pt x="542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31"/>
            <p:cNvSpPr/>
            <p:nvPr/>
          </p:nvSpPr>
          <p:spPr>
            <a:xfrm>
              <a:off x="548525" y="4351150"/>
              <a:ext cx="270000" cy="503375"/>
            </a:xfrm>
            <a:custGeom>
              <a:rect b="b" l="l" r="r" t="t"/>
              <a:pathLst>
                <a:path extrusionOk="0" h="20135" w="10800">
                  <a:moveTo>
                    <a:pt x="4799" y="1"/>
                  </a:moveTo>
                  <a:lnTo>
                    <a:pt x="1286" y="31"/>
                  </a:lnTo>
                  <a:cubicBezTo>
                    <a:pt x="1286" y="31"/>
                    <a:pt x="0" y="4583"/>
                    <a:pt x="3128" y="4717"/>
                  </a:cubicBezTo>
                  <a:cubicBezTo>
                    <a:pt x="3128" y="4717"/>
                    <a:pt x="4213" y="4747"/>
                    <a:pt x="5467" y="4747"/>
                  </a:cubicBezTo>
                  <a:cubicBezTo>
                    <a:pt x="6403" y="4747"/>
                    <a:pt x="7433" y="4731"/>
                    <a:pt x="8178" y="4673"/>
                  </a:cubicBezTo>
                  <a:lnTo>
                    <a:pt x="8400" y="5343"/>
                  </a:lnTo>
                  <a:cubicBezTo>
                    <a:pt x="8400" y="5343"/>
                    <a:pt x="4378" y="13477"/>
                    <a:pt x="5542" y="20135"/>
                  </a:cubicBezTo>
                  <a:lnTo>
                    <a:pt x="6234" y="20113"/>
                  </a:lnTo>
                  <a:cubicBezTo>
                    <a:pt x="6234" y="20113"/>
                    <a:pt x="6212" y="11422"/>
                    <a:pt x="10100" y="5969"/>
                  </a:cubicBezTo>
                  <a:cubicBezTo>
                    <a:pt x="10100" y="5969"/>
                    <a:pt x="10799" y="4644"/>
                    <a:pt x="10175" y="3810"/>
                  </a:cubicBezTo>
                  <a:cubicBezTo>
                    <a:pt x="10175" y="3810"/>
                    <a:pt x="7408" y="1159"/>
                    <a:pt x="4694" y="1159"/>
                  </a:cubicBezTo>
                  <a:cubicBezTo>
                    <a:pt x="4664" y="1159"/>
                    <a:pt x="4634" y="1159"/>
                    <a:pt x="4604" y="1160"/>
                  </a:cubicBezTo>
                  <a:lnTo>
                    <a:pt x="47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31"/>
            <p:cNvSpPr/>
            <p:nvPr/>
          </p:nvSpPr>
          <p:spPr>
            <a:xfrm>
              <a:off x="431775" y="4205775"/>
              <a:ext cx="49175" cy="664700"/>
            </a:xfrm>
            <a:custGeom>
              <a:rect b="b" l="l" r="r" t="t"/>
              <a:pathLst>
                <a:path extrusionOk="0" h="26588" w="1967">
                  <a:moveTo>
                    <a:pt x="0" y="0"/>
                  </a:moveTo>
                  <a:lnTo>
                    <a:pt x="0" y="26587"/>
                  </a:lnTo>
                  <a:lnTo>
                    <a:pt x="1966" y="26587"/>
                  </a:lnTo>
                  <a:lnTo>
                    <a:pt x="196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31"/>
            <p:cNvSpPr/>
            <p:nvPr/>
          </p:nvSpPr>
          <p:spPr>
            <a:xfrm>
              <a:off x="461000" y="4244350"/>
              <a:ext cx="19900" cy="626075"/>
            </a:xfrm>
            <a:custGeom>
              <a:rect b="b" l="l" r="r" t="t"/>
              <a:pathLst>
                <a:path extrusionOk="0" h="25043" w="796">
                  <a:moveTo>
                    <a:pt x="1" y="0"/>
                  </a:moveTo>
                  <a:lnTo>
                    <a:pt x="1" y="25043"/>
                  </a:lnTo>
                  <a:lnTo>
                    <a:pt x="796" y="25043"/>
                  </a:lnTo>
                  <a:lnTo>
                    <a:pt x="79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31"/>
            <p:cNvSpPr/>
            <p:nvPr/>
          </p:nvSpPr>
          <p:spPr>
            <a:xfrm>
              <a:off x="1209750" y="4205775"/>
              <a:ext cx="47225" cy="664700"/>
            </a:xfrm>
            <a:custGeom>
              <a:rect b="b" l="l" r="r" t="t"/>
              <a:pathLst>
                <a:path extrusionOk="0" h="26588" w="1889">
                  <a:moveTo>
                    <a:pt x="0" y="0"/>
                  </a:moveTo>
                  <a:lnTo>
                    <a:pt x="0" y="26587"/>
                  </a:lnTo>
                  <a:lnTo>
                    <a:pt x="1888" y="26587"/>
                  </a:lnTo>
                  <a:lnTo>
                    <a:pt x="188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31"/>
            <p:cNvSpPr/>
            <p:nvPr/>
          </p:nvSpPr>
          <p:spPr>
            <a:xfrm>
              <a:off x="1076875" y="4205775"/>
              <a:ext cx="180050" cy="42125"/>
            </a:xfrm>
            <a:custGeom>
              <a:rect b="b" l="l" r="r" t="t"/>
              <a:pathLst>
                <a:path extrusionOk="0" h="1685" w="7202">
                  <a:moveTo>
                    <a:pt x="0" y="0"/>
                  </a:moveTo>
                  <a:lnTo>
                    <a:pt x="0" y="1685"/>
                  </a:lnTo>
                  <a:lnTo>
                    <a:pt x="7202" y="1685"/>
                  </a:lnTo>
                  <a:lnTo>
                    <a:pt x="720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31"/>
            <p:cNvSpPr/>
            <p:nvPr/>
          </p:nvSpPr>
          <p:spPr>
            <a:xfrm>
              <a:off x="1208975" y="4222150"/>
              <a:ext cx="48000" cy="603000"/>
            </a:xfrm>
            <a:custGeom>
              <a:rect b="b" l="l" r="r" t="t"/>
              <a:pathLst>
                <a:path extrusionOk="0" h="24120" w="1920">
                  <a:moveTo>
                    <a:pt x="0" y="0"/>
                  </a:moveTo>
                  <a:lnTo>
                    <a:pt x="0" y="24120"/>
                  </a:lnTo>
                  <a:lnTo>
                    <a:pt x="1919" y="24120"/>
                  </a:lnTo>
                  <a:lnTo>
                    <a:pt x="191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31"/>
            <p:cNvSpPr/>
            <p:nvPr/>
          </p:nvSpPr>
          <p:spPr>
            <a:xfrm>
              <a:off x="1239375" y="4247225"/>
              <a:ext cx="17550" cy="623200"/>
            </a:xfrm>
            <a:custGeom>
              <a:rect b="b" l="l" r="r" t="t"/>
              <a:pathLst>
                <a:path extrusionOk="0" h="24928" w="702">
                  <a:moveTo>
                    <a:pt x="1" y="0"/>
                  </a:moveTo>
                  <a:lnTo>
                    <a:pt x="1" y="24928"/>
                  </a:lnTo>
                  <a:lnTo>
                    <a:pt x="702" y="24928"/>
                  </a:lnTo>
                  <a:lnTo>
                    <a:pt x="70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31"/>
            <p:cNvSpPr/>
            <p:nvPr/>
          </p:nvSpPr>
          <p:spPr>
            <a:xfrm>
              <a:off x="671000" y="4555525"/>
              <a:ext cx="58850" cy="195850"/>
            </a:xfrm>
            <a:custGeom>
              <a:rect b="b" l="l" r="r" t="t"/>
              <a:pathLst>
                <a:path extrusionOk="0" h="7834" w="2354">
                  <a:moveTo>
                    <a:pt x="2354" y="0"/>
                  </a:moveTo>
                  <a:lnTo>
                    <a:pt x="2354" y="0"/>
                  </a:lnTo>
                  <a:cubicBezTo>
                    <a:pt x="1" y="2025"/>
                    <a:pt x="568" y="7833"/>
                    <a:pt x="568" y="7833"/>
                  </a:cubicBezTo>
                  <a:lnTo>
                    <a:pt x="235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31"/>
            <p:cNvSpPr/>
            <p:nvPr/>
          </p:nvSpPr>
          <p:spPr>
            <a:xfrm>
              <a:off x="879050" y="4550950"/>
              <a:ext cx="46375" cy="200900"/>
            </a:xfrm>
            <a:custGeom>
              <a:rect b="b" l="l" r="r" t="t"/>
              <a:pathLst>
                <a:path extrusionOk="0" h="8036" w="1855">
                  <a:moveTo>
                    <a:pt x="1855" y="1"/>
                  </a:moveTo>
                  <a:lnTo>
                    <a:pt x="1855" y="1"/>
                  </a:lnTo>
                  <a:cubicBezTo>
                    <a:pt x="1" y="2491"/>
                    <a:pt x="1821" y="8036"/>
                    <a:pt x="1821" y="8036"/>
                  </a:cubicBezTo>
                  <a:lnTo>
                    <a:pt x="1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31"/>
            <p:cNvSpPr/>
            <p:nvPr/>
          </p:nvSpPr>
          <p:spPr>
            <a:xfrm>
              <a:off x="983875" y="4441875"/>
              <a:ext cx="7100" cy="40650"/>
            </a:xfrm>
            <a:custGeom>
              <a:rect b="b" l="l" r="r" t="t"/>
              <a:pathLst>
                <a:path extrusionOk="0" h="1626" w="284">
                  <a:moveTo>
                    <a:pt x="0" y="0"/>
                  </a:moveTo>
                  <a:lnTo>
                    <a:pt x="0" y="1626"/>
                  </a:lnTo>
                  <a:cubicBezTo>
                    <a:pt x="283" y="779"/>
                    <a:pt x="87" y="195"/>
                    <a:pt x="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31"/>
            <p:cNvSpPr/>
            <p:nvPr/>
          </p:nvSpPr>
          <p:spPr>
            <a:xfrm>
              <a:off x="958625" y="4421575"/>
              <a:ext cx="7550" cy="304100"/>
            </a:xfrm>
            <a:custGeom>
              <a:rect b="b" l="l" r="r" t="t"/>
              <a:pathLst>
                <a:path extrusionOk="0" h="12164" w="302">
                  <a:moveTo>
                    <a:pt x="0" y="1"/>
                  </a:moveTo>
                  <a:lnTo>
                    <a:pt x="0" y="12163"/>
                  </a:lnTo>
                  <a:cubicBezTo>
                    <a:pt x="78" y="10984"/>
                    <a:pt x="186" y="9722"/>
                    <a:pt x="302" y="8519"/>
                  </a:cubicBezTo>
                  <a:lnTo>
                    <a:pt x="302" y="198"/>
                  </a:lnTo>
                  <a:cubicBezTo>
                    <a:pt x="205" y="130"/>
                    <a:pt x="105" y="66"/>
                    <a:pt x="0"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31"/>
            <p:cNvSpPr/>
            <p:nvPr/>
          </p:nvSpPr>
          <p:spPr>
            <a:xfrm>
              <a:off x="933350" y="4408225"/>
              <a:ext cx="7575" cy="438425"/>
            </a:xfrm>
            <a:custGeom>
              <a:rect b="b" l="l" r="r" t="t"/>
              <a:pathLst>
                <a:path extrusionOk="0" h="17537" w="303">
                  <a:moveTo>
                    <a:pt x="1" y="0"/>
                  </a:moveTo>
                  <a:lnTo>
                    <a:pt x="1" y="2440"/>
                  </a:lnTo>
                  <a:lnTo>
                    <a:pt x="154" y="2440"/>
                  </a:lnTo>
                  <a:lnTo>
                    <a:pt x="21" y="3914"/>
                  </a:lnTo>
                  <a:cubicBezTo>
                    <a:pt x="14" y="3937"/>
                    <a:pt x="8" y="3962"/>
                    <a:pt x="1" y="3985"/>
                  </a:cubicBezTo>
                  <a:lnTo>
                    <a:pt x="1" y="17537"/>
                  </a:lnTo>
                  <a:lnTo>
                    <a:pt x="303" y="17526"/>
                  </a:lnTo>
                  <a:lnTo>
                    <a:pt x="303" y="144"/>
                  </a:lnTo>
                  <a:cubicBezTo>
                    <a:pt x="203" y="94"/>
                    <a:pt x="102" y="47"/>
                    <a:pt x="1"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31"/>
            <p:cNvSpPr/>
            <p:nvPr/>
          </p:nvSpPr>
          <p:spPr>
            <a:xfrm>
              <a:off x="908150" y="4397750"/>
              <a:ext cx="7550" cy="71425"/>
            </a:xfrm>
            <a:custGeom>
              <a:rect b="b" l="l" r="r" t="t"/>
              <a:pathLst>
                <a:path extrusionOk="0" h="2857" w="302">
                  <a:moveTo>
                    <a:pt x="0" y="1"/>
                  </a:moveTo>
                  <a:lnTo>
                    <a:pt x="0" y="2856"/>
                  </a:lnTo>
                  <a:lnTo>
                    <a:pt x="302" y="2856"/>
                  </a:lnTo>
                  <a:lnTo>
                    <a:pt x="302" y="114"/>
                  </a:lnTo>
                  <a:cubicBezTo>
                    <a:pt x="202" y="76"/>
                    <a:pt x="102" y="38"/>
                    <a:pt x="0"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31"/>
            <p:cNvSpPr/>
            <p:nvPr/>
          </p:nvSpPr>
          <p:spPr>
            <a:xfrm>
              <a:off x="908150" y="4568000"/>
              <a:ext cx="7550" cy="151150"/>
            </a:xfrm>
            <a:custGeom>
              <a:rect b="b" l="l" r="r" t="t"/>
              <a:pathLst>
                <a:path extrusionOk="0" h="6046" w="302">
                  <a:moveTo>
                    <a:pt x="302" y="1"/>
                  </a:moveTo>
                  <a:cubicBezTo>
                    <a:pt x="169" y="304"/>
                    <a:pt x="69" y="635"/>
                    <a:pt x="0" y="980"/>
                  </a:cubicBezTo>
                  <a:lnTo>
                    <a:pt x="0" y="4441"/>
                  </a:lnTo>
                  <a:cubicBezTo>
                    <a:pt x="84" y="5034"/>
                    <a:pt x="194" y="5585"/>
                    <a:pt x="302" y="6046"/>
                  </a:cubicBezTo>
                  <a:lnTo>
                    <a:pt x="302"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31"/>
            <p:cNvSpPr/>
            <p:nvPr/>
          </p:nvSpPr>
          <p:spPr>
            <a:xfrm>
              <a:off x="882875" y="4389325"/>
              <a:ext cx="7575" cy="79775"/>
            </a:xfrm>
            <a:custGeom>
              <a:rect b="b" l="l" r="r" t="t"/>
              <a:pathLst>
                <a:path extrusionOk="0" h="3191" w="303">
                  <a:moveTo>
                    <a:pt x="1" y="1"/>
                  </a:moveTo>
                  <a:lnTo>
                    <a:pt x="1" y="3189"/>
                  </a:lnTo>
                  <a:lnTo>
                    <a:pt x="303" y="3190"/>
                  </a:lnTo>
                  <a:lnTo>
                    <a:pt x="303" y="95"/>
                  </a:lnTo>
                  <a:cubicBezTo>
                    <a:pt x="201" y="63"/>
                    <a:pt x="101" y="32"/>
                    <a:pt x="1"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31"/>
            <p:cNvSpPr/>
            <p:nvPr/>
          </p:nvSpPr>
          <p:spPr>
            <a:xfrm>
              <a:off x="857600" y="4382450"/>
              <a:ext cx="7550" cy="86575"/>
            </a:xfrm>
            <a:custGeom>
              <a:rect b="b" l="l" r="r" t="t"/>
              <a:pathLst>
                <a:path extrusionOk="0" h="3463" w="302">
                  <a:moveTo>
                    <a:pt x="0" y="0"/>
                  </a:moveTo>
                  <a:lnTo>
                    <a:pt x="0" y="3463"/>
                  </a:lnTo>
                  <a:lnTo>
                    <a:pt x="302" y="3463"/>
                  </a:lnTo>
                  <a:lnTo>
                    <a:pt x="302" y="77"/>
                  </a:lnTo>
                  <a:cubicBezTo>
                    <a:pt x="202" y="49"/>
                    <a:pt x="100" y="24"/>
                    <a:pt x="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31"/>
            <p:cNvSpPr/>
            <p:nvPr/>
          </p:nvSpPr>
          <p:spPr>
            <a:xfrm>
              <a:off x="832325" y="4376625"/>
              <a:ext cx="7575" cy="92300"/>
            </a:xfrm>
            <a:custGeom>
              <a:rect b="b" l="l" r="r" t="t"/>
              <a:pathLst>
                <a:path extrusionOk="0" h="3692" w="303">
                  <a:moveTo>
                    <a:pt x="1" y="1"/>
                  </a:moveTo>
                  <a:lnTo>
                    <a:pt x="1" y="3691"/>
                  </a:lnTo>
                  <a:lnTo>
                    <a:pt x="303" y="3691"/>
                  </a:lnTo>
                  <a:lnTo>
                    <a:pt x="303" y="65"/>
                  </a:lnTo>
                  <a:cubicBezTo>
                    <a:pt x="200" y="43"/>
                    <a:pt x="98" y="21"/>
                    <a:pt x="1"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31"/>
            <p:cNvSpPr/>
            <p:nvPr/>
          </p:nvSpPr>
          <p:spPr>
            <a:xfrm>
              <a:off x="807075" y="4371875"/>
              <a:ext cx="7575" cy="112025"/>
            </a:xfrm>
            <a:custGeom>
              <a:rect b="b" l="l" r="r" t="t"/>
              <a:pathLst>
                <a:path extrusionOk="0" h="4481" w="303">
                  <a:moveTo>
                    <a:pt x="1" y="1"/>
                  </a:moveTo>
                  <a:lnTo>
                    <a:pt x="1" y="4480"/>
                  </a:lnTo>
                  <a:lnTo>
                    <a:pt x="2" y="4480"/>
                  </a:lnTo>
                  <a:cubicBezTo>
                    <a:pt x="51" y="4296"/>
                    <a:pt x="85" y="4089"/>
                    <a:pt x="89" y="3878"/>
                  </a:cubicBezTo>
                  <a:lnTo>
                    <a:pt x="302" y="3878"/>
                  </a:lnTo>
                  <a:lnTo>
                    <a:pt x="302" y="52"/>
                  </a:lnTo>
                  <a:cubicBezTo>
                    <a:pt x="193" y="33"/>
                    <a:pt x="95" y="15"/>
                    <a:pt x="1"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31"/>
            <p:cNvSpPr/>
            <p:nvPr/>
          </p:nvSpPr>
          <p:spPr>
            <a:xfrm>
              <a:off x="781900" y="4351200"/>
              <a:ext cx="7575" cy="179200"/>
            </a:xfrm>
            <a:custGeom>
              <a:rect b="b" l="l" r="r" t="t"/>
              <a:pathLst>
                <a:path extrusionOk="0" h="7168" w="303">
                  <a:moveTo>
                    <a:pt x="0" y="0"/>
                  </a:moveTo>
                  <a:lnTo>
                    <a:pt x="0" y="7167"/>
                  </a:lnTo>
                  <a:cubicBezTo>
                    <a:pt x="97" y="6998"/>
                    <a:pt x="198" y="6832"/>
                    <a:pt x="302" y="6665"/>
                  </a:cubicBezTo>
                  <a:lnTo>
                    <a:pt x="302" y="722"/>
                  </a:lnTo>
                  <a:cubicBezTo>
                    <a:pt x="264" y="716"/>
                    <a:pt x="243" y="714"/>
                    <a:pt x="243" y="714"/>
                  </a:cubicBezTo>
                  <a:lnTo>
                    <a:pt x="239" y="708"/>
                  </a:lnTo>
                  <a:lnTo>
                    <a:pt x="6" y="7"/>
                  </a:lnTo>
                  <a:lnTo>
                    <a:pt x="5"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31"/>
            <p:cNvSpPr/>
            <p:nvPr/>
          </p:nvSpPr>
          <p:spPr>
            <a:xfrm>
              <a:off x="756575" y="4351150"/>
              <a:ext cx="7600" cy="230975"/>
            </a:xfrm>
            <a:custGeom>
              <a:rect b="b" l="l" r="r" t="t"/>
              <a:pathLst>
                <a:path extrusionOk="0" h="9239" w="304">
                  <a:moveTo>
                    <a:pt x="0" y="1"/>
                  </a:moveTo>
                  <a:lnTo>
                    <a:pt x="0" y="5120"/>
                  </a:lnTo>
                  <a:lnTo>
                    <a:pt x="77" y="5348"/>
                  </a:lnTo>
                  <a:cubicBezTo>
                    <a:pt x="77" y="5348"/>
                    <a:pt x="49" y="5405"/>
                    <a:pt x="0" y="5505"/>
                  </a:cubicBezTo>
                  <a:lnTo>
                    <a:pt x="0" y="9239"/>
                  </a:lnTo>
                  <a:cubicBezTo>
                    <a:pt x="97" y="9007"/>
                    <a:pt x="197" y="8778"/>
                    <a:pt x="303" y="8549"/>
                  </a:cubicBezTo>
                  <a:lnTo>
                    <a:pt x="303"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31"/>
            <p:cNvSpPr/>
            <p:nvPr/>
          </p:nvSpPr>
          <p:spPr>
            <a:xfrm>
              <a:off x="731300" y="4529975"/>
              <a:ext cx="7575" cy="127800"/>
            </a:xfrm>
            <a:custGeom>
              <a:rect b="b" l="l" r="r" t="t"/>
              <a:pathLst>
                <a:path extrusionOk="0" h="5112" w="303">
                  <a:moveTo>
                    <a:pt x="303" y="0"/>
                  </a:moveTo>
                  <a:cubicBezTo>
                    <a:pt x="207" y="242"/>
                    <a:pt x="107" y="501"/>
                    <a:pt x="1" y="781"/>
                  </a:cubicBezTo>
                  <a:lnTo>
                    <a:pt x="1" y="5112"/>
                  </a:lnTo>
                  <a:cubicBezTo>
                    <a:pt x="94" y="4764"/>
                    <a:pt x="195" y="4415"/>
                    <a:pt x="303" y="4063"/>
                  </a:cubicBezTo>
                  <a:lnTo>
                    <a:pt x="303"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31"/>
            <p:cNvSpPr/>
            <p:nvPr/>
          </p:nvSpPr>
          <p:spPr>
            <a:xfrm>
              <a:off x="731300" y="4351150"/>
              <a:ext cx="7575" cy="118100"/>
            </a:xfrm>
            <a:custGeom>
              <a:rect b="b" l="l" r="r" t="t"/>
              <a:pathLst>
                <a:path extrusionOk="0" h="4724" w="303">
                  <a:moveTo>
                    <a:pt x="1" y="1"/>
                  </a:moveTo>
                  <a:lnTo>
                    <a:pt x="1" y="4723"/>
                  </a:lnTo>
                  <a:cubicBezTo>
                    <a:pt x="104" y="4720"/>
                    <a:pt x="206" y="4716"/>
                    <a:pt x="303" y="4710"/>
                  </a:cubicBezTo>
                  <a:lnTo>
                    <a:pt x="303"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31"/>
            <p:cNvSpPr/>
            <p:nvPr/>
          </p:nvSpPr>
          <p:spPr>
            <a:xfrm>
              <a:off x="706050" y="4574550"/>
              <a:ext cx="7575" cy="238525"/>
            </a:xfrm>
            <a:custGeom>
              <a:rect b="b" l="l" r="r" t="t"/>
              <a:pathLst>
                <a:path extrusionOk="0" h="9541" w="303">
                  <a:moveTo>
                    <a:pt x="302" y="1"/>
                  </a:moveTo>
                  <a:cubicBezTo>
                    <a:pt x="192" y="169"/>
                    <a:pt x="93" y="347"/>
                    <a:pt x="1" y="532"/>
                  </a:cubicBezTo>
                  <a:lnTo>
                    <a:pt x="1" y="9541"/>
                  </a:lnTo>
                  <a:cubicBezTo>
                    <a:pt x="52" y="8806"/>
                    <a:pt x="143" y="7863"/>
                    <a:pt x="302" y="6803"/>
                  </a:cubicBezTo>
                  <a:lnTo>
                    <a:pt x="302"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31"/>
            <p:cNvSpPr/>
            <p:nvPr/>
          </p:nvSpPr>
          <p:spPr>
            <a:xfrm>
              <a:off x="706050" y="4351200"/>
              <a:ext cx="7575" cy="118625"/>
            </a:xfrm>
            <a:custGeom>
              <a:rect b="b" l="l" r="r" t="t"/>
              <a:pathLst>
                <a:path extrusionOk="0" h="4745" w="303">
                  <a:moveTo>
                    <a:pt x="1" y="0"/>
                  </a:moveTo>
                  <a:lnTo>
                    <a:pt x="1" y="4745"/>
                  </a:lnTo>
                  <a:cubicBezTo>
                    <a:pt x="102" y="4743"/>
                    <a:pt x="201" y="4742"/>
                    <a:pt x="302" y="4742"/>
                  </a:cubicBezTo>
                  <a:lnTo>
                    <a:pt x="302"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31"/>
            <p:cNvSpPr/>
            <p:nvPr/>
          </p:nvSpPr>
          <p:spPr>
            <a:xfrm>
              <a:off x="680500" y="4648625"/>
              <a:ext cx="7900" cy="206025"/>
            </a:xfrm>
            <a:custGeom>
              <a:rect b="b" l="l" r="r" t="t"/>
              <a:pathLst>
                <a:path extrusionOk="0" h="8241" w="316">
                  <a:moveTo>
                    <a:pt x="316" y="1"/>
                  </a:moveTo>
                  <a:cubicBezTo>
                    <a:pt x="80" y="1492"/>
                    <a:pt x="115" y="2959"/>
                    <a:pt x="155" y="3671"/>
                  </a:cubicBezTo>
                  <a:cubicBezTo>
                    <a:pt x="1" y="5196"/>
                    <a:pt x="1" y="6756"/>
                    <a:pt x="261" y="8240"/>
                  </a:cubicBezTo>
                  <a:lnTo>
                    <a:pt x="316" y="8237"/>
                  </a:lnTo>
                  <a:lnTo>
                    <a:pt x="316"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31"/>
            <p:cNvSpPr/>
            <p:nvPr/>
          </p:nvSpPr>
          <p:spPr>
            <a:xfrm>
              <a:off x="680525" y="4353613"/>
              <a:ext cx="7575" cy="118800"/>
            </a:xfrm>
            <a:custGeom>
              <a:rect b="b" l="l" r="r" t="t"/>
              <a:pathLst>
                <a:path extrusionOk="0" h="4752" w="303">
                  <a:moveTo>
                    <a:pt x="1" y="1"/>
                  </a:moveTo>
                  <a:lnTo>
                    <a:pt x="1" y="4751"/>
                  </a:lnTo>
                  <a:lnTo>
                    <a:pt x="303" y="4751"/>
                  </a:lnTo>
                  <a:lnTo>
                    <a:pt x="303"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31"/>
            <p:cNvSpPr/>
            <p:nvPr/>
          </p:nvSpPr>
          <p:spPr>
            <a:xfrm>
              <a:off x="655575" y="4351150"/>
              <a:ext cx="7575" cy="118675"/>
            </a:xfrm>
            <a:custGeom>
              <a:rect b="b" l="l" r="r" t="t"/>
              <a:pathLst>
                <a:path extrusionOk="0" h="4747" w="303">
                  <a:moveTo>
                    <a:pt x="1" y="1"/>
                  </a:moveTo>
                  <a:lnTo>
                    <a:pt x="1" y="4744"/>
                  </a:lnTo>
                  <a:cubicBezTo>
                    <a:pt x="98" y="4745"/>
                    <a:pt x="198" y="4745"/>
                    <a:pt x="302" y="4747"/>
                  </a:cubicBezTo>
                  <a:lnTo>
                    <a:pt x="302"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31"/>
            <p:cNvSpPr/>
            <p:nvPr/>
          </p:nvSpPr>
          <p:spPr>
            <a:xfrm>
              <a:off x="630325" y="4351550"/>
              <a:ext cx="7575" cy="117950"/>
            </a:xfrm>
            <a:custGeom>
              <a:rect b="b" l="l" r="r" t="t"/>
              <a:pathLst>
                <a:path extrusionOk="0" h="4718" w="303">
                  <a:moveTo>
                    <a:pt x="302" y="1"/>
                  </a:moveTo>
                  <a:lnTo>
                    <a:pt x="0" y="4"/>
                  </a:lnTo>
                  <a:lnTo>
                    <a:pt x="0" y="4712"/>
                  </a:lnTo>
                  <a:cubicBezTo>
                    <a:pt x="75" y="4713"/>
                    <a:pt x="177" y="4715"/>
                    <a:pt x="302" y="4718"/>
                  </a:cubicBezTo>
                  <a:lnTo>
                    <a:pt x="302"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31"/>
            <p:cNvSpPr/>
            <p:nvPr/>
          </p:nvSpPr>
          <p:spPr>
            <a:xfrm>
              <a:off x="605025" y="4351775"/>
              <a:ext cx="7575" cy="115400"/>
            </a:xfrm>
            <a:custGeom>
              <a:rect b="b" l="l" r="r" t="t"/>
              <a:pathLst>
                <a:path extrusionOk="0" h="4616" w="303">
                  <a:moveTo>
                    <a:pt x="302" y="1"/>
                  </a:moveTo>
                  <a:lnTo>
                    <a:pt x="1" y="4"/>
                  </a:lnTo>
                  <a:lnTo>
                    <a:pt x="1" y="4508"/>
                  </a:lnTo>
                  <a:cubicBezTo>
                    <a:pt x="95" y="4550"/>
                    <a:pt x="195" y="4586"/>
                    <a:pt x="302" y="4616"/>
                  </a:cubicBezTo>
                  <a:lnTo>
                    <a:pt x="302"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31"/>
            <p:cNvSpPr/>
            <p:nvPr/>
          </p:nvSpPr>
          <p:spPr>
            <a:xfrm>
              <a:off x="579775" y="4352000"/>
              <a:ext cx="7575" cy="98625"/>
            </a:xfrm>
            <a:custGeom>
              <a:rect b="b" l="l" r="r" t="t"/>
              <a:pathLst>
                <a:path extrusionOk="0" h="3945" w="303">
                  <a:moveTo>
                    <a:pt x="302" y="0"/>
                  </a:moveTo>
                  <a:lnTo>
                    <a:pt x="31" y="2"/>
                  </a:lnTo>
                  <a:cubicBezTo>
                    <a:pt x="34" y="3"/>
                    <a:pt x="21" y="48"/>
                    <a:pt x="0" y="126"/>
                  </a:cubicBezTo>
                  <a:lnTo>
                    <a:pt x="0" y="3393"/>
                  </a:lnTo>
                  <a:cubicBezTo>
                    <a:pt x="75" y="3592"/>
                    <a:pt x="176" y="3778"/>
                    <a:pt x="302" y="3944"/>
                  </a:cubicBezTo>
                  <a:lnTo>
                    <a:pt x="302"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31"/>
            <p:cNvSpPr/>
            <p:nvPr/>
          </p:nvSpPr>
          <p:spPr>
            <a:xfrm>
              <a:off x="480875" y="3959875"/>
              <a:ext cx="239700" cy="246050"/>
            </a:xfrm>
            <a:custGeom>
              <a:rect b="b" l="l" r="r" t="t"/>
              <a:pathLst>
                <a:path extrusionOk="0" h="9842" w="9588">
                  <a:moveTo>
                    <a:pt x="4704" y="0"/>
                  </a:moveTo>
                  <a:cubicBezTo>
                    <a:pt x="4704" y="0"/>
                    <a:pt x="1" y="4926"/>
                    <a:pt x="1818" y="9842"/>
                  </a:cubicBezTo>
                  <a:cubicBezTo>
                    <a:pt x="1818" y="9842"/>
                    <a:pt x="7910" y="9468"/>
                    <a:pt x="9588" y="9042"/>
                  </a:cubicBezTo>
                  <a:lnTo>
                    <a:pt x="9499" y="8416"/>
                  </a:lnTo>
                  <a:cubicBezTo>
                    <a:pt x="9499" y="8416"/>
                    <a:pt x="6619" y="8812"/>
                    <a:pt x="4481" y="8812"/>
                  </a:cubicBezTo>
                  <a:cubicBezTo>
                    <a:pt x="3744" y="8812"/>
                    <a:pt x="3096" y="8765"/>
                    <a:pt x="2684" y="8639"/>
                  </a:cubicBezTo>
                  <a:cubicBezTo>
                    <a:pt x="2684" y="8639"/>
                    <a:pt x="2350" y="4462"/>
                    <a:pt x="5612" y="2340"/>
                  </a:cubicBezTo>
                  <a:cubicBezTo>
                    <a:pt x="5612" y="2340"/>
                    <a:pt x="6508" y="661"/>
                    <a:pt x="47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31"/>
            <p:cNvSpPr/>
            <p:nvPr/>
          </p:nvSpPr>
          <p:spPr>
            <a:xfrm>
              <a:off x="763350" y="3967900"/>
              <a:ext cx="121425" cy="232875"/>
            </a:xfrm>
            <a:custGeom>
              <a:rect b="b" l="l" r="r" t="t"/>
              <a:pathLst>
                <a:path extrusionOk="0" h="9315" w="4857">
                  <a:moveTo>
                    <a:pt x="0" y="0"/>
                  </a:moveTo>
                  <a:lnTo>
                    <a:pt x="194" y="4573"/>
                  </a:lnTo>
                  <a:cubicBezTo>
                    <a:pt x="820" y="6895"/>
                    <a:pt x="3509" y="9315"/>
                    <a:pt x="3509" y="9315"/>
                  </a:cubicBezTo>
                  <a:lnTo>
                    <a:pt x="4857" y="9145"/>
                  </a:lnTo>
                  <a:cubicBezTo>
                    <a:pt x="1326" y="6954"/>
                    <a:pt x="0" y="1"/>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31"/>
            <p:cNvSpPr/>
            <p:nvPr/>
          </p:nvSpPr>
          <p:spPr>
            <a:xfrm>
              <a:off x="521200" y="4082425"/>
              <a:ext cx="5075" cy="123400"/>
            </a:xfrm>
            <a:custGeom>
              <a:rect b="b" l="l" r="r" t="t"/>
              <a:pathLst>
                <a:path extrusionOk="0" h="4936" w="203">
                  <a:moveTo>
                    <a:pt x="202" y="1"/>
                  </a:moveTo>
                  <a:cubicBezTo>
                    <a:pt x="127" y="242"/>
                    <a:pt x="59" y="490"/>
                    <a:pt x="0" y="740"/>
                  </a:cubicBezTo>
                  <a:lnTo>
                    <a:pt x="0" y="4288"/>
                  </a:lnTo>
                  <a:lnTo>
                    <a:pt x="2" y="4288"/>
                  </a:lnTo>
                  <a:cubicBezTo>
                    <a:pt x="58" y="4503"/>
                    <a:pt x="121" y="4720"/>
                    <a:pt x="201" y="4935"/>
                  </a:cubicBezTo>
                  <a:lnTo>
                    <a:pt x="202" y="4935"/>
                  </a:lnTo>
                  <a:lnTo>
                    <a:pt x="202"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31"/>
            <p:cNvSpPr/>
            <p:nvPr/>
          </p:nvSpPr>
          <p:spPr>
            <a:xfrm>
              <a:off x="538175" y="4040825"/>
              <a:ext cx="5100" cy="164275"/>
            </a:xfrm>
            <a:custGeom>
              <a:rect b="b" l="l" r="r" t="t"/>
              <a:pathLst>
                <a:path extrusionOk="0" h="6571" w="204">
                  <a:moveTo>
                    <a:pt x="203" y="0"/>
                  </a:moveTo>
                  <a:cubicBezTo>
                    <a:pt x="134" y="139"/>
                    <a:pt x="66" y="280"/>
                    <a:pt x="0" y="426"/>
                  </a:cubicBezTo>
                  <a:lnTo>
                    <a:pt x="0" y="6570"/>
                  </a:lnTo>
                  <a:cubicBezTo>
                    <a:pt x="64" y="6567"/>
                    <a:pt x="131" y="6561"/>
                    <a:pt x="203" y="6557"/>
                  </a:cubicBezTo>
                  <a:lnTo>
                    <a:pt x="203"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31"/>
            <p:cNvSpPr/>
            <p:nvPr/>
          </p:nvSpPr>
          <p:spPr>
            <a:xfrm>
              <a:off x="555100" y="4010625"/>
              <a:ext cx="5100" cy="101725"/>
            </a:xfrm>
            <a:custGeom>
              <a:rect b="b" l="l" r="r" t="t"/>
              <a:pathLst>
                <a:path extrusionOk="0" h="4069" w="204">
                  <a:moveTo>
                    <a:pt x="204" y="1"/>
                  </a:moveTo>
                  <a:cubicBezTo>
                    <a:pt x="138" y="107"/>
                    <a:pt x="68" y="217"/>
                    <a:pt x="1" y="332"/>
                  </a:cubicBezTo>
                  <a:lnTo>
                    <a:pt x="1" y="4068"/>
                  </a:lnTo>
                  <a:cubicBezTo>
                    <a:pt x="58" y="3862"/>
                    <a:pt x="124" y="3652"/>
                    <a:pt x="204" y="3435"/>
                  </a:cubicBezTo>
                  <a:lnTo>
                    <a:pt x="204"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31"/>
            <p:cNvSpPr/>
            <p:nvPr/>
          </p:nvSpPr>
          <p:spPr>
            <a:xfrm>
              <a:off x="555100" y="4177550"/>
              <a:ext cx="5100" cy="26400"/>
            </a:xfrm>
            <a:custGeom>
              <a:rect b="b" l="l" r="r" t="t"/>
              <a:pathLst>
                <a:path extrusionOk="0" h="1056" w="204">
                  <a:moveTo>
                    <a:pt x="1" y="1"/>
                  </a:moveTo>
                  <a:lnTo>
                    <a:pt x="1" y="1055"/>
                  </a:lnTo>
                  <a:cubicBezTo>
                    <a:pt x="67" y="1049"/>
                    <a:pt x="133" y="1047"/>
                    <a:pt x="204" y="1041"/>
                  </a:cubicBezTo>
                  <a:lnTo>
                    <a:pt x="204" y="33"/>
                  </a:lnTo>
                  <a:cubicBezTo>
                    <a:pt x="133" y="25"/>
                    <a:pt x="65" y="13"/>
                    <a:pt x="1"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31"/>
            <p:cNvSpPr/>
            <p:nvPr/>
          </p:nvSpPr>
          <p:spPr>
            <a:xfrm>
              <a:off x="572050" y="3985825"/>
              <a:ext cx="5100" cy="106425"/>
            </a:xfrm>
            <a:custGeom>
              <a:rect b="b" l="l" r="r" t="t"/>
              <a:pathLst>
                <a:path extrusionOk="0" h="4257" w="204">
                  <a:moveTo>
                    <a:pt x="203" y="0"/>
                  </a:moveTo>
                  <a:cubicBezTo>
                    <a:pt x="137" y="89"/>
                    <a:pt x="71" y="183"/>
                    <a:pt x="0" y="280"/>
                  </a:cubicBezTo>
                  <a:lnTo>
                    <a:pt x="0" y="3396"/>
                  </a:lnTo>
                  <a:cubicBezTo>
                    <a:pt x="50" y="3308"/>
                    <a:pt x="102" y="3223"/>
                    <a:pt x="156" y="3136"/>
                  </a:cubicBezTo>
                  <a:lnTo>
                    <a:pt x="203" y="4256"/>
                  </a:lnTo>
                  <a:lnTo>
                    <a:pt x="203"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31"/>
            <p:cNvSpPr/>
            <p:nvPr/>
          </p:nvSpPr>
          <p:spPr>
            <a:xfrm>
              <a:off x="572050" y="4179525"/>
              <a:ext cx="5100" cy="23175"/>
            </a:xfrm>
            <a:custGeom>
              <a:rect b="b" l="l" r="r" t="t"/>
              <a:pathLst>
                <a:path extrusionOk="0" h="927" w="204">
                  <a:moveTo>
                    <a:pt x="0" y="0"/>
                  </a:moveTo>
                  <a:lnTo>
                    <a:pt x="0" y="926"/>
                  </a:lnTo>
                  <a:cubicBezTo>
                    <a:pt x="66" y="920"/>
                    <a:pt x="134" y="917"/>
                    <a:pt x="203" y="912"/>
                  </a:cubicBezTo>
                  <a:lnTo>
                    <a:pt x="203" y="12"/>
                  </a:lnTo>
                  <a:cubicBezTo>
                    <a:pt x="134" y="7"/>
                    <a:pt x="66" y="4"/>
                    <a:pt x="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31"/>
            <p:cNvSpPr/>
            <p:nvPr/>
          </p:nvSpPr>
          <p:spPr>
            <a:xfrm>
              <a:off x="588975" y="3964625"/>
              <a:ext cx="5100" cy="387475"/>
            </a:xfrm>
            <a:custGeom>
              <a:rect b="b" l="l" r="r" t="t"/>
              <a:pathLst>
                <a:path extrusionOk="0" h="15499" w="204">
                  <a:moveTo>
                    <a:pt x="204" y="0"/>
                  </a:moveTo>
                  <a:cubicBezTo>
                    <a:pt x="146" y="65"/>
                    <a:pt x="80" y="143"/>
                    <a:pt x="0" y="237"/>
                  </a:cubicBezTo>
                  <a:lnTo>
                    <a:pt x="0" y="15498"/>
                  </a:lnTo>
                  <a:lnTo>
                    <a:pt x="204" y="15495"/>
                  </a:lnTo>
                  <a:lnTo>
                    <a:pt x="204"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31"/>
            <p:cNvSpPr/>
            <p:nvPr/>
          </p:nvSpPr>
          <p:spPr>
            <a:xfrm>
              <a:off x="605900" y="3956875"/>
              <a:ext cx="5125" cy="395100"/>
            </a:xfrm>
            <a:custGeom>
              <a:rect b="b" l="l" r="r" t="t"/>
              <a:pathLst>
                <a:path extrusionOk="0" h="15804" w="205">
                  <a:moveTo>
                    <a:pt x="204" y="1"/>
                  </a:moveTo>
                  <a:lnTo>
                    <a:pt x="1" y="44"/>
                  </a:lnTo>
                  <a:lnTo>
                    <a:pt x="1" y="15804"/>
                  </a:lnTo>
                  <a:lnTo>
                    <a:pt x="204" y="15802"/>
                  </a:lnTo>
                  <a:lnTo>
                    <a:pt x="204"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31"/>
            <p:cNvSpPr/>
            <p:nvPr/>
          </p:nvSpPr>
          <p:spPr>
            <a:xfrm>
              <a:off x="622850" y="3953275"/>
              <a:ext cx="5100" cy="398625"/>
            </a:xfrm>
            <a:custGeom>
              <a:rect b="b" l="l" r="r" t="t"/>
              <a:pathLst>
                <a:path extrusionOk="0" h="15945" w="204">
                  <a:moveTo>
                    <a:pt x="204" y="1"/>
                  </a:moveTo>
                  <a:lnTo>
                    <a:pt x="0" y="43"/>
                  </a:lnTo>
                  <a:lnTo>
                    <a:pt x="0" y="15945"/>
                  </a:lnTo>
                  <a:lnTo>
                    <a:pt x="204" y="15942"/>
                  </a:lnTo>
                  <a:lnTo>
                    <a:pt x="204"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31"/>
            <p:cNvSpPr/>
            <p:nvPr/>
          </p:nvSpPr>
          <p:spPr>
            <a:xfrm>
              <a:off x="639775" y="3949750"/>
              <a:ext cx="5125" cy="402050"/>
            </a:xfrm>
            <a:custGeom>
              <a:rect b="b" l="l" r="r" t="t"/>
              <a:pathLst>
                <a:path extrusionOk="0" h="16082" w="205">
                  <a:moveTo>
                    <a:pt x="204" y="0"/>
                  </a:moveTo>
                  <a:lnTo>
                    <a:pt x="1" y="43"/>
                  </a:lnTo>
                  <a:lnTo>
                    <a:pt x="1" y="16082"/>
                  </a:lnTo>
                  <a:lnTo>
                    <a:pt x="204" y="16080"/>
                  </a:lnTo>
                  <a:lnTo>
                    <a:pt x="204"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31"/>
            <p:cNvSpPr/>
            <p:nvPr/>
          </p:nvSpPr>
          <p:spPr>
            <a:xfrm>
              <a:off x="656725" y="3946175"/>
              <a:ext cx="5100" cy="405525"/>
            </a:xfrm>
            <a:custGeom>
              <a:rect b="b" l="l" r="r" t="t"/>
              <a:pathLst>
                <a:path extrusionOk="0" h="16221" w="204">
                  <a:moveTo>
                    <a:pt x="203" y="0"/>
                  </a:moveTo>
                  <a:lnTo>
                    <a:pt x="0" y="42"/>
                  </a:lnTo>
                  <a:lnTo>
                    <a:pt x="0" y="16220"/>
                  </a:lnTo>
                  <a:lnTo>
                    <a:pt x="203" y="16219"/>
                  </a:lnTo>
                  <a:lnTo>
                    <a:pt x="203"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31"/>
            <p:cNvSpPr/>
            <p:nvPr/>
          </p:nvSpPr>
          <p:spPr>
            <a:xfrm>
              <a:off x="673650" y="3942550"/>
              <a:ext cx="5100" cy="409025"/>
            </a:xfrm>
            <a:custGeom>
              <a:rect b="b" l="l" r="r" t="t"/>
              <a:pathLst>
                <a:path extrusionOk="0" h="16361" w="204">
                  <a:moveTo>
                    <a:pt x="204" y="1"/>
                  </a:moveTo>
                  <a:lnTo>
                    <a:pt x="1" y="44"/>
                  </a:lnTo>
                  <a:lnTo>
                    <a:pt x="1" y="16361"/>
                  </a:lnTo>
                  <a:lnTo>
                    <a:pt x="204" y="16361"/>
                  </a:lnTo>
                  <a:lnTo>
                    <a:pt x="204"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31"/>
            <p:cNvSpPr/>
            <p:nvPr/>
          </p:nvSpPr>
          <p:spPr>
            <a:xfrm>
              <a:off x="690600" y="3946050"/>
              <a:ext cx="5100" cy="405425"/>
            </a:xfrm>
            <a:custGeom>
              <a:rect b="b" l="l" r="r" t="t"/>
              <a:pathLst>
                <a:path extrusionOk="0" h="16217" w="204">
                  <a:moveTo>
                    <a:pt x="0" y="1"/>
                  </a:moveTo>
                  <a:lnTo>
                    <a:pt x="0" y="16216"/>
                  </a:lnTo>
                  <a:lnTo>
                    <a:pt x="203" y="16216"/>
                  </a:lnTo>
                  <a:lnTo>
                    <a:pt x="203" y="61"/>
                  </a:lnTo>
                  <a:lnTo>
                    <a:pt x="0"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31"/>
            <p:cNvSpPr/>
            <p:nvPr/>
          </p:nvSpPr>
          <p:spPr>
            <a:xfrm>
              <a:off x="707525" y="3951150"/>
              <a:ext cx="5100" cy="400250"/>
            </a:xfrm>
            <a:custGeom>
              <a:rect b="b" l="l" r="r" t="t"/>
              <a:pathLst>
                <a:path extrusionOk="0" h="16010" w="204">
                  <a:moveTo>
                    <a:pt x="0" y="0"/>
                  </a:moveTo>
                  <a:lnTo>
                    <a:pt x="0" y="16009"/>
                  </a:lnTo>
                  <a:lnTo>
                    <a:pt x="204" y="16008"/>
                  </a:lnTo>
                  <a:lnTo>
                    <a:pt x="204" y="60"/>
                  </a:lnTo>
                  <a:lnTo>
                    <a:pt x="0"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31"/>
            <p:cNvSpPr/>
            <p:nvPr/>
          </p:nvSpPr>
          <p:spPr>
            <a:xfrm>
              <a:off x="724450" y="3956225"/>
              <a:ext cx="5125" cy="395050"/>
            </a:xfrm>
            <a:custGeom>
              <a:rect b="b" l="l" r="r" t="t"/>
              <a:pathLst>
                <a:path extrusionOk="0" h="15802" w="205">
                  <a:moveTo>
                    <a:pt x="1" y="0"/>
                  </a:moveTo>
                  <a:lnTo>
                    <a:pt x="1" y="15802"/>
                  </a:lnTo>
                  <a:lnTo>
                    <a:pt x="204" y="15800"/>
                  </a:lnTo>
                  <a:lnTo>
                    <a:pt x="204" y="62"/>
                  </a:lnTo>
                  <a:lnTo>
                    <a:pt x="1"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31"/>
            <p:cNvSpPr/>
            <p:nvPr/>
          </p:nvSpPr>
          <p:spPr>
            <a:xfrm>
              <a:off x="741400" y="3961300"/>
              <a:ext cx="5075" cy="389925"/>
            </a:xfrm>
            <a:custGeom>
              <a:rect b="b" l="l" r="r" t="t"/>
              <a:pathLst>
                <a:path extrusionOk="0" h="15597" w="203">
                  <a:moveTo>
                    <a:pt x="0" y="1"/>
                  </a:moveTo>
                  <a:lnTo>
                    <a:pt x="0" y="15596"/>
                  </a:lnTo>
                  <a:lnTo>
                    <a:pt x="202" y="15595"/>
                  </a:lnTo>
                  <a:lnTo>
                    <a:pt x="202" y="61"/>
                  </a:lnTo>
                  <a:lnTo>
                    <a:pt x="0"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31"/>
            <p:cNvSpPr/>
            <p:nvPr/>
          </p:nvSpPr>
          <p:spPr>
            <a:xfrm>
              <a:off x="758325" y="3966350"/>
              <a:ext cx="5100" cy="384725"/>
            </a:xfrm>
            <a:custGeom>
              <a:rect b="b" l="l" r="r" t="t"/>
              <a:pathLst>
                <a:path extrusionOk="0" h="15389" w="204">
                  <a:moveTo>
                    <a:pt x="1" y="0"/>
                  </a:moveTo>
                  <a:lnTo>
                    <a:pt x="1" y="15388"/>
                  </a:lnTo>
                  <a:lnTo>
                    <a:pt x="204" y="15387"/>
                  </a:lnTo>
                  <a:lnTo>
                    <a:pt x="204" y="83"/>
                  </a:lnTo>
                  <a:cubicBezTo>
                    <a:pt x="200" y="67"/>
                    <a:pt x="198" y="58"/>
                    <a:pt x="198" y="58"/>
                  </a:cubicBezTo>
                  <a:lnTo>
                    <a:pt x="1"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31"/>
            <p:cNvSpPr/>
            <p:nvPr/>
          </p:nvSpPr>
          <p:spPr>
            <a:xfrm>
              <a:off x="775275" y="4015500"/>
              <a:ext cx="5100" cy="96850"/>
            </a:xfrm>
            <a:custGeom>
              <a:rect b="b" l="l" r="r" t="t"/>
              <a:pathLst>
                <a:path extrusionOk="0" h="3874" w="204">
                  <a:moveTo>
                    <a:pt x="0" y="0"/>
                  </a:moveTo>
                  <a:lnTo>
                    <a:pt x="0" y="3458"/>
                  </a:lnTo>
                  <a:cubicBezTo>
                    <a:pt x="64" y="3598"/>
                    <a:pt x="131" y="3736"/>
                    <a:pt x="203" y="3873"/>
                  </a:cubicBezTo>
                  <a:lnTo>
                    <a:pt x="203" y="653"/>
                  </a:lnTo>
                  <a:cubicBezTo>
                    <a:pt x="130" y="426"/>
                    <a:pt x="64" y="206"/>
                    <a:pt x="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31"/>
            <p:cNvSpPr/>
            <p:nvPr/>
          </p:nvSpPr>
          <p:spPr>
            <a:xfrm>
              <a:off x="775275" y="4215000"/>
              <a:ext cx="5100" cy="136175"/>
            </a:xfrm>
            <a:custGeom>
              <a:rect b="b" l="l" r="r" t="t"/>
              <a:pathLst>
                <a:path extrusionOk="0" h="5447" w="204">
                  <a:moveTo>
                    <a:pt x="0" y="1"/>
                  </a:moveTo>
                  <a:lnTo>
                    <a:pt x="0" y="5447"/>
                  </a:lnTo>
                  <a:lnTo>
                    <a:pt x="97" y="5442"/>
                  </a:lnTo>
                  <a:lnTo>
                    <a:pt x="203" y="5442"/>
                  </a:lnTo>
                  <a:lnTo>
                    <a:pt x="203" y="4159"/>
                  </a:lnTo>
                  <a:lnTo>
                    <a:pt x="0"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31"/>
            <p:cNvSpPr/>
            <p:nvPr/>
          </p:nvSpPr>
          <p:spPr>
            <a:xfrm>
              <a:off x="792200" y="4065125"/>
              <a:ext cx="5100" cy="74625"/>
            </a:xfrm>
            <a:custGeom>
              <a:rect b="b" l="l" r="r" t="t"/>
              <a:pathLst>
                <a:path extrusionOk="0" h="2985" w="204">
                  <a:moveTo>
                    <a:pt x="1" y="0"/>
                  </a:moveTo>
                  <a:lnTo>
                    <a:pt x="1" y="2690"/>
                  </a:lnTo>
                  <a:cubicBezTo>
                    <a:pt x="67" y="2790"/>
                    <a:pt x="135" y="2888"/>
                    <a:pt x="204" y="2984"/>
                  </a:cubicBezTo>
                  <a:lnTo>
                    <a:pt x="204" y="497"/>
                  </a:lnTo>
                  <a:cubicBezTo>
                    <a:pt x="133" y="330"/>
                    <a:pt x="65" y="164"/>
                    <a:pt x="1"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31"/>
            <p:cNvSpPr/>
            <p:nvPr/>
          </p:nvSpPr>
          <p:spPr>
            <a:xfrm>
              <a:off x="809150" y="4103550"/>
              <a:ext cx="5100" cy="58275"/>
            </a:xfrm>
            <a:custGeom>
              <a:rect b="b" l="l" r="r" t="t"/>
              <a:pathLst>
                <a:path extrusionOk="0" h="2331" w="204">
                  <a:moveTo>
                    <a:pt x="0" y="1"/>
                  </a:moveTo>
                  <a:lnTo>
                    <a:pt x="0" y="2082"/>
                  </a:lnTo>
                  <a:cubicBezTo>
                    <a:pt x="68" y="2167"/>
                    <a:pt x="134" y="2250"/>
                    <a:pt x="203" y="2331"/>
                  </a:cubicBezTo>
                  <a:lnTo>
                    <a:pt x="203" y="393"/>
                  </a:lnTo>
                  <a:cubicBezTo>
                    <a:pt x="133" y="262"/>
                    <a:pt x="66" y="131"/>
                    <a:pt x="0"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31"/>
            <p:cNvSpPr/>
            <p:nvPr/>
          </p:nvSpPr>
          <p:spPr>
            <a:xfrm>
              <a:off x="826075" y="4133900"/>
              <a:ext cx="5075" cy="47075"/>
            </a:xfrm>
            <a:custGeom>
              <a:rect b="b" l="l" r="r" t="t"/>
              <a:pathLst>
                <a:path extrusionOk="0" h="1883" w="203">
                  <a:moveTo>
                    <a:pt x="0" y="0"/>
                  </a:moveTo>
                  <a:lnTo>
                    <a:pt x="0" y="1663"/>
                  </a:lnTo>
                  <a:cubicBezTo>
                    <a:pt x="70" y="1741"/>
                    <a:pt x="137" y="1813"/>
                    <a:pt x="202" y="1882"/>
                  </a:cubicBezTo>
                  <a:lnTo>
                    <a:pt x="202" y="314"/>
                  </a:lnTo>
                  <a:cubicBezTo>
                    <a:pt x="134" y="211"/>
                    <a:pt x="67" y="106"/>
                    <a:pt x="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31"/>
            <p:cNvSpPr/>
            <p:nvPr/>
          </p:nvSpPr>
          <p:spPr>
            <a:xfrm>
              <a:off x="843000" y="4158075"/>
              <a:ext cx="5125" cy="40025"/>
            </a:xfrm>
            <a:custGeom>
              <a:rect b="b" l="l" r="r" t="t"/>
              <a:pathLst>
                <a:path extrusionOk="0" h="1601" w="205">
                  <a:moveTo>
                    <a:pt x="1" y="1"/>
                  </a:moveTo>
                  <a:lnTo>
                    <a:pt x="1" y="1406"/>
                  </a:lnTo>
                  <a:cubicBezTo>
                    <a:pt x="82" y="1485"/>
                    <a:pt x="150" y="1550"/>
                    <a:pt x="204" y="1600"/>
                  </a:cubicBezTo>
                  <a:lnTo>
                    <a:pt x="204" y="245"/>
                  </a:lnTo>
                  <a:cubicBezTo>
                    <a:pt x="135" y="164"/>
                    <a:pt x="67" y="83"/>
                    <a:pt x="1"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31"/>
            <p:cNvSpPr/>
            <p:nvPr/>
          </p:nvSpPr>
          <p:spPr>
            <a:xfrm>
              <a:off x="859950" y="4176900"/>
              <a:ext cx="5100" cy="22700"/>
            </a:xfrm>
            <a:custGeom>
              <a:rect b="b" l="l" r="r" t="t"/>
              <a:pathLst>
                <a:path extrusionOk="0" h="908" w="204">
                  <a:moveTo>
                    <a:pt x="0" y="0"/>
                  </a:moveTo>
                  <a:lnTo>
                    <a:pt x="0" y="908"/>
                  </a:lnTo>
                  <a:lnTo>
                    <a:pt x="204" y="883"/>
                  </a:lnTo>
                  <a:lnTo>
                    <a:pt x="204" y="190"/>
                  </a:lnTo>
                  <a:cubicBezTo>
                    <a:pt x="134" y="130"/>
                    <a:pt x="67" y="65"/>
                    <a:pt x="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31"/>
            <p:cNvSpPr/>
            <p:nvPr/>
          </p:nvSpPr>
          <p:spPr>
            <a:xfrm>
              <a:off x="876875" y="4191250"/>
              <a:ext cx="5100" cy="6250"/>
            </a:xfrm>
            <a:custGeom>
              <a:rect b="b" l="l" r="r" t="t"/>
              <a:pathLst>
                <a:path extrusionOk="0" h="250" w="204">
                  <a:moveTo>
                    <a:pt x="1" y="1"/>
                  </a:moveTo>
                  <a:lnTo>
                    <a:pt x="1" y="250"/>
                  </a:lnTo>
                  <a:lnTo>
                    <a:pt x="204" y="223"/>
                  </a:lnTo>
                  <a:lnTo>
                    <a:pt x="204" y="141"/>
                  </a:lnTo>
                  <a:cubicBezTo>
                    <a:pt x="135" y="95"/>
                    <a:pt x="68" y="48"/>
                    <a:pt x="1" y="1"/>
                  </a:cubicBezTo>
                  <a:close/>
                </a:path>
              </a:pathLst>
            </a:custGeom>
            <a:solidFill>
              <a:srgbClr val="4A47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31"/>
            <p:cNvSpPr/>
            <p:nvPr/>
          </p:nvSpPr>
          <p:spPr>
            <a:xfrm>
              <a:off x="918475" y="4832050"/>
              <a:ext cx="122775" cy="29700"/>
            </a:xfrm>
            <a:custGeom>
              <a:rect b="b" l="l" r="r" t="t"/>
              <a:pathLst>
                <a:path extrusionOk="0" h="1188" w="4911">
                  <a:moveTo>
                    <a:pt x="1407" y="0"/>
                  </a:moveTo>
                  <a:cubicBezTo>
                    <a:pt x="312" y="104"/>
                    <a:pt x="29" y="1083"/>
                    <a:pt x="1" y="1187"/>
                  </a:cubicBezTo>
                  <a:lnTo>
                    <a:pt x="4911" y="1187"/>
                  </a:lnTo>
                  <a:lnTo>
                    <a:pt x="14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31"/>
            <p:cNvSpPr/>
            <p:nvPr/>
          </p:nvSpPr>
          <p:spPr>
            <a:xfrm>
              <a:off x="921275" y="4834775"/>
              <a:ext cx="118500" cy="26975"/>
            </a:xfrm>
            <a:custGeom>
              <a:rect b="b" l="l" r="r" t="t"/>
              <a:pathLst>
                <a:path extrusionOk="0" h="1079" w="4740">
                  <a:moveTo>
                    <a:pt x="1236" y="0"/>
                  </a:moveTo>
                  <a:lnTo>
                    <a:pt x="1236" y="0"/>
                  </a:lnTo>
                  <a:cubicBezTo>
                    <a:pt x="384" y="149"/>
                    <a:pt x="43" y="968"/>
                    <a:pt x="1" y="1078"/>
                  </a:cubicBezTo>
                  <a:lnTo>
                    <a:pt x="4740" y="1078"/>
                  </a:lnTo>
                  <a:lnTo>
                    <a:pt x="3937" y="857"/>
                  </a:lnTo>
                  <a:cubicBezTo>
                    <a:pt x="3660" y="938"/>
                    <a:pt x="3335" y="987"/>
                    <a:pt x="2986" y="987"/>
                  </a:cubicBezTo>
                  <a:cubicBezTo>
                    <a:pt x="2984" y="987"/>
                    <a:pt x="2982" y="987"/>
                    <a:pt x="2980" y="987"/>
                  </a:cubicBezTo>
                  <a:cubicBezTo>
                    <a:pt x="1997" y="987"/>
                    <a:pt x="1201" y="619"/>
                    <a:pt x="1201" y="164"/>
                  </a:cubicBezTo>
                  <a:cubicBezTo>
                    <a:pt x="1201" y="109"/>
                    <a:pt x="1214" y="53"/>
                    <a:pt x="1236"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31"/>
            <p:cNvSpPr/>
            <p:nvPr/>
          </p:nvSpPr>
          <p:spPr>
            <a:xfrm>
              <a:off x="995025" y="4846625"/>
              <a:ext cx="4100" cy="6175"/>
            </a:xfrm>
            <a:custGeom>
              <a:rect b="b" l="l" r="r" t="t"/>
              <a:pathLst>
                <a:path extrusionOk="0" h="247" w="164">
                  <a:moveTo>
                    <a:pt x="73" y="1"/>
                  </a:moveTo>
                  <a:lnTo>
                    <a:pt x="9" y="177"/>
                  </a:lnTo>
                  <a:cubicBezTo>
                    <a:pt x="1" y="205"/>
                    <a:pt x="11" y="236"/>
                    <a:pt x="37" y="244"/>
                  </a:cubicBezTo>
                  <a:cubicBezTo>
                    <a:pt x="42" y="246"/>
                    <a:pt x="47" y="247"/>
                    <a:pt x="52" y="247"/>
                  </a:cubicBezTo>
                  <a:cubicBezTo>
                    <a:pt x="73" y="247"/>
                    <a:pt x="94" y="230"/>
                    <a:pt x="101" y="207"/>
                  </a:cubicBezTo>
                  <a:lnTo>
                    <a:pt x="164" y="30"/>
                  </a:lnTo>
                  <a:lnTo>
                    <a:pt x="73"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31"/>
            <p:cNvSpPr/>
            <p:nvPr/>
          </p:nvSpPr>
          <p:spPr>
            <a:xfrm>
              <a:off x="989175" y="4844750"/>
              <a:ext cx="4075" cy="6150"/>
            </a:xfrm>
            <a:custGeom>
              <a:rect b="b" l="l" r="r" t="t"/>
              <a:pathLst>
                <a:path extrusionOk="0" h="246" w="163">
                  <a:moveTo>
                    <a:pt x="73" y="0"/>
                  </a:moveTo>
                  <a:lnTo>
                    <a:pt x="9" y="177"/>
                  </a:lnTo>
                  <a:cubicBezTo>
                    <a:pt x="0" y="207"/>
                    <a:pt x="12" y="236"/>
                    <a:pt x="37" y="243"/>
                  </a:cubicBezTo>
                  <a:cubicBezTo>
                    <a:pt x="42" y="245"/>
                    <a:pt x="46" y="245"/>
                    <a:pt x="51" y="245"/>
                  </a:cubicBezTo>
                  <a:cubicBezTo>
                    <a:pt x="72" y="245"/>
                    <a:pt x="92" y="231"/>
                    <a:pt x="101" y="207"/>
                  </a:cubicBezTo>
                  <a:lnTo>
                    <a:pt x="162" y="30"/>
                  </a:lnTo>
                  <a:lnTo>
                    <a:pt x="73"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31"/>
            <p:cNvSpPr/>
            <p:nvPr/>
          </p:nvSpPr>
          <p:spPr>
            <a:xfrm>
              <a:off x="983325" y="4842875"/>
              <a:ext cx="4075" cy="6150"/>
            </a:xfrm>
            <a:custGeom>
              <a:rect b="b" l="l" r="r" t="t"/>
              <a:pathLst>
                <a:path extrusionOk="0" h="246" w="163">
                  <a:moveTo>
                    <a:pt x="72" y="0"/>
                  </a:moveTo>
                  <a:lnTo>
                    <a:pt x="11" y="177"/>
                  </a:lnTo>
                  <a:cubicBezTo>
                    <a:pt x="0" y="205"/>
                    <a:pt x="12" y="235"/>
                    <a:pt x="37" y="243"/>
                  </a:cubicBezTo>
                  <a:cubicBezTo>
                    <a:pt x="41" y="245"/>
                    <a:pt x="46" y="245"/>
                    <a:pt x="50" y="245"/>
                  </a:cubicBezTo>
                  <a:cubicBezTo>
                    <a:pt x="72" y="245"/>
                    <a:pt x="93" y="230"/>
                    <a:pt x="100" y="207"/>
                  </a:cubicBezTo>
                  <a:lnTo>
                    <a:pt x="162" y="30"/>
                  </a:lnTo>
                  <a:lnTo>
                    <a:pt x="72"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31"/>
            <p:cNvSpPr/>
            <p:nvPr/>
          </p:nvSpPr>
          <p:spPr>
            <a:xfrm>
              <a:off x="977500" y="4841000"/>
              <a:ext cx="4075" cy="6150"/>
            </a:xfrm>
            <a:custGeom>
              <a:rect b="b" l="l" r="r" t="t"/>
              <a:pathLst>
                <a:path extrusionOk="0" h="246" w="163">
                  <a:moveTo>
                    <a:pt x="71" y="0"/>
                  </a:moveTo>
                  <a:lnTo>
                    <a:pt x="9" y="177"/>
                  </a:lnTo>
                  <a:cubicBezTo>
                    <a:pt x="1" y="206"/>
                    <a:pt x="11" y="233"/>
                    <a:pt x="37" y="243"/>
                  </a:cubicBezTo>
                  <a:cubicBezTo>
                    <a:pt x="42" y="245"/>
                    <a:pt x="47" y="246"/>
                    <a:pt x="51" y="246"/>
                  </a:cubicBezTo>
                  <a:cubicBezTo>
                    <a:pt x="72" y="246"/>
                    <a:pt x="92" y="230"/>
                    <a:pt x="99" y="206"/>
                  </a:cubicBezTo>
                  <a:lnTo>
                    <a:pt x="163" y="30"/>
                  </a:lnTo>
                  <a:lnTo>
                    <a:pt x="71"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31"/>
            <p:cNvSpPr/>
            <p:nvPr/>
          </p:nvSpPr>
          <p:spPr>
            <a:xfrm>
              <a:off x="971675" y="4839075"/>
              <a:ext cx="4075" cy="6225"/>
            </a:xfrm>
            <a:custGeom>
              <a:rect b="b" l="l" r="r" t="t"/>
              <a:pathLst>
                <a:path extrusionOk="0" h="249" w="163">
                  <a:moveTo>
                    <a:pt x="73" y="1"/>
                  </a:moveTo>
                  <a:lnTo>
                    <a:pt x="10" y="180"/>
                  </a:lnTo>
                  <a:cubicBezTo>
                    <a:pt x="1" y="207"/>
                    <a:pt x="13" y="236"/>
                    <a:pt x="38" y="247"/>
                  </a:cubicBezTo>
                  <a:cubicBezTo>
                    <a:pt x="42" y="248"/>
                    <a:pt x="46" y="249"/>
                    <a:pt x="50" y="249"/>
                  </a:cubicBezTo>
                  <a:cubicBezTo>
                    <a:pt x="71" y="249"/>
                    <a:pt x="92" y="234"/>
                    <a:pt x="101" y="210"/>
                  </a:cubicBezTo>
                  <a:lnTo>
                    <a:pt x="163" y="33"/>
                  </a:lnTo>
                  <a:lnTo>
                    <a:pt x="73"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31"/>
            <p:cNvSpPr/>
            <p:nvPr/>
          </p:nvSpPr>
          <p:spPr>
            <a:xfrm>
              <a:off x="965825" y="4837200"/>
              <a:ext cx="4075" cy="6150"/>
            </a:xfrm>
            <a:custGeom>
              <a:rect b="b" l="l" r="r" t="t"/>
              <a:pathLst>
                <a:path extrusionOk="0" h="246" w="163">
                  <a:moveTo>
                    <a:pt x="73" y="1"/>
                  </a:moveTo>
                  <a:lnTo>
                    <a:pt x="11" y="177"/>
                  </a:lnTo>
                  <a:cubicBezTo>
                    <a:pt x="1" y="207"/>
                    <a:pt x="14" y="235"/>
                    <a:pt x="38" y="244"/>
                  </a:cubicBezTo>
                  <a:cubicBezTo>
                    <a:pt x="42" y="245"/>
                    <a:pt x="46" y="245"/>
                    <a:pt x="51" y="245"/>
                  </a:cubicBezTo>
                  <a:cubicBezTo>
                    <a:pt x="72" y="245"/>
                    <a:pt x="94" y="231"/>
                    <a:pt x="101" y="207"/>
                  </a:cubicBezTo>
                  <a:lnTo>
                    <a:pt x="163" y="29"/>
                  </a:lnTo>
                  <a:lnTo>
                    <a:pt x="73"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31"/>
            <p:cNvSpPr/>
            <p:nvPr/>
          </p:nvSpPr>
          <p:spPr>
            <a:xfrm>
              <a:off x="918475" y="4861725"/>
              <a:ext cx="30325" cy="6600"/>
            </a:xfrm>
            <a:custGeom>
              <a:rect b="b" l="l" r="r" t="t"/>
              <a:pathLst>
                <a:path extrusionOk="0" h="264" w="1213">
                  <a:moveTo>
                    <a:pt x="1" y="0"/>
                  </a:moveTo>
                  <a:lnTo>
                    <a:pt x="1" y="264"/>
                  </a:lnTo>
                  <a:lnTo>
                    <a:pt x="1213" y="264"/>
                  </a:lnTo>
                  <a:lnTo>
                    <a:pt x="12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31"/>
            <p:cNvSpPr/>
            <p:nvPr/>
          </p:nvSpPr>
          <p:spPr>
            <a:xfrm>
              <a:off x="954225" y="4861725"/>
              <a:ext cx="86950" cy="6600"/>
            </a:xfrm>
            <a:custGeom>
              <a:rect b="b" l="l" r="r" t="t"/>
              <a:pathLst>
                <a:path extrusionOk="0" h="264" w="3478">
                  <a:moveTo>
                    <a:pt x="1" y="0"/>
                  </a:moveTo>
                  <a:lnTo>
                    <a:pt x="1" y="264"/>
                  </a:lnTo>
                  <a:lnTo>
                    <a:pt x="3478" y="264"/>
                  </a:lnTo>
                  <a:lnTo>
                    <a:pt x="347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31"/>
            <p:cNvSpPr/>
            <p:nvPr/>
          </p:nvSpPr>
          <p:spPr>
            <a:xfrm>
              <a:off x="668975" y="4825675"/>
              <a:ext cx="137050" cy="33175"/>
            </a:xfrm>
            <a:custGeom>
              <a:rect b="b" l="l" r="r" t="t"/>
              <a:pathLst>
                <a:path extrusionOk="0" h="1327" w="5482">
                  <a:moveTo>
                    <a:pt x="1570" y="1"/>
                  </a:moveTo>
                  <a:cubicBezTo>
                    <a:pt x="348" y="116"/>
                    <a:pt x="32" y="1210"/>
                    <a:pt x="1" y="1326"/>
                  </a:cubicBezTo>
                  <a:lnTo>
                    <a:pt x="5482" y="1326"/>
                  </a:lnTo>
                  <a:lnTo>
                    <a:pt x="157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31"/>
            <p:cNvSpPr/>
            <p:nvPr/>
          </p:nvSpPr>
          <p:spPr>
            <a:xfrm>
              <a:off x="672150" y="4828700"/>
              <a:ext cx="132275" cy="30150"/>
            </a:xfrm>
            <a:custGeom>
              <a:rect b="b" l="l" r="r" t="t"/>
              <a:pathLst>
                <a:path extrusionOk="0" h="1206" w="5291">
                  <a:moveTo>
                    <a:pt x="1379" y="0"/>
                  </a:moveTo>
                  <a:lnTo>
                    <a:pt x="1379" y="0"/>
                  </a:lnTo>
                  <a:cubicBezTo>
                    <a:pt x="427" y="165"/>
                    <a:pt x="47" y="1081"/>
                    <a:pt x="0" y="1204"/>
                  </a:cubicBezTo>
                  <a:lnTo>
                    <a:pt x="5285" y="1204"/>
                  </a:lnTo>
                  <a:lnTo>
                    <a:pt x="4395" y="959"/>
                  </a:lnTo>
                  <a:cubicBezTo>
                    <a:pt x="4087" y="1049"/>
                    <a:pt x="3722" y="1102"/>
                    <a:pt x="3331" y="1102"/>
                  </a:cubicBezTo>
                  <a:cubicBezTo>
                    <a:pt x="3328" y="1102"/>
                    <a:pt x="3324" y="1102"/>
                    <a:pt x="3320" y="1102"/>
                  </a:cubicBezTo>
                  <a:cubicBezTo>
                    <a:pt x="2226" y="1102"/>
                    <a:pt x="1342" y="692"/>
                    <a:pt x="1340" y="184"/>
                  </a:cubicBezTo>
                  <a:cubicBezTo>
                    <a:pt x="1340" y="121"/>
                    <a:pt x="1352" y="61"/>
                    <a:pt x="1379" y="0"/>
                  </a:cubicBezTo>
                  <a:close/>
                  <a:moveTo>
                    <a:pt x="5285" y="1204"/>
                  </a:moveTo>
                  <a:lnTo>
                    <a:pt x="5290" y="1205"/>
                  </a:lnTo>
                  <a:lnTo>
                    <a:pt x="5290" y="1204"/>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31"/>
            <p:cNvSpPr/>
            <p:nvPr/>
          </p:nvSpPr>
          <p:spPr>
            <a:xfrm>
              <a:off x="754425" y="4842000"/>
              <a:ext cx="4600" cy="6875"/>
            </a:xfrm>
            <a:custGeom>
              <a:rect b="b" l="l" r="r" t="t"/>
              <a:pathLst>
                <a:path extrusionOk="0" h="275" w="184">
                  <a:moveTo>
                    <a:pt x="82" y="0"/>
                  </a:moveTo>
                  <a:lnTo>
                    <a:pt x="11" y="199"/>
                  </a:lnTo>
                  <a:cubicBezTo>
                    <a:pt x="1" y="230"/>
                    <a:pt x="12" y="265"/>
                    <a:pt x="40" y="272"/>
                  </a:cubicBezTo>
                  <a:cubicBezTo>
                    <a:pt x="45" y="274"/>
                    <a:pt x="50" y="275"/>
                    <a:pt x="55" y="275"/>
                  </a:cubicBezTo>
                  <a:cubicBezTo>
                    <a:pt x="79" y="275"/>
                    <a:pt x="103" y="258"/>
                    <a:pt x="113" y="231"/>
                  </a:cubicBezTo>
                  <a:lnTo>
                    <a:pt x="183" y="34"/>
                  </a:lnTo>
                  <a:lnTo>
                    <a:pt x="82"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31"/>
            <p:cNvSpPr/>
            <p:nvPr/>
          </p:nvSpPr>
          <p:spPr>
            <a:xfrm>
              <a:off x="747875" y="4839900"/>
              <a:ext cx="4600" cy="6875"/>
            </a:xfrm>
            <a:custGeom>
              <a:rect b="b" l="l" r="r" t="t"/>
              <a:pathLst>
                <a:path extrusionOk="0" h="275" w="184">
                  <a:moveTo>
                    <a:pt x="82" y="0"/>
                  </a:moveTo>
                  <a:lnTo>
                    <a:pt x="12" y="199"/>
                  </a:lnTo>
                  <a:cubicBezTo>
                    <a:pt x="1" y="230"/>
                    <a:pt x="14" y="262"/>
                    <a:pt x="43" y="273"/>
                  </a:cubicBezTo>
                  <a:cubicBezTo>
                    <a:pt x="48" y="274"/>
                    <a:pt x="53" y="275"/>
                    <a:pt x="57" y="275"/>
                  </a:cubicBezTo>
                  <a:cubicBezTo>
                    <a:pt x="81" y="275"/>
                    <a:pt x="105" y="257"/>
                    <a:pt x="114" y="231"/>
                  </a:cubicBezTo>
                  <a:lnTo>
                    <a:pt x="183" y="33"/>
                  </a:lnTo>
                  <a:lnTo>
                    <a:pt x="82"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31"/>
            <p:cNvSpPr/>
            <p:nvPr/>
          </p:nvSpPr>
          <p:spPr>
            <a:xfrm>
              <a:off x="741400" y="4837750"/>
              <a:ext cx="4575" cy="6900"/>
            </a:xfrm>
            <a:custGeom>
              <a:rect b="b" l="l" r="r" t="t"/>
              <a:pathLst>
                <a:path extrusionOk="0" h="276" w="183">
                  <a:moveTo>
                    <a:pt x="81" y="1"/>
                  </a:moveTo>
                  <a:lnTo>
                    <a:pt x="12" y="199"/>
                  </a:lnTo>
                  <a:cubicBezTo>
                    <a:pt x="0" y="230"/>
                    <a:pt x="15" y="264"/>
                    <a:pt x="43" y="273"/>
                  </a:cubicBezTo>
                  <a:cubicBezTo>
                    <a:pt x="48" y="275"/>
                    <a:pt x="53" y="275"/>
                    <a:pt x="58" y="275"/>
                  </a:cubicBezTo>
                  <a:cubicBezTo>
                    <a:pt x="81" y="275"/>
                    <a:pt x="104" y="259"/>
                    <a:pt x="112" y="232"/>
                  </a:cubicBezTo>
                  <a:lnTo>
                    <a:pt x="183" y="36"/>
                  </a:lnTo>
                  <a:lnTo>
                    <a:pt x="81"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31"/>
            <p:cNvSpPr/>
            <p:nvPr/>
          </p:nvSpPr>
          <p:spPr>
            <a:xfrm>
              <a:off x="734875" y="4835650"/>
              <a:ext cx="4550" cy="6875"/>
            </a:xfrm>
            <a:custGeom>
              <a:rect b="b" l="l" r="r" t="t"/>
              <a:pathLst>
                <a:path extrusionOk="0" h="275" w="182">
                  <a:moveTo>
                    <a:pt x="82" y="1"/>
                  </a:moveTo>
                  <a:lnTo>
                    <a:pt x="11" y="198"/>
                  </a:lnTo>
                  <a:cubicBezTo>
                    <a:pt x="1" y="230"/>
                    <a:pt x="15" y="263"/>
                    <a:pt x="42" y="272"/>
                  </a:cubicBezTo>
                  <a:cubicBezTo>
                    <a:pt x="47" y="274"/>
                    <a:pt x="52" y="275"/>
                    <a:pt x="58" y="275"/>
                  </a:cubicBezTo>
                  <a:cubicBezTo>
                    <a:pt x="81" y="275"/>
                    <a:pt x="103" y="257"/>
                    <a:pt x="113" y="232"/>
                  </a:cubicBezTo>
                  <a:lnTo>
                    <a:pt x="182" y="35"/>
                  </a:lnTo>
                  <a:lnTo>
                    <a:pt x="82"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31"/>
            <p:cNvSpPr/>
            <p:nvPr/>
          </p:nvSpPr>
          <p:spPr>
            <a:xfrm>
              <a:off x="728375" y="4833550"/>
              <a:ext cx="4575" cy="6900"/>
            </a:xfrm>
            <a:custGeom>
              <a:rect b="b" l="l" r="r" t="t"/>
              <a:pathLst>
                <a:path extrusionOk="0" h="276" w="183">
                  <a:moveTo>
                    <a:pt x="81" y="1"/>
                  </a:moveTo>
                  <a:lnTo>
                    <a:pt x="12" y="200"/>
                  </a:lnTo>
                  <a:cubicBezTo>
                    <a:pt x="0" y="232"/>
                    <a:pt x="13" y="264"/>
                    <a:pt x="43" y="273"/>
                  </a:cubicBezTo>
                  <a:cubicBezTo>
                    <a:pt x="48" y="275"/>
                    <a:pt x="53" y="276"/>
                    <a:pt x="57" y="276"/>
                  </a:cubicBezTo>
                  <a:cubicBezTo>
                    <a:pt x="81" y="276"/>
                    <a:pt x="104" y="259"/>
                    <a:pt x="113" y="233"/>
                  </a:cubicBezTo>
                  <a:lnTo>
                    <a:pt x="183" y="35"/>
                  </a:lnTo>
                  <a:lnTo>
                    <a:pt x="81"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31"/>
            <p:cNvSpPr/>
            <p:nvPr/>
          </p:nvSpPr>
          <p:spPr>
            <a:xfrm>
              <a:off x="721850" y="4831450"/>
              <a:ext cx="4625" cy="6900"/>
            </a:xfrm>
            <a:custGeom>
              <a:rect b="b" l="l" r="r" t="t"/>
              <a:pathLst>
                <a:path extrusionOk="0" h="276" w="185">
                  <a:moveTo>
                    <a:pt x="81" y="1"/>
                  </a:moveTo>
                  <a:lnTo>
                    <a:pt x="11" y="200"/>
                  </a:lnTo>
                  <a:cubicBezTo>
                    <a:pt x="0" y="231"/>
                    <a:pt x="15" y="263"/>
                    <a:pt x="43" y="273"/>
                  </a:cubicBezTo>
                  <a:cubicBezTo>
                    <a:pt x="47" y="275"/>
                    <a:pt x="52" y="275"/>
                    <a:pt x="57" y="275"/>
                  </a:cubicBezTo>
                  <a:cubicBezTo>
                    <a:pt x="80" y="275"/>
                    <a:pt x="105" y="258"/>
                    <a:pt x="114" y="232"/>
                  </a:cubicBezTo>
                  <a:lnTo>
                    <a:pt x="184" y="33"/>
                  </a:lnTo>
                  <a:lnTo>
                    <a:pt x="81"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31"/>
            <p:cNvSpPr/>
            <p:nvPr/>
          </p:nvSpPr>
          <p:spPr>
            <a:xfrm>
              <a:off x="669025" y="4858825"/>
              <a:ext cx="33800" cy="7375"/>
            </a:xfrm>
            <a:custGeom>
              <a:rect b="b" l="l" r="r" t="t"/>
              <a:pathLst>
                <a:path extrusionOk="0" h="295" w="1352">
                  <a:moveTo>
                    <a:pt x="0" y="0"/>
                  </a:moveTo>
                  <a:lnTo>
                    <a:pt x="0" y="295"/>
                  </a:lnTo>
                  <a:lnTo>
                    <a:pt x="1352" y="295"/>
                  </a:lnTo>
                  <a:lnTo>
                    <a:pt x="135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31"/>
            <p:cNvSpPr/>
            <p:nvPr/>
          </p:nvSpPr>
          <p:spPr>
            <a:xfrm>
              <a:off x="708950" y="4858825"/>
              <a:ext cx="97075" cy="7375"/>
            </a:xfrm>
            <a:custGeom>
              <a:rect b="b" l="l" r="r" t="t"/>
              <a:pathLst>
                <a:path extrusionOk="0" h="295" w="3883">
                  <a:moveTo>
                    <a:pt x="1" y="0"/>
                  </a:moveTo>
                  <a:lnTo>
                    <a:pt x="1" y="295"/>
                  </a:lnTo>
                  <a:lnTo>
                    <a:pt x="3883" y="295"/>
                  </a:lnTo>
                  <a:lnTo>
                    <a:pt x="38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31"/>
            <p:cNvSpPr/>
            <p:nvPr/>
          </p:nvSpPr>
          <p:spPr>
            <a:xfrm>
              <a:off x="1105800" y="4598850"/>
              <a:ext cx="15525" cy="15575"/>
            </a:xfrm>
            <a:custGeom>
              <a:rect b="b" l="l" r="r" t="t"/>
              <a:pathLst>
                <a:path extrusionOk="0" h="623" w="621">
                  <a:moveTo>
                    <a:pt x="1" y="1"/>
                  </a:moveTo>
                  <a:lnTo>
                    <a:pt x="1" y="622"/>
                  </a:lnTo>
                  <a:lnTo>
                    <a:pt x="621" y="622"/>
                  </a:lnTo>
                  <a:lnTo>
                    <a:pt x="621"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31"/>
            <p:cNvSpPr/>
            <p:nvPr/>
          </p:nvSpPr>
          <p:spPr>
            <a:xfrm>
              <a:off x="1105800" y="4576175"/>
              <a:ext cx="15525" cy="15525"/>
            </a:xfrm>
            <a:custGeom>
              <a:rect b="b" l="l" r="r" t="t"/>
              <a:pathLst>
                <a:path extrusionOk="0" h="621" w="621">
                  <a:moveTo>
                    <a:pt x="1" y="0"/>
                  </a:moveTo>
                  <a:lnTo>
                    <a:pt x="1" y="620"/>
                  </a:lnTo>
                  <a:lnTo>
                    <a:pt x="621" y="620"/>
                  </a:lnTo>
                  <a:lnTo>
                    <a:pt x="621"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31"/>
            <p:cNvSpPr/>
            <p:nvPr/>
          </p:nvSpPr>
          <p:spPr>
            <a:xfrm>
              <a:off x="1105800" y="4553450"/>
              <a:ext cx="15525" cy="15525"/>
            </a:xfrm>
            <a:custGeom>
              <a:rect b="b" l="l" r="r" t="t"/>
              <a:pathLst>
                <a:path extrusionOk="0" h="621" w="621">
                  <a:moveTo>
                    <a:pt x="1" y="1"/>
                  </a:moveTo>
                  <a:lnTo>
                    <a:pt x="1" y="621"/>
                  </a:lnTo>
                  <a:lnTo>
                    <a:pt x="621" y="621"/>
                  </a:lnTo>
                  <a:lnTo>
                    <a:pt x="621"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31"/>
            <p:cNvSpPr/>
            <p:nvPr/>
          </p:nvSpPr>
          <p:spPr>
            <a:xfrm>
              <a:off x="1105800" y="4530700"/>
              <a:ext cx="15525" cy="15525"/>
            </a:xfrm>
            <a:custGeom>
              <a:rect b="b" l="l" r="r" t="t"/>
              <a:pathLst>
                <a:path extrusionOk="0" h="621" w="621">
                  <a:moveTo>
                    <a:pt x="1" y="1"/>
                  </a:moveTo>
                  <a:lnTo>
                    <a:pt x="1" y="621"/>
                  </a:lnTo>
                  <a:lnTo>
                    <a:pt x="621" y="621"/>
                  </a:lnTo>
                  <a:lnTo>
                    <a:pt x="621"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31"/>
            <p:cNvSpPr/>
            <p:nvPr/>
          </p:nvSpPr>
          <p:spPr>
            <a:xfrm>
              <a:off x="1105800" y="4508025"/>
              <a:ext cx="15525" cy="15525"/>
            </a:xfrm>
            <a:custGeom>
              <a:rect b="b" l="l" r="r" t="t"/>
              <a:pathLst>
                <a:path extrusionOk="0" h="621" w="621">
                  <a:moveTo>
                    <a:pt x="1" y="1"/>
                  </a:moveTo>
                  <a:lnTo>
                    <a:pt x="1" y="621"/>
                  </a:lnTo>
                  <a:lnTo>
                    <a:pt x="621" y="621"/>
                  </a:lnTo>
                  <a:lnTo>
                    <a:pt x="621"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31"/>
            <p:cNvSpPr/>
            <p:nvPr/>
          </p:nvSpPr>
          <p:spPr>
            <a:xfrm>
              <a:off x="1012175" y="4205775"/>
              <a:ext cx="49175" cy="664700"/>
            </a:xfrm>
            <a:custGeom>
              <a:rect b="b" l="l" r="r" t="t"/>
              <a:pathLst>
                <a:path extrusionOk="0" h="26588" w="1967">
                  <a:moveTo>
                    <a:pt x="1" y="0"/>
                  </a:moveTo>
                  <a:lnTo>
                    <a:pt x="1" y="26587"/>
                  </a:lnTo>
                  <a:lnTo>
                    <a:pt x="1967" y="26587"/>
                  </a:lnTo>
                  <a:lnTo>
                    <a:pt x="196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31"/>
            <p:cNvSpPr/>
            <p:nvPr/>
          </p:nvSpPr>
          <p:spPr>
            <a:xfrm>
              <a:off x="1040275" y="4247625"/>
              <a:ext cx="21050" cy="622850"/>
            </a:xfrm>
            <a:custGeom>
              <a:rect b="b" l="l" r="r" t="t"/>
              <a:pathLst>
                <a:path extrusionOk="0" h="24914" w="842">
                  <a:moveTo>
                    <a:pt x="0" y="0"/>
                  </a:moveTo>
                  <a:lnTo>
                    <a:pt x="0" y="24913"/>
                  </a:lnTo>
                  <a:lnTo>
                    <a:pt x="841" y="24913"/>
                  </a:lnTo>
                  <a:lnTo>
                    <a:pt x="84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31"/>
            <p:cNvSpPr/>
            <p:nvPr/>
          </p:nvSpPr>
          <p:spPr>
            <a:xfrm>
              <a:off x="641375" y="3948425"/>
              <a:ext cx="61875" cy="133875"/>
            </a:xfrm>
            <a:custGeom>
              <a:rect b="b" l="l" r="r" t="t"/>
              <a:pathLst>
                <a:path extrusionOk="0" h="5355" w="2475">
                  <a:moveTo>
                    <a:pt x="2474" y="302"/>
                  </a:moveTo>
                  <a:lnTo>
                    <a:pt x="2474" y="302"/>
                  </a:lnTo>
                  <a:lnTo>
                    <a:pt x="2474" y="302"/>
                  </a:lnTo>
                  <a:cubicBezTo>
                    <a:pt x="2474" y="302"/>
                    <a:pt x="2474" y="302"/>
                    <a:pt x="2474" y="302"/>
                  </a:cubicBezTo>
                  <a:close/>
                  <a:moveTo>
                    <a:pt x="1396" y="1"/>
                  </a:moveTo>
                  <a:cubicBezTo>
                    <a:pt x="1046" y="1"/>
                    <a:pt x="590" y="52"/>
                    <a:pt x="0" y="197"/>
                  </a:cubicBezTo>
                  <a:lnTo>
                    <a:pt x="2241" y="5355"/>
                  </a:lnTo>
                  <a:lnTo>
                    <a:pt x="2474" y="302"/>
                  </a:lnTo>
                  <a:lnTo>
                    <a:pt x="2474" y="302"/>
                  </a:lnTo>
                  <a:cubicBezTo>
                    <a:pt x="2474" y="302"/>
                    <a:pt x="2474" y="302"/>
                    <a:pt x="2474" y="302"/>
                  </a:cubicBezTo>
                  <a:cubicBezTo>
                    <a:pt x="2473" y="302"/>
                    <a:pt x="2245" y="1"/>
                    <a:pt x="139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31"/>
            <p:cNvSpPr/>
            <p:nvPr/>
          </p:nvSpPr>
          <p:spPr>
            <a:xfrm>
              <a:off x="648900" y="3834800"/>
              <a:ext cx="63350" cy="124600"/>
            </a:xfrm>
            <a:custGeom>
              <a:rect b="b" l="l" r="r" t="t"/>
              <a:pathLst>
                <a:path extrusionOk="0" h="4984" w="2534">
                  <a:moveTo>
                    <a:pt x="1" y="0"/>
                  </a:moveTo>
                  <a:cubicBezTo>
                    <a:pt x="1" y="0"/>
                    <a:pt x="1" y="0"/>
                    <a:pt x="1" y="0"/>
                  </a:cubicBezTo>
                  <a:cubicBezTo>
                    <a:pt x="293" y="2452"/>
                    <a:pt x="54" y="4725"/>
                    <a:pt x="54" y="4725"/>
                  </a:cubicBezTo>
                  <a:cubicBezTo>
                    <a:pt x="353" y="4920"/>
                    <a:pt x="649" y="4984"/>
                    <a:pt x="907" y="4984"/>
                  </a:cubicBezTo>
                  <a:cubicBezTo>
                    <a:pt x="1386" y="4984"/>
                    <a:pt x="1736" y="4766"/>
                    <a:pt x="1736" y="4766"/>
                  </a:cubicBezTo>
                  <a:cubicBezTo>
                    <a:pt x="1827" y="4199"/>
                    <a:pt x="2198" y="3678"/>
                    <a:pt x="2198" y="3678"/>
                  </a:cubicBezTo>
                  <a:cubicBezTo>
                    <a:pt x="2534" y="2259"/>
                    <a:pt x="4" y="0"/>
                    <a:pt x="1" y="0"/>
                  </a:cubicBezTo>
                  <a:close/>
                </a:path>
              </a:pathLst>
            </a:custGeom>
            <a:solidFill>
              <a:srgbClr val="EFB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31"/>
            <p:cNvSpPr/>
            <p:nvPr/>
          </p:nvSpPr>
          <p:spPr>
            <a:xfrm>
              <a:off x="648900" y="3834725"/>
              <a:ext cx="60350" cy="124650"/>
            </a:xfrm>
            <a:custGeom>
              <a:rect b="b" l="l" r="r" t="t"/>
              <a:pathLst>
                <a:path extrusionOk="0" h="4986" w="2414">
                  <a:moveTo>
                    <a:pt x="1" y="1"/>
                  </a:moveTo>
                  <a:cubicBezTo>
                    <a:pt x="292" y="2455"/>
                    <a:pt x="54" y="4726"/>
                    <a:pt x="55" y="4726"/>
                  </a:cubicBezTo>
                  <a:cubicBezTo>
                    <a:pt x="55" y="4726"/>
                    <a:pt x="55" y="4726"/>
                    <a:pt x="55" y="4726"/>
                  </a:cubicBezTo>
                  <a:cubicBezTo>
                    <a:pt x="354" y="4922"/>
                    <a:pt x="650" y="4985"/>
                    <a:pt x="908" y="4985"/>
                  </a:cubicBezTo>
                  <a:cubicBezTo>
                    <a:pt x="1241" y="4985"/>
                    <a:pt x="1512" y="4879"/>
                    <a:pt x="1646" y="4815"/>
                  </a:cubicBezTo>
                  <a:cubicBezTo>
                    <a:pt x="1547" y="4725"/>
                    <a:pt x="1220" y="4178"/>
                    <a:pt x="1220" y="4050"/>
                  </a:cubicBezTo>
                  <a:cubicBezTo>
                    <a:pt x="1220" y="3760"/>
                    <a:pt x="1533" y="3525"/>
                    <a:pt x="1917" y="3525"/>
                  </a:cubicBezTo>
                  <a:cubicBezTo>
                    <a:pt x="2026" y="3525"/>
                    <a:pt x="2126" y="3545"/>
                    <a:pt x="2219" y="3578"/>
                  </a:cubicBezTo>
                  <a:cubicBezTo>
                    <a:pt x="2413" y="2155"/>
                    <a:pt x="1" y="1"/>
                    <a:pt x="1"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31"/>
            <p:cNvSpPr/>
            <p:nvPr/>
          </p:nvSpPr>
          <p:spPr>
            <a:xfrm>
              <a:off x="649475" y="3772075"/>
              <a:ext cx="107250" cy="162875"/>
            </a:xfrm>
            <a:custGeom>
              <a:rect b="b" l="l" r="r" t="t"/>
              <a:pathLst>
                <a:path extrusionOk="0" h="6515" w="4290">
                  <a:moveTo>
                    <a:pt x="2190" y="0"/>
                  </a:moveTo>
                  <a:lnTo>
                    <a:pt x="832" y="355"/>
                  </a:lnTo>
                  <a:lnTo>
                    <a:pt x="295" y="882"/>
                  </a:lnTo>
                  <a:lnTo>
                    <a:pt x="0" y="2381"/>
                  </a:lnTo>
                  <a:lnTo>
                    <a:pt x="343" y="4530"/>
                  </a:lnTo>
                  <a:cubicBezTo>
                    <a:pt x="708" y="5553"/>
                    <a:pt x="1783" y="6444"/>
                    <a:pt x="1783" y="6444"/>
                  </a:cubicBezTo>
                  <a:cubicBezTo>
                    <a:pt x="1953" y="6495"/>
                    <a:pt x="2115" y="6514"/>
                    <a:pt x="2261" y="6514"/>
                  </a:cubicBezTo>
                  <a:cubicBezTo>
                    <a:pt x="2701" y="6514"/>
                    <a:pt x="3009" y="6343"/>
                    <a:pt x="3009" y="6343"/>
                  </a:cubicBezTo>
                  <a:lnTo>
                    <a:pt x="3860" y="5349"/>
                  </a:lnTo>
                  <a:cubicBezTo>
                    <a:pt x="3992" y="4640"/>
                    <a:pt x="4013" y="4063"/>
                    <a:pt x="4013" y="4063"/>
                  </a:cubicBezTo>
                  <a:lnTo>
                    <a:pt x="4290" y="3667"/>
                  </a:lnTo>
                  <a:cubicBezTo>
                    <a:pt x="4290" y="2315"/>
                    <a:pt x="4209" y="978"/>
                    <a:pt x="4209" y="978"/>
                  </a:cubicBezTo>
                  <a:lnTo>
                    <a:pt x="3103" y="71"/>
                  </a:lnTo>
                  <a:lnTo>
                    <a:pt x="2190" y="0"/>
                  </a:lnTo>
                  <a:close/>
                </a:path>
              </a:pathLst>
            </a:custGeom>
            <a:solidFill>
              <a:srgbClr val="F5CB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31"/>
            <p:cNvSpPr/>
            <p:nvPr/>
          </p:nvSpPr>
          <p:spPr>
            <a:xfrm>
              <a:off x="715375" y="3830600"/>
              <a:ext cx="27875" cy="46825"/>
            </a:xfrm>
            <a:custGeom>
              <a:rect b="b" l="l" r="r" t="t"/>
              <a:pathLst>
                <a:path extrusionOk="0" h="1873" w="1115">
                  <a:moveTo>
                    <a:pt x="1040" y="1"/>
                  </a:moveTo>
                  <a:lnTo>
                    <a:pt x="579" y="124"/>
                  </a:lnTo>
                  <a:cubicBezTo>
                    <a:pt x="748" y="772"/>
                    <a:pt x="296" y="1245"/>
                    <a:pt x="296" y="1245"/>
                  </a:cubicBezTo>
                  <a:lnTo>
                    <a:pt x="0" y="1488"/>
                  </a:lnTo>
                  <a:lnTo>
                    <a:pt x="142" y="1872"/>
                  </a:lnTo>
                  <a:lnTo>
                    <a:pt x="763" y="1872"/>
                  </a:lnTo>
                  <a:lnTo>
                    <a:pt x="1115" y="1473"/>
                  </a:lnTo>
                  <a:lnTo>
                    <a:pt x="898" y="420"/>
                  </a:lnTo>
                  <a:lnTo>
                    <a:pt x="1040" y="1"/>
                  </a:lnTo>
                  <a:close/>
                </a:path>
              </a:pathLst>
            </a:custGeom>
            <a:solidFill>
              <a:srgbClr val="EFB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31"/>
            <p:cNvSpPr/>
            <p:nvPr/>
          </p:nvSpPr>
          <p:spPr>
            <a:xfrm>
              <a:off x="692975" y="3817375"/>
              <a:ext cx="24650" cy="11000"/>
            </a:xfrm>
            <a:custGeom>
              <a:rect b="b" l="l" r="r" t="t"/>
              <a:pathLst>
                <a:path extrusionOk="0" h="440" w="986">
                  <a:moveTo>
                    <a:pt x="1" y="1"/>
                  </a:moveTo>
                  <a:lnTo>
                    <a:pt x="43" y="440"/>
                  </a:lnTo>
                  <a:lnTo>
                    <a:pt x="986" y="384"/>
                  </a:lnTo>
                  <a:lnTo>
                    <a:pt x="980" y="126"/>
                  </a:lnTo>
                  <a:lnTo>
                    <a:pt x="1" y="1"/>
                  </a:lnTo>
                  <a:close/>
                </a:path>
              </a:pathLst>
            </a:custGeom>
            <a:solidFill>
              <a:srgbClr val="D26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31"/>
            <p:cNvSpPr/>
            <p:nvPr/>
          </p:nvSpPr>
          <p:spPr>
            <a:xfrm>
              <a:off x="745200" y="3819050"/>
              <a:ext cx="13550" cy="8150"/>
            </a:xfrm>
            <a:custGeom>
              <a:rect b="b" l="l" r="r" t="t"/>
              <a:pathLst>
                <a:path extrusionOk="0" h="326" w="542">
                  <a:moveTo>
                    <a:pt x="542" y="0"/>
                  </a:moveTo>
                  <a:lnTo>
                    <a:pt x="7" y="133"/>
                  </a:lnTo>
                  <a:lnTo>
                    <a:pt x="0" y="326"/>
                  </a:lnTo>
                  <a:lnTo>
                    <a:pt x="0" y="326"/>
                  </a:lnTo>
                  <a:lnTo>
                    <a:pt x="446" y="301"/>
                  </a:lnTo>
                  <a:lnTo>
                    <a:pt x="542" y="0"/>
                  </a:lnTo>
                  <a:close/>
                </a:path>
              </a:pathLst>
            </a:custGeom>
            <a:solidFill>
              <a:srgbClr val="D26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31"/>
            <p:cNvSpPr/>
            <p:nvPr/>
          </p:nvSpPr>
          <p:spPr>
            <a:xfrm>
              <a:off x="636300" y="3835250"/>
              <a:ext cx="24075" cy="38850"/>
            </a:xfrm>
            <a:custGeom>
              <a:rect b="b" l="l" r="r" t="t"/>
              <a:pathLst>
                <a:path extrusionOk="0" h="1554" w="963">
                  <a:moveTo>
                    <a:pt x="336" y="1"/>
                  </a:moveTo>
                  <a:cubicBezTo>
                    <a:pt x="0" y="1"/>
                    <a:pt x="16" y="404"/>
                    <a:pt x="15" y="404"/>
                  </a:cubicBezTo>
                  <a:cubicBezTo>
                    <a:pt x="15" y="404"/>
                    <a:pt x="15" y="404"/>
                    <a:pt x="15" y="404"/>
                  </a:cubicBezTo>
                  <a:lnTo>
                    <a:pt x="15" y="404"/>
                  </a:lnTo>
                  <a:lnTo>
                    <a:pt x="344" y="1361"/>
                  </a:lnTo>
                  <a:cubicBezTo>
                    <a:pt x="413" y="1508"/>
                    <a:pt x="518" y="1553"/>
                    <a:pt x="621" y="1553"/>
                  </a:cubicBezTo>
                  <a:cubicBezTo>
                    <a:pt x="793" y="1553"/>
                    <a:pt x="963" y="1427"/>
                    <a:pt x="963" y="1427"/>
                  </a:cubicBezTo>
                  <a:lnTo>
                    <a:pt x="639" y="80"/>
                  </a:lnTo>
                  <a:cubicBezTo>
                    <a:pt x="515" y="24"/>
                    <a:pt x="415" y="1"/>
                    <a:pt x="336" y="1"/>
                  </a:cubicBezTo>
                  <a:close/>
                </a:path>
              </a:pathLst>
            </a:custGeom>
            <a:solidFill>
              <a:srgbClr val="EFB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31"/>
            <p:cNvSpPr/>
            <p:nvPr/>
          </p:nvSpPr>
          <p:spPr>
            <a:xfrm>
              <a:off x="706900" y="3896550"/>
              <a:ext cx="22675" cy="5725"/>
            </a:xfrm>
            <a:custGeom>
              <a:rect b="b" l="l" r="r" t="t"/>
              <a:pathLst>
                <a:path extrusionOk="0" h="229" w="907">
                  <a:moveTo>
                    <a:pt x="0" y="0"/>
                  </a:moveTo>
                  <a:lnTo>
                    <a:pt x="126" y="228"/>
                  </a:lnTo>
                  <a:lnTo>
                    <a:pt x="906" y="200"/>
                  </a:lnTo>
                  <a:lnTo>
                    <a:pt x="906" y="96"/>
                  </a:lnTo>
                  <a:lnTo>
                    <a:pt x="0" y="0"/>
                  </a:lnTo>
                  <a:close/>
                </a:path>
              </a:pathLst>
            </a:custGeom>
            <a:solidFill>
              <a:srgbClr val="EFB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31"/>
            <p:cNvSpPr/>
            <p:nvPr/>
          </p:nvSpPr>
          <p:spPr>
            <a:xfrm>
              <a:off x="691650" y="3834275"/>
              <a:ext cx="23450" cy="7925"/>
            </a:xfrm>
            <a:custGeom>
              <a:rect b="b" l="l" r="r" t="t"/>
              <a:pathLst>
                <a:path extrusionOk="0" h="317" w="938">
                  <a:moveTo>
                    <a:pt x="687" y="1"/>
                  </a:moveTo>
                  <a:cubicBezTo>
                    <a:pt x="232" y="1"/>
                    <a:pt x="1" y="316"/>
                    <a:pt x="1" y="316"/>
                  </a:cubicBezTo>
                  <a:lnTo>
                    <a:pt x="937" y="295"/>
                  </a:lnTo>
                  <a:cubicBezTo>
                    <a:pt x="937" y="41"/>
                    <a:pt x="687" y="1"/>
                    <a:pt x="6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31"/>
            <p:cNvSpPr/>
            <p:nvPr/>
          </p:nvSpPr>
          <p:spPr>
            <a:xfrm>
              <a:off x="702750" y="3834275"/>
              <a:ext cx="12350" cy="7650"/>
            </a:xfrm>
            <a:custGeom>
              <a:rect b="b" l="l" r="r" t="t"/>
              <a:pathLst>
                <a:path extrusionOk="0" h="306" w="494">
                  <a:moveTo>
                    <a:pt x="243" y="1"/>
                  </a:moveTo>
                  <a:cubicBezTo>
                    <a:pt x="190" y="1"/>
                    <a:pt x="138" y="7"/>
                    <a:pt x="90" y="14"/>
                  </a:cubicBezTo>
                  <a:lnTo>
                    <a:pt x="0" y="306"/>
                  </a:lnTo>
                  <a:lnTo>
                    <a:pt x="493" y="295"/>
                  </a:lnTo>
                  <a:cubicBezTo>
                    <a:pt x="493" y="41"/>
                    <a:pt x="243" y="1"/>
                    <a:pt x="243" y="1"/>
                  </a:cubicBez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31"/>
            <p:cNvSpPr/>
            <p:nvPr/>
          </p:nvSpPr>
          <p:spPr>
            <a:xfrm>
              <a:off x="691500" y="3834250"/>
              <a:ext cx="21800" cy="7950"/>
            </a:xfrm>
            <a:custGeom>
              <a:rect b="b" l="l" r="r" t="t"/>
              <a:pathLst>
                <a:path extrusionOk="0" h="318" w="872">
                  <a:moveTo>
                    <a:pt x="692" y="0"/>
                  </a:moveTo>
                  <a:cubicBezTo>
                    <a:pt x="236" y="0"/>
                    <a:pt x="1" y="317"/>
                    <a:pt x="1" y="317"/>
                  </a:cubicBezTo>
                  <a:lnTo>
                    <a:pt x="75" y="317"/>
                  </a:lnTo>
                  <a:cubicBezTo>
                    <a:pt x="126" y="254"/>
                    <a:pt x="310" y="15"/>
                    <a:pt x="705" y="15"/>
                  </a:cubicBezTo>
                  <a:cubicBezTo>
                    <a:pt x="705" y="15"/>
                    <a:pt x="798" y="30"/>
                    <a:pt x="871" y="101"/>
                  </a:cubicBezTo>
                  <a:cubicBezTo>
                    <a:pt x="798" y="18"/>
                    <a:pt x="692" y="0"/>
                    <a:pt x="692" y="0"/>
                  </a:cubicBezTo>
                  <a:close/>
                </a:path>
              </a:pathLst>
            </a:custGeom>
            <a:solidFill>
              <a:srgbClr val="EFB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31"/>
            <p:cNvSpPr/>
            <p:nvPr/>
          </p:nvSpPr>
          <p:spPr>
            <a:xfrm>
              <a:off x="702375" y="3837475"/>
              <a:ext cx="2700" cy="2700"/>
            </a:xfrm>
            <a:custGeom>
              <a:rect b="b" l="l" r="r" t="t"/>
              <a:pathLst>
                <a:path extrusionOk="0" h="108" w="108">
                  <a:moveTo>
                    <a:pt x="53" y="1"/>
                  </a:moveTo>
                  <a:cubicBezTo>
                    <a:pt x="24" y="1"/>
                    <a:pt x="0" y="25"/>
                    <a:pt x="0" y="55"/>
                  </a:cubicBezTo>
                  <a:cubicBezTo>
                    <a:pt x="0" y="82"/>
                    <a:pt x="24" y="107"/>
                    <a:pt x="53" y="107"/>
                  </a:cubicBezTo>
                  <a:cubicBezTo>
                    <a:pt x="83" y="107"/>
                    <a:pt x="108" y="85"/>
                    <a:pt x="108" y="55"/>
                  </a:cubicBezTo>
                  <a:cubicBezTo>
                    <a:pt x="108" y="26"/>
                    <a:pt x="83" y="1"/>
                    <a:pt x="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31"/>
            <p:cNvSpPr/>
            <p:nvPr/>
          </p:nvSpPr>
          <p:spPr>
            <a:xfrm>
              <a:off x="739475" y="3834725"/>
              <a:ext cx="14875" cy="6775"/>
            </a:xfrm>
            <a:custGeom>
              <a:rect b="b" l="l" r="r" t="t"/>
              <a:pathLst>
                <a:path extrusionOk="0" h="271" w="595">
                  <a:moveTo>
                    <a:pt x="437" y="1"/>
                  </a:moveTo>
                  <a:cubicBezTo>
                    <a:pt x="148" y="1"/>
                    <a:pt x="1" y="270"/>
                    <a:pt x="1" y="270"/>
                  </a:cubicBezTo>
                  <a:lnTo>
                    <a:pt x="594" y="251"/>
                  </a:lnTo>
                  <a:cubicBezTo>
                    <a:pt x="594" y="36"/>
                    <a:pt x="437" y="1"/>
                    <a:pt x="4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31"/>
            <p:cNvSpPr/>
            <p:nvPr/>
          </p:nvSpPr>
          <p:spPr>
            <a:xfrm>
              <a:off x="746475" y="3834725"/>
              <a:ext cx="7825" cy="6550"/>
            </a:xfrm>
            <a:custGeom>
              <a:rect b="b" l="l" r="r" t="t"/>
              <a:pathLst>
                <a:path extrusionOk="0" h="262" w="313">
                  <a:moveTo>
                    <a:pt x="155" y="1"/>
                  </a:moveTo>
                  <a:cubicBezTo>
                    <a:pt x="120" y="1"/>
                    <a:pt x="86" y="5"/>
                    <a:pt x="57" y="12"/>
                  </a:cubicBezTo>
                  <a:lnTo>
                    <a:pt x="1" y="261"/>
                  </a:lnTo>
                  <a:lnTo>
                    <a:pt x="313" y="251"/>
                  </a:lnTo>
                  <a:cubicBezTo>
                    <a:pt x="313" y="36"/>
                    <a:pt x="155" y="1"/>
                    <a:pt x="155" y="1"/>
                  </a:cubicBez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31"/>
            <p:cNvSpPr/>
            <p:nvPr/>
          </p:nvSpPr>
          <p:spPr>
            <a:xfrm>
              <a:off x="739375" y="3834700"/>
              <a:ext cx="13825" cy="6800"/>
            </a:xfrm>
            <a:custGeom>
              <a:rect b="b" l="l" r="r" t="t"/>
              <a:pathLst>
                <a:path extrusionOk="0" h="272" w="553">
                  <a:moveTo>
                    <a:pt x="439" y="0"/>
                  </a:moveTo>
                  <a:cubicBezTo>
                    <a:pt x="149" y="0"/>
                    <a:pt x="0" y="271"/>
                    <a:pt x="0" y="271"/>
                  </a:cubicBezTo>
                  <a:lnTo>
                    <a:pt x="46" y="271"/>
                  </a:lnTo>
                  <a:cubicBezTo>
                    <a:pt x="80" y="218"/>
                    <a:pt x="196" y="13"/>
                    <a:pt x="447" y="13"/>
                  </a:cubicBezTo>
                  <a:cubicBezTo>
                    <a:pt x="447" y="13"/>
                    <a:pt x="507" y="27"/>
                    <a:pt x="553" y="87"/>
                  </a:cubicBezTo>
                  <a:cubicBezTo>
                    <a:pt x="505" y="15"/>
                    <a:pt x="439" y="0"/>
                    <a:pt x="439" y="0"/>
                  </a:cubicBezTo>
                  <a:close/>
                </a:path>
              </a:pathLst>
            </a:custGeom>
            <a:solidFill>
              <a:srgbClr val="EFB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31"/>
            <p:cNvSpPr/>
            <p:nvPr/>
          </p:nvSpPr>
          <p:spPr>
            <a:xfrm>
              <a:off x="746175" y="3837475"/>
              <a:ext cx="1800" cy="2250"/>
            </a:xfrm>
            <a:custGeom>
              <a:rect b="b" l="l" r="r" t="t"/>
              <a:pathLst>
                <a:path extrusionOk="0" h="90" w="72">
                  <a:moveTo>
                    <a:pt x="36" y="1"/>
                  </a:moveTo>
                  <a:cubicBezTo>
                    <a:pt x="16" y="1"/>
                    <a:pt x="1" y="22"/>
                    <a:pt x="1" y="45"/>
                  </a:cubicBezTo>
                  <a:cubicBezTo>
                    <a:pt x="1" y="69"/>
                    <a:pt x="17" y="89"/>
                    <a:pt x="36" y="89"/>
                  </a:cubicBezTo>
                  <a:cubicBezTo>
                    <a:pt x="57" y="89"/>
                    <a:pt x="71" y="70"/>
                    <a:pt x="71" y="45"/>
                  </a:cubicBezTo>
                  <a:cubicBezTo>
                    <a:pt x="71" y="22"/>
                    <a:pt x="54" y="1"/>
                    <a:pt x="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31"/>
            <p:cNvSpPr/>
            <p:nvPr/>
          </p:nvSpPr>
          <p:spPr>
            <a:xfrm>
              <a:off x="649475" y="3776200"/>
              <a:ext cx="70150" cy="158775"/>
            </a:xfrm>
            <a:custGeom>
              <a:rect b="b" l="l" r="r" t="t"/>
              <a:pathLst>
                <a:path extrusionOk="0" h="6351" w="2806">
                  <a:moveTo>
                    <a:pt x="1554" y="0"/>
                  </a:moveTo>
                  <a:lnTo>
                    <a:pt x="832" y="189"/>
                  </a:lnTo>
                  <a:lnTo>
                    <a:pt x="295" y="714"/>
                  </a:lnTo>
                  <a:lnTo>
                    <a:pt x="0" y="2216"/>
                  </a:lnTo>
                  <a:lnTo>
                    <a:pt x="343" y="4365"/>
                  </a:lnTo>
                  <a:cubicBezTo>
                    <a:pt x="708" y="5388"/>
                    <a:pt x="1783" y="6279"/>
                    <a:pt x="1783" y="6279"/>
                  </a:cubicBezTo>
                  <a:cubicBezTo>
                    <a:pt x="1954" y="6331"/>
                    <a:pt x="2116" y="6351"/>
                    <a:pt x="2263" y="6351"/>
                  </a:cubicBezTo>
                  <a:cubicBezTo>
                    <a:pt x="2485" y="6351"/>
                    <a:pt x="2674" y="6307"/>
                    <a:pt x="2806" y="6263"/>
                  </a:cubicBezTo>
                  <a:cubicBezTo>
                    <a:pt x="1760" y="6181"/>
                    <a:pt x="974" y="4708"/>
                    <a:pt x="974" y="2764"/>
                  </a:cubicBezTo>
                  <a:cubicBezTo>
                    <a:pt x="974" y="1719"/>
                    <a:pt x="1168" y="661"/>
                    <a:pt x="1554" y="0"/>
                  </a:cubicBezTo>
                  <a:close/>
                </a:path>
              </a:pathLst>
            </a:custGeom>
            <a:solidFill>
              <a:srgbClr val="EFB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31"/>
            <p:cNvSpPr/>
            <p:nvPr/>
          </p:nvSpPr>
          <p:spPr>
            <a:xfrm>
              <a:off x="672950" y="3854600"/>
              <a:ext cx="13725" cy="53375"/>
            </a:xfrm>
            <a:custGeom>
              <a:rect b="b" l="l" r="r" t="t"/>
              <a:pathLst>
                <a:path extrusionOk="0" h="2135" w="549">
                  <a:moveTo>
                    <a:pt x="1" y="1"/>
                  </a:moveTo>
                  <a:lnTo>
                    <a:pt x="74" y="1197"/>
                  </a:lnTo>
                  <a:lnTo>
                    <a:pt x="548" y="2135"/>
                  </a:lnTo>
                  <a:lnTo>
                    <a:pt x="548" y="2135"/>
                  </a:lnTo>
                  <a:lnTo>
                    <a:pt x="406" y="513"/>
                  </a:lnTo>
                  <a:lnTo>
                    <a:pt x="1" y="1"/>
                  </a:lnTo>
                  <a:close/>
                </a:path>
              </a:pathLst>
            </a:custGeom>
            <a:solidFill>
              <a:srgbClr val="EFB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31"/>
            <p:cNvSpPr/>
            <p:nvPr/>
          </p:nvSpPr>
          <p:spPr>
            <a:xfrm>
              <a:off x="685275" y="3905125"/>
              <a:ext cx="16225" cy="9625"/>
            </a:xfrm>
            <a:custGeom>
              <a:rect b="b" l="l" r="r" t="t"/>
              <a:pathLst>
                <a:path extrusionOk="0" h="385" w="649">
                  <a:moveTo>
                    <a:pt x="1" y="0"/>
                  </a:moveTo>
                  <a:lnTo>
                    <a:pt x="176" y="364"/>
                  </a:lnTo>
                  <a:lnTo>
                    <a:pt x="642" y="385"/>
                  </a:lnTo>
                  <a:lnTo>
                    <a:pt x="649" y="202"/>
                  </a:lnTo>
                  <a:lnTo>
                    <a:pt x="1" y="0"/>
                  </a:lnTo>
                  <a:close/>
                </a:path>
              </a:pathLst>
            </a:custGeom>
            <a:solidFill>
              <a:srgbClr val="EFB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31"/>
            <p:cNvSpPr/>
            <p:nvPr/>
          </p:nvSpPr>
          <p:spPr>
            <a:xfrm>
              <a:off x="641350" y="3846400"/>
              <a:ext cx="12850" cy="20075"/>
            </a:xfrm>
            <a:custGeom>
              <a:rect b="b" l="l" r="r" t="t"/>
              <a:pathLst>
                <a:path extrusionOk="0" h="803" w="514">
                  <a:moveTo>
                    <a:pt x="274" y="0"/>
                  </a:moveTo>
                  <a:cubicBezTo>
                    <a:pt x="1" y="0"/>
                    <a:pt x="60" y="230"/>
                    <a:pt x="57" y="232"/>
                  </a:cubicBezTo>
                  <a:cubicBezTo>
                    <a:pt x="203" y="803"/>
                    <a:pt x="514" y="803"/>
                    <a:pt x="514" y="803"/>
                  </a:cubicBezTo>
                  <a:lnTo>
                    <a:pt x="315" y="2"/>
                  </a:lnTo>
                  <a:cubicBezTo>
                    <a:pt x="300" y="1"/>
                    <a:pt x="287" y="0"/>
                    <a:pt x="274" y="0"/>
                  </a:cubicBezTo>
                  <a:close/>
                </a:path>
              </a:pathLst>
            </a:custGeom>
            <a:solidFill>
              <a:srgbClr val="DE2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31"/>
            <p:cNvSpPr/>
            <p:nvPr/>
          </p:nvSpPr>
          <p:spPr>
            <a:xfrm>
              <a:off x="636425" y="3753175"/>
              <a:ext cx="125950" cy="112400"/>
            </a:xfrm>
            <a:custGeom>
              <a:rect b="b" l="l" r="r" t="t"/>
              <a:pathLst>
                <a:path extrusionOk="0" h="4496" w="5038">
                  <a:moveTo>
                    <a:pt x="2849" y="0"/>
                  </a:moveTo>
                  <a:cubicBezTo>
                    <a:pt x="2019" y="0"/>
                    <a:pt x="1278" y="176"/>
                    <a:pt x="1278" y="176"/>
                  </a:cubicBezTo>
                  <a:lnTo>
                    <a:pt x="1" y="1280"/>
                  </a:lnTo>
                  <a:cubicBezTo>
                    <a:pt x="304" y="2386"/>
                    <a:pt x="304" y="3319"/>
                    <a:pt x="304" y="3319"/>
                  </a:cubicBezTo>
                  <a:lnTo>
                    <a:pt x="568" y="3379"/>
                  </a:lnTo>
                  <a:lnTo>
                    <a:pt x="973" y="4078"/>
                  </a:lnTo>
                  <a:lnTo>
                    <a:pt x="1135" y="4090"/>
                  </a:lnTo>
                  <a:lnTo>
                    <a:pt x="1235" y="4495"/>
                  </a:lnTo>
                  <a:lnTo>
                    <a:pt x="1459" y="4464"/>
                  </a:lnTo>
                  <a:lnTo>
                    <a:pt x="1297" y="2713"/>
                  </a:lnTo>
                  <a:lnTo>
                    <a:pt x="1631" y="1903"/>
                  </a:lnTo>
                  <a:cubicBezTo>
                    <a:pt x="2747" y="1204"/>
                    <a:pt x="3669" y="1163"/>
                    <a:pt x="3669" y="1163"/>
                  </a:cubicBezTo>
                  <a:cubicBezTo>
                    <a:pt x="4236" y="1304"/>
                    <a:pt x="4438" y="1660"/>
                    <a:pt x="4438" y="1660"/>
                  </a:cubicBezTo>
                  <a:lnTo>
                    <a:pt x="4762" y="2348"/>
                  </a:lnTo>
                  <a:lnTo>
                    <a:pt x="5037" y="961"/>
                  </a:lnTo>
                  <a:lnTo>
                    <a:pt x="4319" y="277"/>
                  </a:lnTo>
                  <a:cubicBezTo>
                    <a:pt x="3896" y="66"/>
                    <a:pt x="3356" y="0"/>
                    <a:pt x="2849" y="0"/>
                  </a:cubicBezTo>
                  <a:close/>
                </a:path>
              </a:pathLst>
            </a:custGeom>
            <a:solidFill>
              <a:srgbClr val="D26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31"/>
            <p:cNvSpPr/>
            <p:nvPr/>
          </p:nvSpPr>
          <p:spPr>
            <a:xfrm>
              <a:off x="636425" y="3763425"/>
              <a:ext cx="79825" cy="102175"/>
            </a:xfrm>
            <a:custGeom>
              <a:rect b="b" l="l" r="r" t="t"/>
              <a:pathLst>
                <a:path extrusionOk="0" h="4087" w="3193">
                  <a:moveTo>
                    <a:pt x="1733" y="0"/>
                  </a:moveTo>
                  <a:cubicBezTo>
                    <a:pt x="1733" y="0"/>
                    <a:pt x="1210" y="52"/>
                    <a:pt x="853" y="654"/>
                  </a:cubicBezTo>
                  <a:cubicBezTo>
                    <a:pt x="856" y="440"/>
                    <a:pt x="895" y="236"/>
                    <a:pt x="964" y="43"/>
                  </a:cubicBezTo>
                  <a:lnTo>
                    <a:pt x="964" y="43"/>
                  </a:lnTo>
                  <a:lnTo>
                    <a:pt x="1" y="872"/>
                  </a:lnTo>
                  <a:cubicBezTo>
                    <a:pt x="304" y="1978"/>
                    <a:pt x="304" y="2910"/>
                    <a:pt x="304" y="2910"/>
                  </a:cubicBezTo>
                  <a:lnTo>
                    <a:pt x="568" y="2970"/>
                  </a:lnTo>
                  <a:lnTo>
                    <a:pt x="973" y="3670"/>
                  </a:lnTo>
                  <a:lnTo>
                    <a:pt x="1135" y="3682"/>
                  </a:lnTo>
                  <a:lnTo>
                    <a:pt x="1235" y="4087"/>
                  </a:lnTo>
                  <a:lnTo>
                    <a:pt x="1459" y="4057"/>
                  </a:lnTo>
                  <a:lnTo>
                    <a:pt x="1297" y="2305"/>
                  </a:lnTo>
                  <a:lnTo>
                    <a:pt x="1397" y="2060"/>
                  </a:lnTo>
                  <a:cubicBezTo>
                    <a:pt x="1261" y="1910"/>
                    <a:pt x="1145" y="1745"/>
                    <a:pt x="1057" y="1564"/>
                  </a:cubicBezTo>
                  <a:cubicBezTo>
                    <a:pt x="1164" y="1439"/>
                    <a:pt x="1911" y="610"/>
                    <a:pt x="3192" y="521"/>
                  </a:cubicBezTo>
                  <a:cubicBezTo>
                    <a:pt x="3192" y="521"/>
                    <a:pt x="3167" y="520"/>
                    <a:pt x="3123" y="520"/>
                  </a:cubicBezTo>
                  <a:cubicBezTo>
                    <a:pt x="2858" y="520"/>
                    <a:pt x="1886" y="560"/>
                    <a:pt x="1186" y="1115"/>
                  </a:cubicBezTo>
                  <a:cubicBezTo>
                    <a:pt x="1186" y="1115"/>
                    <a:pt x="1563" y="399"/>
                    <a:pt x="2279" y="230"/>
                  </a:cubicBezTo>
                  <a:lnTo>
                    <a:pt x="2279" y="230"/>
                  </a:lnTo>
                  <a:cubicBezTo>
                    <a:pt x="2279" y="230"/>
                    <a:pt x="1434" y="371"/>
                    <a:pt x="1049" y="959"/>
                  </a:cubicBezTo>
                  <a:cubicBezTo>
                    <a:pt x="1049" y="959"/>
                    <a:pt x="1260" y="209"/>
                    <a:pt x="1733" y="0"/>
                  </a:cubicBezTo>
                  <a:close/>
                </a:path>
              </a:pathLst>
            </a:custGeom>
            <a:solidFill>
              <a:srgbClr val="D26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31"/>
            <p:cNvSpPr/>
            <p:nvPr/>
          </p:nvSpPr>
          <p:spPr>
            <a:xfrm>
              <a:off x="644800" y="3944250"/>
              <a:ext cx="32000" cy="29225"/>
            </a:xfrm>
            <a:custGeom>
              <a:rect b="b" l="l" r="r" t="t"/>
              <a:pathLst>
                <a:path extrusionOk="0" h="1169" w="1280">
                  <a:moveTo>
                    <a:pt x="250" y="1"/>
                  </a:moveTo>
                  <a:lnTo>
                    <a:pt x="0" y="325"/>
                  </a:lnTo>
                  <a:lnTo>
                    <a:pt x="1037" y="1169"/>
                  </a:lnTo>
                  <a:lnTo>
                    <a:pt x="1280" y="590"/>
                  </a:lnTo>
                  <a:lnTo>
                    <a:pt x="25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31"/>
            <p:cNvSpPr/>
            <p:nvPr/>
          </p:nvSpPr>
          <p:spPr>
            <a:xfrm>
              <a:off x="678625" y="3950450"/>
              <a:ext cx="19400" cy="22300"/>
            </a:xfrm>
            <a:custGeom>
              <a:rect b="b" l="l" r="r" t="t"/>
              <a:pathLst>
                <a:path extrusionOk="0" h="892" w="776">
                  <a:moveTo>
                    <a:pt x="575" y="0"/>
                  </a:moveTo>
                  <a:lnTo>
                    <a:pt x="0" y="331"/>
                  </a:lnTo>
                  <a:lnTo>
                    <a:pt x="236" y="891"/>
                  </a:lnTo>
                  <a:lnTo>
                    <a:pt x="775" y="205"/>
                  </a:lnTo>
                  <a:lnTo>
                    <a:pt x="57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31"/>
            <p:cNvSpPr/>
            <p:nvPr/>
          </p:nvSpPr>
          <p:spPr>
            <a:xfrm>
              <a:off x="671225" y="3960750"/>
              <a:ext cx="13250" cy="12875"/>
            </a:xfrm>
            <a:custGeom>
              <a:rect b="b" l="l" r="r" t="t"/>
              <a:pathLst>
                <a:path extrusionOk="0" h="515" w="530">
                  <a:moveTo>
                    <a:pt x="296" y="0"/>
                  </a:moveTo>
                  <a:lnTo>
                    <a:pt x="238" y="106"/>
                  </a:lnTo>
                  <a:lnTo>
                    <a:pt x="0" y="486"/>
                  </a:lnTo>
                  <a:lnTo>
                    <a:pt x="529" y="514"/>
                  </a:lnTo>
                  <a:lnTo>
                    <a:pt x="29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31"/>
            <p:cNvSpPr/>
            <p:nvPr/>
          </p:nvSpPr>
          <p:spPr>
            <a:xfrm>
              <a:off x="676225" y="3972025"/>
              <a:ext cx="23775" cy="110275"/>
            </a:xfrm>
            <a:custGeom>
              <a:rect b="b" l="l" r="r" t="t"/>
              <a:pathLst>
                <a:path extrusionOk="0" h="4411" w="951">
                  <a:moveTo>
                    <a:pt x="1" y="0"/>
                  </a:moveTo>
                  <a:lnTo>
                    <a:pt x="304" y="3180"/>
                  </a:lnTo>
                  <a:lnTo>
                    <a:pt x="847" y="4411"/>
                  </a:lnTo>
                  <a:lnTo>
                    <a:pt x="951" y="2243"/>
                  </a:lnTo>
                  <a:lnTo>
                    <a:pt x="235" y="43"/>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31"/>
            <p:cNvSpPr/>
            <p:nvPr/>
          </p:nvSpPr>
          <p:spPr>
            <a:xfrm>
              <a:off x="688375" y="4251975"/>
              <a:ext cx="17475" cy="17500"/>
            </a:xfrm>
            <a:custGeom>
              <a:rect b="b" l="l" r="r" t="t"/>
              <a:pathLst>
                <a:path extrusionOk="0" h="700" w="699">
                  <a:moveTo>
                    <a:pt x="351" y="0"/>
                  </a:moveTo>
                  <a:cubicBezTo>
                    <a:pt x="157" y="0"/>
                    <a:pt x="1" y="156"/>
                    <a:pt x="1" y="349"/>
                  </a:cubicBezTo>
                  <a:cubicBezTo>
                    <a:pt x="1" y="544"/>
                    <a:pt x="157" y="700"/>
                    <a:pt x="351" y="700"/>
                  </a:cubicBezTo>
                  <a:cubicBezTo>
                    <a:pt x="543" y="700"/>
                    <a:pt x="699" y="544"/>
                    <a:pt x="699" y="349"/>
                  </a:cubicBezTo>
                  <a:cubicBezTo>
                    <a:pt x="699" y="156"/>
                    <a:pt x="544" y="0"/>
                    <a:pt x="3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31"/>
            <p:cNvSpPr/>
            <p:nvPr/>
          </p:nvSpPr>
          <p:spPr>
            <a:xfrm>
              <a:off x="687950" y="4316975"/>
              <a:ext cx="17400" cy="17475"/>
            </a:xfrm>
            <a:custGeom>
              <a:rect b="b" l="l" r="r" t="t"/>
              <a:pathLst>
                <a:path extrusionOk="0" h="699" w="696">
                  <a:moveTo>
                    <a:pt x="348" y="1"/>
                  </a:moveTo>
                  <a:cubicBezTo>
                    <a:pt x="156" y="1"/>
                    <a:pt x="0" y="156"/>
                    <a:pt x="0" y="348"/>
                  </a:cubicBezTo>
                  <a:cubicBezTo>
                    <a:pt x="0" y="541"/>
                    <a:pt x="155" y="699"/>
                    <a:pt x="348" y="699"/>
                  </a:cubicBezTo>
                  <a:cubicBezTo>
                    <a:pt x="539" y="699"/>
                    <a:pt x="695" y="541"/>
                    <a:pt x="695" y="348"/>
                  </a:cubicBezTo>
                  <a:cubicBezTo>
                    <a:pt x="695" y="157"/>
                    <a:pt x="539" y="1"/>
                    <a:pt x="3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31"/>
            <p:cNvSpPr/>
            <p:nvPr/>
          </p:nvSpPr>
          <p:spPr>
            <a:xfrm>
              <a:off x="431775" y="4205775"/>
              <a:ext cx="777000" cy="42125"/>
            </a:xfrm>
            <a:custGeom>
              <a:rect b="b" l="l" r="r" t="t"/>
              <a:pathLst>
                <a:path extrusionOk="0" h="1685" w="31080">
                  <a:moveTo>
                    <a:pt x="0" y="0"/>
                  </a:moveTo>
                  <a:lnTo>
                    <a:pt x="0" y="1685"/>
                  </a:lnTo>
                  <a:lnTo>
                    <a:pt x="31079" y="1685"/>
                  </a:lnTo>
                  <a:lnTo>
                    <a:pt x="3107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31"/>
            <p:cNvSpPr/>
            <p:nvPr/>
          </p:nvSpPr>
          <p:spPr>
            <a:xfrm>
              <a:off x="643800" y="3862625"/>
              <a:ext cx="3325" cy="5925"/>
            </a:xfrm>
            <a:custGeom>
              <a:rect b="b" l="l" r="r" t="t"/>
              <a:pathLst>
                <a:path extrusionOk="0" h="237" w="133">
                  <a:moveTo>
                    <a:pt x="133" y="1"/>
                  </a:moveTo>
                  <a:cubicBezTo>
                    <a:pt x="59" y="1"/>
                    <a:pt x="0" y="54"/>
                    <a:pt x="0" y="119"/>
                  </a:cubicBezTo>
                  <a:cubicBezTo>
                    <a:pt x="0" y="182"/>
                    <a:pt x="59" y="236"/>
                    <a:pt x="133" y="236"/>
                  </a:cubicBezTo>
                  <a:lnTo>
                    <a:pt x="133" y="216"/>
                  </a:lnTo>
                  <a:cubicBezTo>
                    <a:pt x="72" y="216"/>
                    <a:pt x="22" y="172"/>
                    <a:pt x="22" y="119"/>
                  </a:cubicBezTo>
                  <a:cubicBezTo>
                    <a:pt x="22" y="66"/>
                    <a:pt x="72" y="21"/>
                    <a:pt x="133" y="21"/>
                  </a:cubicBezTo>
                  <a:lnTo>
                    <a:pt x="133" y="1"/>
                  </a:ln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31"/>
            <p:cNvSpPr/>
            <p:nvPr/>
          </p:nvSpPr>
          <p:spPr>
            <a:xfrm>
              <a:off x="646825" y="3868000"/>
              <a:ext cx="3325" cy="5925"/>
            </a:xfrm>
            <a:custGeom>
              <a:rect b="b" l="l" r="r" t="t"/>
              <a:pathLst>
                <a:path extrusionOk="0" h="237" w="133">
                  <a:moveTo>
                    <a:pt x="0" y="1"/>
                  </a:moveTo>
                  <a:lnTo>
                    <a:pt x="0" y="21"/>
                  </a:lnTo>
                  <a:cubicBezTo>
                    <a:pt x="62" y="21"/>
                    <a:pt x="111" y="66"/>
                    <a:pt x="111" y="119"/>
                  </a:cubicBezTo>
                  <a:cubicBezTo>
                    <a:pt x="111" y="172"/>
                    <a:pt x="62" y="216"/>
                    <a:pt x="0" y="216"/>
                  </a:cubicBezTo>
                  <a:lnTo>
                    <a:pt x="0" y="236"/>
                  </a:lnTo>
                  <a:cubicBezTo>
                    <a:pt x="74" y="236"/>
                    <a:pt x="133" y="183"/>
                    <a:pt x="133" y="119"/>
                  </a:cubicBezTo>
                  <a:cubicBezTo>
                    <a:pt x="133" y="54"/>
                    <a:pt x="74" y="1"/>
                    <a:pt x="0" y="1"/>
                  </a:cubicBez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31"/>
            <p:cNvSpPr/>
            <p:nvPr/>
          </p:nvSpPr>
          <p:spPr>
            <a:xfrm>
              <a:off x="643650" y="3873450"/>
              <a:ext cx="3325" cy="5875"/>
            </a:xfrm>
            <a:custGeom>
              <a:rect b="b" l="l" r="r" t="t"/>
              <a:pathLst>
                <a:path extrusionOk="0" h="235" w="133">
                  <a:moveTo>
                    <a:pt x="133" y="1"/>
                  </a:moveTo>
                  <a:cubicBezTo>
                    <a:pt x="59" y="1"/>
                    <a:pt x="0" y="54"/>
                    <a:pt x="0" y="117"/>
                  </a:cubicBezTo>
                  <a:cubicBezTo>
                    <a:pt x="0" y="182"/>
                    <a:pt x="59" y="235"/>
                    <a:pt x="133" y="235"/>
                  </a:cubicBezTo>
                  <a:lnTo>
                    <a:pt x="133" y="216"/>
                  </a:lnTo>
                  <a:cubicBezTo>
                    <a:pt x="71" y="216"/>
                    <a:pt x="22" y="172"/>
                    <a:pt x="22" y="119"/>
                  </a:cubicBezTo>
                  <a:cubicBezTo>
                    <a:pt x="22" y="63"/>
                    <a:pt x="73" y="20"/>
                    <a:pt x="133" y="20"/>
                  </a:cubicBezTo>
                  <a:lnTo>
                    <a:pt x="133" y="1"/>
                  </a:ln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31"/>
            <p:cNvSpPr/>
            <p:nvPr/>
          </p:nvSpPr>
          <p:spPr>
            <a:xfrm>
              <a:off x="646750" y="3878825"/>
              <a:ext cx="3325" cy="5925"/>
            </a:xfrm>
            <a:custGeom>
              <a:rect b="b" l="l" r="r" t="t"/>
              <a:pathLst>
                <a:path extrusionOk="0" h="237" w="133">
                  <a:moveTo>
                    <a:pt x="0" y="1"/>
                  </a:moveTo>
                  <a:lnTo>
                    <a:pt x="0" y="21"/>
                  </a:lnTo>
                  <a:cubicBezTo>
                    <a:pt x="60" y="21"/>
                    <a:pt x="111" y="66"/>
                    <a:pt x="111" y="119"/>
                  </a:cubicBezTo>
                  <a:cubicBezTo>
                    <a:pt x="111" y="172"/>
                    <a:pt x="60" y="216"/>
                    <a:pt x="0" y="216"/>
                  </a:cubicBezTo>
                  <a:lnTo>
                    <a:pt x="0" y="236"/>
                  </a:lnTo>
                  <a:cubicBezTo>
                    <a:pt x="74" y="236"/>
                    <a:pt x="133" y="182"/>
                    <a:pt x="133" y="119"/>
                  </a:cubicBezTo>
                  <a:cubicBezTo>
                    <a:pt x="133" y="54"/>
                    <a:pt x="74" y="1"/>
                    <a:pt x="0" y="1"/>
                  </a:cubicBez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31"/>
            <p:cNvSpPr/>
            <p:nvPr/>
          </p:nvSpPr>
          <p:spPr>
            <a:xfrm>
              <a:off x="643575" y="3884200"/>
              <a:ext cx="3325" cy="5925"/>
            </a:xfrm>
            <a:custGeom>
              <a:rect b="b" l="l" r="r" t="t"/>
              <a:pathLst>
                <a:path extrusionOk="0" h="237" w="133">
                  <a:moveTo>
                    <a:pt x="133" y="1"/>
                  </a:moveTo>
                  <a:cubicBezTo>
                    <a:pt x="59" y="1"/>
                    <a:pt x="0" y="54"/>
                    <a:pt x="0" y="119"/>
                  </a:cubicBezTo>
                  <a:cubicBezTo>
                    <a:pt x="0" y="183"/>
                    <a:pt x="59" y="236"/>
                    <a:pt x="133" y="236"/>
                  </a:cubicBezTo>
                  <a:lnTo>
                    <a:pt x="133" y="216"/>
                  </a:lnTo>
                  <a:cubicBezTo>
                    <a:pt x="71" y="216"/>
                    <a:pt x="23" y="172"/>
                    <a:pt x="23" y="119"/>
                  </a:cubicBezTo>
                  <a:cubicBezTo>
                    <a:pt x="23" y="66"/>
                    <a:pt x="71" y="21"/>
                    <a:pt x="133" y="21"/>
                  </a:cubicBezTo>
                  <a:lnTo>
                    <a:pt x="133" y="1"/>
                  </a:ln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31"/>
            <p:cNvSpPr/>
            <p:nvPr/>
          </p:nvSpPr>
          <p:spPr>
            <a:xfrm>
              <a:off x="646600" y="3889625"/>
              <a:ext cx="3325" cy="5900"/>
            </a:xfrm>
            <a:custGeom>
              <a:rect b="b" l="l" r="r" t="t"/>
              <a:pathLst>
                <a:path extrusionOk="0" h="236" w="133">
                  <a:moveTo>
                    <a:pt x="0" y="0"/>
                  </a:moveTo>
                  <a:lnTo>
                    <a:pt x="0" y="21"/>
                  </a:lnTo>
                  <a:cubicBezTo>
                    <a:pt x="61" y="21"/>
                    <a:pt x="111" y="65"/>
                    <a:pt x="111" y="120"/>
                  </a:cubicBezTo>
                  <a:cubicBezTo>
                    <a:pt x="111" y="173"/>
                    <a:pt x="61" y="217"/>
                    <a:pt x="0" y="217"/>
                  </a:cubicBezTo>
                  <a:lnTo>
                    <a:pt x="0" y="236"/>
                  </a:lnTo>
                  <a:cubicBezTo>
                    <a:pt x="74" y="236"/>
                    <a:pt x="133" y="183"/>
                    <a:pt x="133" y="118"/>
                  </a:cubicBezTo>
                  <a:cubicBezTo>
                    <a:pt x="133" y="55"/>
                    <a:pt x="74" y="0"/>
                    <a:pt x="0" y="0"/>
                  </a:cubicBez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31"/>
            <p:cNvSpPr/>
            <p:nvPr/>
          </p:nvSpPr>
          <p:spPr>
            <a:xfrm>
              <a:off x="643425" y="3895025"/>
              <a:ext cx="3350" cy="5925"/>
            </a:xfrm>
            <a:custGeom>
              <a:rect b="b" l="l" r="r" t="t"/>
              <a:pathLst>
                <a:path extrusionOk="0" h="237" w="134">
                  <a:moveTo>
                    <a:pt x="133" y="1"/>
                  </a:moveTo>
                  <a:cubicBezTo>
                    <a:pt x="59" y="1"/>
                    <a:pt x="1" y="54"/>
                    <a:pt x="1" y="119"/>
                  </a:cubicBezTo>
                  <a:cubicBezTo>
                    <a:pt x="1" y="182"/>
                    <a:pt x="59" y="236"/>
                    <a:pt x="133" y="236"/>
                  </a:cubicBezTo>
                  <a:lnTo>
                    <a:pt x="133" y="216"/>
                  </a:lnTo>
                  <a:cubicBezTo>
                    <a:pt x="73" y="216"/>
                    <a:pt x="23" y="172"/>
                    <a:pt x="23" y="119"/>
                  </a:cubicBezTo>
                  <a:cubicBezTo>
                    <a:pt x="23" y="66"/>
                    <a:pt x="73" y="21"/>
                    <a:pt x="133" y="21"/>
                  </a:cubicBezTo>
                  <a:lnTo>
                    <a:pt x="133" y="1"/>
                  </a:ln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31"/>
            <p:cNvSpPr/>
            <p:nvPr/>
          </p:nvSpPr>
          <p:spPr>
            <a:xfrm>
              <a:off x="646525" y="3900400"/>
              <a:ext cx="3325" cy="5925"/>
            </a:xfrm>
            <a:custGeom>
              <a:rect b="b" l="l" r="r" t="t"/>
              <a:pathLst>
                <a:path extrusionOk="0" h="237" w="133">
                  <a:moveTo>
                    <a:pt x="0" y="1"/>
                  </a:moveTo>
                  <a:lnTo>
                    <a:pt x="0" y="21"/>
                  </a:lnTo>
                  <a:cubicBezTo>
                    <a:pt x="61" y="21"/>
                    <a:pt x="111" y="66"/>
                    <a:pt x="111" y="119"/>
                  </a:cubicBezTo>
                  <a:cubicBezTo>
                    <a:pt x="111" y="172"/>
                    <a:pt x="61" y="216"/>
                    <a:pt x="0" y="216"/>
                  </a:cubicBezTo>
                  <a:lnTo>
                    <a:pt x="0" y="236"/>
                  </a:lnTo>
                  <a:cubicBezTo>
                    <a:pt x="74" y="236"/>
                    <a:pt x="133" y="183"/>
                    <a:pt x="133" y="119"/>
                  </a:cubicBezTo>
                  <a:cubicBezTo>
                    <a:pt x="133" y="54"/>
                    <a:pt x="74" y="1"/>
                    <a:pt x="0" y="1"/>
                  </a:cubicBez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31"/>
            <p:cNvSpPr/>
            <p:nvPr/>
          </p:nvSpPr>
          <p:spPr>
            <a:xfrm>
              <a:off x="643675" y="3905775"/>
              <a:ext cx="3350" cy="5925"/>
            </a:xfrm>
            <a:custGeom>
              <a:rect b="b" l="l" r="r" t="t"/>
              <a:pathLst>
                <a:path extrusionOk="0" h="237" w="134">
                  <a:moveTo>
                    <a:pt x="133" y="1"/>
                  </a:moveTo>
                  <a:cubicBezTo>
                    <a:pt x="60" y="1"/>
                    <a:pt x="1" y="54"/>
                    <a:pt x="1" y="119"/>
                  </a:cubicBezTo>
                  <a:cubicBezTo>
                    <a:pt x="1" y="183"/>
                    <a:pt x="60" y="236"/>
                    <a:pt x="133" y="236"/>
                  </a:cubicBezTo>
                  <a:lnTo>
                    <a:pt x="133" y="217"/>
                  </a:lnTo>
                  <a:cubicBezTo>
                    <a:pt x="73" y="217"/>
                    <a:pt x="23" y="173"/>
                    <a:pt x="23" y="119"/>
                  </a:cubicBezTo>
                  <a:cubicBezTo>
                    <a:pt x="23" y="66"/>
                    <a:pt x="73" y="21"/>
                    <a:pt x="133" y="21"/>
                  </a:cubicBezTo>
                  <a:lnTo>
                    <a:pt x="133" y="1"/>
                  </a:ln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31"/>
            <p:cNvSpPr/>
            <p:nvPr/>
          </p:nvSpPr>
          <p:spPr>
            <a:xfrm>
              <a:off x="646750" y="3911200"/>
              <a:ext cx="3325" cy="5875"/>
            </a:xfrm>
            <a:custGeom>
              <a:rect b="b" l="l" r="r" t="t"/>
              <a:pathLst>
                <a:path extrusionOk="0" h="235" w="133">
                  <a:moveTo>
                    <a:pt x="0" y="0"/>
                  </a:moveTo>
                  <a:lnTo>
                    <a:pt x="0" y="19"/>
                  </a:lnTo>
                  <a:cubicBezTo>
                    <a:pt x="60" y="19"/>
                    <a:pt x="111" y="64"/>
                    <a:pt x="111" y="118"/>
                  </a:cubicBezTo>
                  <a:cubicBezTo>
                    <a:pt x="111" y="171"/>
                    <a:pt x="60" y="215"/>
                    <a:pt x="0" y="215"/>
                  </a:cubicBezTo>
                  <a:lnTo>
                    <a:pt x="0" y="234"/>
                  </a:lnTo>
                  <a:cubicBezTo>
                    <a:pt x="74" y="234"/>
                    <a:pt x="133" y="181"/>
                    <a:pt x="133" y="117"/>
                  </a:cubicBezTo>
                  <a:cubicBezTo>
                    <a:pt x="133" y="53"/>
                    <a:pt x="74" y="0"/>
                    <a:pt x="0" y="0"/>
                  </a:cubicBez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31"/>
            <p:cNvSpPr/>
            <p:nvPr/>
          </p:nvSpPr>
          <p:spPr>
            <a:xfrm>
              <a:off x="643575" y="3916600"/>
              <a:ext cx="3325" cy="5925"/>
            </a:xfrm>
            <a:custGeom>
              <a:rect b="b" l="l" r="r" t="t"/>
              <a:pathLst>
                <a:path extrusionOk="0" h="237" w="133">
                  <a:moveTo>
                    <a:pt x="133" y="1"/>
                  </a:moveTo>
                  <a:cubicBezTo>
                    <a:pt x="59" y="1"/>
                    <a:pt x="0" y="54"/>
                    <a:pt x="0" y="119"/>
                  </a:cubicBezTo>
                  <a:cubicBezTo>
                    <a:pt x="0" y="183"/>
                    <a:pt x="59" y="236"/>
                    <a:pt x="133" y="236"/>
                  </a:cubicBezTo>
                  <a:lnTo>
                    <a:pt x="133" y="216"/>
                  </a:lnTo>
                  <a:cubicBezTo>
                    <a:pt x="71" y="216"/>
                    <a:pt x="23" y="172"/>
                    <a:pt x="23" y="119"/>
                  </a:cubicBezTo>
                  <a:cubicBezTo>
                    <a:pt x="23" y="66"/>
                    <a:pt x="71" y="21"/>
                    <a:pt x="133" y="21"/>
                  </a:cubicBezTo>
                  <a:lnTo>
                    <a:pt x="133" y="1"/>
                  </a:ln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31"/>
            <p:cNvSpPr/>
            <p:nvPr/>
          </p:nvSpPr>
          <p:spPr>
            <a:xfrm>
              <a:off x="646625" y="3921975"/>
              <a:ext cx="3350" cy="5925"/>
            </a:xfrm>
            <a:custGeom>
              <a:rect b="b" l="l" r="r" t="t"/>
              <a:pathLst>
                <a:path extrusionOk="0" h="237" w="134">
                  <a:moveTo>
                    <a:pt x="1" y="1"/>
                  </a:moveTo>
                  <a:lnTo>
                    <a:pt x="1" y="21"/>
                  </a:lnTo>
                  <a:cubicBezTo>
                    <a:pt x="63" y="21"/>
                    <a:pt x="111" y="64"/>
                    <a:pt x="111" y="119"/>
                  </a:cubicBezTo>
                  <a:cubicBezTo>
                    <a:pt x="111" y="173"/>
                    <a:pt x="63" y="217"/>
                    <a:pt x="1" y="217"/>
                  </a:cubicBezTo>
                  <a:lnTo>
                    <a:pt x="1" y="236"/>
                  </a:lnTo>
                  <a:cubicBezTo>
                    <a:pt x="74" y="236"/>
                    <a:pt x="133" y="183"/>
                    <a:pt x="133" y="119"/>
                  </a:cubicBezTo>
                  <a:cubicBezTo>
                    <a:pt x="133" y="54"/>
                    <a:pt x="74" y="1"/>
                    <a:pt x="1" y="1"/>
                  </a:cubicBez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31"/>
            <p:cNvSpPr/>
            <p:nvPr/>
          </p:nvSpPr>
          <p:spPr>
            <a:xfrm>
              <a:off x="643475" y="3927425"/>
              <a:ext cx="3325" cy="5925"/>
            </a:xfrm>
            <a:custGeom>
              <a:rect b="b" l="l" r="r" t="t"/>
              <a:pathLst>
                <a:path extrusionOk="0" h="237" w="133">
                  <a:moveTo>
                    <a:pt x="133" y="1"/>
                  </a:moveTo>
                  <a:cubicBezTo>
                    <a:pt x="59" y="1"/>
                    <a:pt x="0" y="54"/>
                    <a:pt x="0" y="119"/>
                  </a:cubicBezTo>
                  <a:cubicBezTo>
                    <a:pt x="0" y="182"/>
                    <a:pt x="59" y="236"/>
                    <a:pt x="133" y="236"/>
                  </a:cubicBezTo>
                  <a:lnTo>
                    <a:pt x="133" y="216"/>
                  </a:lnTo>
                  <a:cubicBezTo>
                    <a:pt x="72" y="216"/>
                    <a:pt x="22" y="172"/>
                    <a:pt x="22" y="119"/>
                  </a:cubicBezTo>
                  <a:cubicBezTo>
                    <a:pt x="22" y="66"/>
                    <a:pt x="72" y="21"/>
                    <a:pt x="133" y="21"/>
                  </a:cubicBezTo>
                  <a:lnTo>
                    <a:pt x="133" y="1"/>
                  </a:ln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31"/>
            <p:cNvSpPr/>
            <p:nvPr/>
          </p:nvSpPr>
          <p:spPr>
            <a:xfrm>
              <a:off x="646525" y="3932800"/>
              <a:ext cx="3325" cy="5925"/>
            </a:xfrm>
            <a:custGeom>
              <a:rect b="b" l="l" r="r" t="t"/>
              <a:pathLst>
                <a:path extrusionOk="0" h="237" w="133">
                  <a:moveTo>
                    <a:pt x="0" y="1"/>
                  </a:moveTo>
                  <a:lnTo>
                    <a:pt x="0" y="21"/>
                  </a:lnTo>
                  <a:cubicBezTo>
                    <a:pt x="61" y="21"/>
                    <a:pt x="111" y="64"/>
                    <a:pt x="111" y="119"/>
                  </a:cubicBezTo>
                  <a:cubicBezTo>
                    <a:pt x="111" y="172"/>
                    <a:pt x="61" y="216"/>
                    <a:pt x="0" y="216"/>
                  </a:cubicBezTo>
                  <a:lnTo>
                    <a:pt x="0" y="236"/>
                  </a:lnTo>
                  <a:cubicBezTo>
                    <a:pt x="74" y="236"/>
                    <a:pt x="133" y="183"/>
                    <a:pt x="133" y="119"/>
                  </a:cubicBezTo>
                  <a:cubicBezTo>
                    <a:pt x="133" y="54"/>
                    <a:pt x="74" y="1"/>
                    <a:pt x="0" y="1"/>
                  </a:cubicBez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31"/>
            <p:cNvSpPr/>
            <p:nvPr/>
          </p:nvSpPr>
          <p:spPr>
            <a:xfrm>
              <a:off x="643325" y="3938175"/>
              <a:ext cx="3325" cy="5925"/>
            </a:xfrm>
            <a:custGeom>
              <a:rect b="b" l="l" r="r" t="t"/>
              <a:pathLst>
                <a:path extrusionOk="0" h="237" w="133">
                  <a:moveTo>
                    <a:pt x="133" y="1"/>
                  </a:moveTo>
                  <a:cubicBezTo>
                    <a:pt x="59" y="1"/>
                    <a:pt x="0" y="54"/>
                    <a:pt x="0" y="119"/>
                  </a:cubicBezTo>
                  <a:cubicBezTo>
                    <a:pt x="0" y="183"/>
                    <a:pt x="59" y="236"/>
                    <a:pt x="133" y="236"/>
                  </a:cubicBezTo>
                  <a:lnTo>
                    <a:pt x="133" y="217"/>
                  </a:lnTo>
                  <a:cubicBezTo>
                    <a:pt x="72" y="217"/>
                    <a:pt x="22" y="173"/>
                    <a:pt x="22" y="119"/>
                  </a:cubicBezTo>
                  <a:cubicBezTo>
                    <a:pt x="22" y="66"/>
                    <a:pt x="72" y="21"/>
                    <a:pt x="133" y="21"/>
                  </a:cubicBezTo>
                  <a:lnTo>
                    <a:pt x="133" y="1"/>
                  </a:ln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31"/>
            <p:cNvSpPr/>
            <p:nvPr/>
          </p:nvSpPr>
          <p:spPr>
            <a:xfrm>
              <a:off x="646400" y="3943625"/>
              <a:ext cx="3350" cy="5925"/>
            </a:xfrm>
            <a:custGeom>
              <a:rect b="b" l="l" r="r" t="t"/>
              <a:pathLst>
                <a:path extrusionOk="0" h="237" w="134">
                  <a:moveTo>
                    <a:pt x="1" y="1"/>
                  </a:moveTo>
                  <a:lnTo>
                    <a:pt x="1" y="21"/>
                  </a:lnTo>
                  <a:cubicBezTo>
                    <a:pt x="61" y="21"/>
                    <a:pt x="111" y="65"/>
                    <a:pt x="111" y="118"/>
                  </a:cubicBezTo>
                  <a:cubicBezTo>
                    <a:pt x="111" y="172"/>
                    <a:pt x="61" y="216"/>
                    <a:pt x="1" y="216"/>
                  </a:cubicBezTo>
                  <a:lnTo>
                    <a:pt x="1" y="236"/>
                  </a:lnTo>
                  <a:cubicBezTo>
                    <a:pt x="74" y="236"/>
                    <a:pt x="133" y="182"/>
                    <a:pt x="133" y="118"/>
                  </a:cubicBezTo>
                  <a:cubicBezTo>
                    <a:pt x="133" y="54"/>
                    <a:pt x="74" y="1"/>
                    <a:pt x="1" y="1"/>
                  </a:cubicBez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31"/>
            <p:cNvSpPr/>
            <p:nvPr/>
          </p:nvSpPr>
          <p:spPr>
            <a:xfrm>
              <a:off x="644875" y="3853650"/>
              <a:ext cx="5425" cy="9525"/>
            </a:xfrm>
            <a:custGeom>
              <a:rect b="b" l="l" r="r" t="t"/>
              <a:pathLst>
                <a:path extrusionOk="0" h="381" w="217">
                  <a:moveTo>
                    <a:pt x="109" y="0"/>
                  </a:moveTo>
                  <a:cubicBezTo>
                    <a:pt x="108" y="0"/>
                    <a:pt x="108" y="0"/>
                    <a:pt x="108" y="0"/>
                  </a:cubicBezTo>
                  <a:cubicBezTo>
                    <a:pt x="47" y="0"/>
                    <a:pt x="0" y="86"/>
                    <a:pt x="0" y="190"/>
                  </a:cubicBezTo>
                  <a:cubicBezTo>
                    <a:pt x="0" y="295"/>
                    <a:pt x="47" y="380"/>
                    <a:pt x="108" y="380"/>
                  </a:cubicBezTo>
                  <a:cubicBezTo>
                    <a:pt x="166" y="380"/>
                    <a:pt x="216" y="295"/>
                    <a:pt x="216" y="190"/>
                  </a:cubicBezTo>
                  <a:cubicBezTo>
                    <a:pt x="216" y="87"/>
                    <a:pt x="167" y="0"/>
                    <a:pt x="109" y="0"/>
                  </a:cubicBez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31"/>
            <p:cNvSpPr/>
            <p:nvPr/>
          </p:nvSpPr>
          <p:spPr>
            <a:xfrm>
              <a:off x="806275" y="4192400"/>
              <a:ext cx="329825" cy="13050"/>
            </a:xfrm>
            <a:custGeom>
              <a:rect b="b" l="l" r="r" t="t"/>
              <a:pathLst>
                <a:path extrusionOk="0" h="522" w="13193">
                  <a:moveTo>
                    <a:pt x="0" y="0"/>
                  </a:moveTo>
                  <a:lnTo>
                    <a:pt x="0" y="522"/>
                  </a:lnTo>
                  <a:lnTo>
                    <a:pt x="13192" y="522"/>
                  </a:lnTo>
                  <a:lnTo>
                    <a:pt x="1319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31"/>
            <p:cNvSpPr/>
            <p:nvPr/>
          </p:nvSpPr>
          <p:spPr>
            <a:xfrm>
              <a:off x="830075" y="4182025"/>
              <a:ext cx="268125" cy="13000"/>
            </a:xfrm>
            <a:custGeom>
              <a:rect b="b" l="l" r="r" t="t"/>
              <a:pathLst>
                <a:path extrusionOk="0" h="520" w="10725">
                  <a:moveTo>
                    <a:pt x="1" y="0"/>
                  </a:moveTo>
                  <a:lnTo>
                    <a:pt x="1" y="520"/>
                  </a:lnTo>
                  <a:lnTo>
                    <a:pt x="10725" y="520"/>
                  </a:lnTo>
                  <a:lnTo>
                    <a:pt x="1072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31"/>
            <p:cNvSpPr/>
            <p:nvPr/>
          </p:nvSpPr>
          <p:spPr>
            <a:xfrm>
              <a:off x="822800" y="3797000"/>
              <a:ext cx="415825" cy="306850"/>
            </a:xfrm>
            <a:custGeom>
              <a:rect b="b" l="l" r="r" t="t"/>
              <a:pathLst>
                <a:path extrusionOk="0" h="12274" w="16633">
                  <a:moveTo>
                    <a:pt x="903" y="0"/>
                  </a:moveTo>
                  <a:cubicBezTo>
                    <a:pt x="404" y="0"/>
                    <a:pt x="0" y="405"/>
                    <a:pt x="0" y="903"/>
                  </a:cubicBezTo>
                  <a:lnTo>
                    <a:pt x="0" y="11372"/>
                  </a:lnTo>
                  <a:cubicBezTo>
                    <a:pt x="0" y="11870"/>
                    <a:pt x="405" y="12273"/>
                    <a:pt x="903" y="12273"/>
                  </a:cubicBezTo>
                  <a:lnTo>
                    <a:pt x="15731" y="12273"/>
                  </a:lnTo>
                  <a:cubicBezTo>
                    <a:pt x="16229" y="12273"/>
                    <a:pt x="16633" y="11868"/>
                    <a:pt x="16633" y="11372"/>
                  </a:cubicBezTo>
                  <a:lnTo>
                    <a:pt x="16633" y="903"/>
                  </a:lnTo>
                  <a:cubicBezTo>
                    <a:pt x="16633" y="404"/>
                    <a:pt x="16229" y="0"/>
                    <a:pt x="157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31"/>
            <p:cNvSpPr/>
            <p:nvPr/>
          </p:nvSpPr>
          <p:spPr>
            <a:xfrm>
              <a:off x="830525" y="3797000"/>
              <a:ext cx="415825" cy="306850"/>
            </a:xfrm>
            <a:custGeom>
              <a:rect b="b" l="l" r="r" t="t"/>
              <a:pathLst>
                <a:path extrusionOk="0" h="12274" w="16633">
                  <a:moveTo>
                    <a:pt x="903" y="0"/>
                  </a:moveTo>
                  <a:cubicBezTo>
                    <a:pt x="404" y="0"/>
                    <a:pt x="1" y="405"/>
                    <a:pt x="1" y="903"/>
                  </a:cubicBezTo>
                  <a:lnTo>
                    <a:pt x="1" y="11372"/>
                  </a:lnTo>
                  <a:cubicBezTo>
                    <a:pt x="1" y="11870"/>
                    <a:pt x="406" y="12273"/>
                    <a:pt x="903" y="12273"/>
                  </a:cubicBezTo>
                  <a:lnTo>
                    <a:pt x="15732" y="12273"/>
                  </a:lnTo>
                  <a:cubicBezTo>
                    <a:pt x="16229" y="12273"/>
                    <a:pt x="16633" y="11868"/>
                    <a:pt x="16633" y="11372"/>
                  </a:cubicBezTo>
                  <a:lnTo>
                    <a:pt x="16633" y="903"/>
                  </a:lnTo>
                  <a:cubicBezTo>
                    <a:pt x="16633" y="404"/>
                    <a:pt x="16229" y="0"/>
                    <a:pt x="157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31"/>
            <p:cNvSpPr/>
            <p:nvPr/>
          </p:nvSpPr>
          <p:spPr>
            <a:xfrm>
              <a:off x="846100" y="3814850"/>
              <a:ext cx="380575" cy="270625"/>
            </a:xfrm>
            <a:custGeom>
              <a:rect b="b" l="l" r="r" t="t"/>
              <a:pathLst>
                <a:path extrusionOk="0" h="10825" w="15223">
                  <a:moveTo>
                    <a:pt x="1" y="0"/>
                  </a:moveTo>
                  <a:lnTo>
                    <a:pt x="1" y="10824"/>
                  </a:lnTo>
                  <a:lnTo>
                    <a:pt x="15222" y="10824"/>
                  </a:lnTo>
                  <a:lnTo>
                    <a:pt x="152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31"/>
            <p:cNvSpPr/>
            <p:nvPr/>
          </p:nvSpPr>
          <p:spPr>
            <a:xfrm>
              <a:off x="846100" y="3814850"/>
              <a:ext cx="380575" cy="270700"/>
            </a:xfrm>
            <a:custGeom>
              <a:rect b="b" l="l" r="r" t="t"/>
              <a:pathLst>
                <a:path extrusionOk="0" h="10828" w="15223">
                  <a:moveTo>
                    <a:pt x="1" y="0"/>
                  </a:moveTo>
                  <a:lnTo>
                    <a:pt x="1" y="10827"/>
                  </a:lnTo>
                  <a:lnTo>
                    <a:pt x="15222" y="10827"/>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31"/>
            <p:cNvSpPr/>
            <p:nvPr/>
          </p:nvSpPr>
          <p:spPr>
            <a:xfrm>
              <a:off x="1132900" y="4057650"/>
              <a:ext cx="6000" cy="23625"/>
            </a:xfrm>
            <a:custGeom>
              <a:rect b="b" l="l" r="r" t="t"/>
              <a:pathLst>
                <a:path extrusionOk="0" h="945" w="240">
                  <a:moveTo>
                    <a:pt x="1" y="1"/>
                  </a:moveTo>
                  <a:lnTo>
                    <a:pt x="1" y="944"/>
                  </a:lnTo>
                  <a:lnTo>
                    <a:pt x="239" y="944"/>
                  </a:lnTo>
                  <a:lnTo>
                    <a:pt x="239"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31"/>
            <p:cNvSpPr/>
            <p:nvPr/>
          </p:nvSpPr>
          <p:spPr>
            <a:xfrm>
              <a:off x="1140700" y="4057650"/>
              <a:ext cx="6025" cy="23625"/>
            </a:xfrm>
            <a:custGeom>
              <a:rect b="b" l="l" r="r" t="t"/>
              <a:pathLst>
                <a:path extrusionOk="0" h="945" w="241">
                  <a:moveTo>
                    <a:pt x="1" y="1"/>
                  </a:moveTo>
                  <a:lnTo>
                    <a:pt x="1" y="944"/>
                  </a:lnTo>
                  <a:lnTo>
                    <a:pt x="241" y="944"/>
                  </a:lnTo>
                  <a:lnTo>
                    <a:pt x="241"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31"/>
            <p:cNvSpPr/>
            <p:nvPr/>
          </p:nvSpPr>
          <p:spPr>
            <a:xfrm>
              <a:off x="1148550" y="4057650"/>
              <a:ext cx="6000" cy="23625"/>
            </a:xfrm>
            <a:custGeom>
              <a:rect b="b" l="l" r="r" t="t"/>
              <a:pathLst>
                <a:path extrusionOk="0" h="945" w="240">
                  <a:moveTo>
                    <a:pt x="1" y="1"/>
                  </a:moveTo>
                  <a:lnTo>
                    <a:pt x="1" y="944"/>
                  </a:lnTo>
                  <a:lnTo>
                    <a:pt x="239" y="944"/>
                  </a:lnTo>
                  <a:lnTo>
                    <a:pt x="239"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31"/>
            <p:cNvSpPr/>
            <p:nvPr/>
          </p:nvSpPr>
          <p:spPr>
            <a:xfrm>
              <a:off x="1156350" y="4057650"/>
              <a:ext cx="6025" cy="23625"/>
            </a:xfrm>
            <a:custGeom>
              <a:rect b="b" l="l" r="r" t="t"/>
              <a:pathLst>
                <a:path extrusionOk="0" h="945" w="241">
                  <a:moveTo>
                    <a:pt x="1" y="1"/>
                  </a:moveTo>
                  <a:lnTo>
                    <a:pt x="1" y="944"/>
                  </a:lnTo>
                  <a:lnTo>
                    <a:pt x="241" y="944"/>
                  </a:lnTo>
                  <a:lnTo>
                    <a:pt x="241"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31"/>
            <p:cNvSpPr/>
            <p:nvPr/>
          </p:nvSpPr>
          <p:spPr>
            <a:xfrm>
              <a:off x="1164200" y="4057650"/>
              <a:ext cx="5975" cy="23625"/>
            </a:xfrm>
            <a:custGeom>
              <a:rect b="b" l="l" r="r" t="t"/>
              <a:pathLst>
                <a:path extrusionOk="0" h="945" w="239">
                  <a:moveTo>
                    <a:pt x="0" y="1"/>
                  </a:moveTo>
                  <a:lnTo>
                    <a:pt x="0" y="944"/>
                  </a:lnTo>
                  <a:lnTo>
                    <a:pt x="239" y="944"/>
                  </a:lnTo>
                  <a:lnTo>
                    <a:pt x="239"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31"/>
            <p:cNvSpPr/>
            <p:nvPr/>
          </p:nvSpPr>
          <p:spPr>
            <a:xfrm>
              <a:off x="1172000" y="4057650"/>
              <a:ext cx="6025" cy="23625"/>
            </a:xfrm>
            <a:custGeom>
              <a:rect b="b" l="l" r="r" t="t"/>
              <a:pathLst>
                <a:path extrusionOk="0" h="945" w="241">
                  <a:moveTo>
                    <a:pt x="1" y="1"/>
                  </a:moveTo>
                  <a:lnTo>
                    <a:pt x="1" y="944"/>
                  </a:lnTo>
                  <a:lnTo>
                    <a:pt x="241" y="944"/>
                  </a:lnTo>
                  <a:lnTo>
                    <a:pt x="241"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31"/>
            <p:cNvSpPr/>
            <p:nvPr/>
          </p:nvSpPr>
          <p:spPr>
            <a:xfrm>
              <a:off x="1179850" y="4057650"/>
              <a:ext cx="5975" cy="23625"/>
            </a:xfrm>
            <a:custGeom>
              <a:rect b="b" l="l" r="r" t="t"/>
              <a:pathLst>
                <a:path extrusionOk="0" h="945" w="239">
                  <a:moveTo>
                    <a:pt x="0" y="1"/>
                  </a:moveTo>
                  <a:lnTo>
                    <a:pt x="0" y="944"/>
                  </a:lnTo>
                  <a:lnTo>
                    <a:pt x="239" y="944"/>
                  </a:lnTo>
                  <a:lnTo>
                    <a:pt x="239"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31"/>
            <p:cNvSpPr/>
            <p:nvPr/>
          </p:nvSpPr>
          <p:spPr>
            <a:xfrm>
              <a:off x="1187650" y="4057650"/>
              <a:ext cx="6025" cy="23625"/>
            </a:xfrm>
            <a:custGeom>
              <a:rect b="b" l="l" r="r" t="t"/>
              <a:pathLst>
                <a:path extrusionOk="0" h="945" w="241">
                  <a:moveTo>
                    <a:pt x="1" y="1"/>
                  </a:moveTo>
                  <a:lnTo>
                    <a:pt x="1" y="944"/>
                  </a:lnTo>
                  <a:lnTo>
                    <a:pt x="241" y="944"/>
                  </a:lnTo>
                  <a:lnTo>
                    <a:pt x="241"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31"/>
            <p:cNvSpPr/>
            <p:nvPr/>
          </p:nvSpPr>
          <p:spPr>
            <a:xfrm>
              <a:off x="1195500" y="4057650"/>
              <a:ext cx="5975" cy="23625"/>
            </a:xfrm>
            <a:custGeom>
              <a:rect b="b" l="l" r="r" t="t"/>
              <a:pathLst>
                <a:path extrusionOk="0" h="945" w="239">
                  <a:moveTo>
                    <a:pt x="0" y="1"/>
                  </a:moveTo>
                  <a:lnTo>
                    <a:pt x="0" y="944"/>
                  </a:lnTo>
                  <a:lnTo>
                    <a:pt x="239" y="944"/>
                  </a:lnTo>
                  <a:lnTo>
                    <a:pt x="239"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31"/>
            <p:cNvSpPr/>
            <p:nvPr/>
          </p:nvSpPr>
          <p:spPr>
            <a:xfrm>
              <a:off x="1203300" y="4057650"/>
              <a:ext cx="6025" cy="23625"/>
            </a:xfrm>
            <a:custGeom>
              <a:rect b="b" l="l" r="r" t="t"/>
              <a:pathLst>
                <a:path extrusionOk="0" h="945" w="241">
                  <a:moveTo>
                    <a:pt x="0" y="1"/>
                  </a:moveTo>
                  <a:lnTo>
                    <a:pt x="0" y="944"/>
                  </a:lnTo>
                  <a:lnTo>
                    <a:pt x="240" y="944"/>
                  </a:lnTo>
                  <a:lnTo>
                    <a:pt x="240"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31"/>
            <p:cNvSpPr/>
            <p:nvPr/>
          </p:nvSpPr>
          <p:spPr>
            <a:xfrm>
              <a:off x="1211150" y="4057650"/>
              <a:ext cx="5975" cy="23625"/>
            </a:xfrm>
            <a:custGeom>
              <a:rect b="b" l="l" r="r" t="t"/>
              <a:pathLst>
                <a:path extrusionOk="0" h="945" w="239">
                  <a:moveTo>
                    <a:pt x="0" y="1"/>
                  </a:moveTo>
                  <a:lnTo>
                    <a:pt x="0" y="944"/>
                  </a:lnTo>
                  <a:lnTo>
                    <a:pt x="239" y="944"/>
                  </a:lnTo>
                  <a:lnTo>
                    <a:pt x="239"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31"/>
            <p:cNvSpPr/>
            <p:nvPr/>
          </p:nvSpPr>
          <p:spPr>
            <a:xfrm>
              <a:off x="998125" y="3929725"/>
              <a:ext cx="72950" cy="274150"/>
            </a:xfrm>
            <a:custGeom>
              <a:rect b="b" l="l" r="r" t="t"/>
              <a:pathLst>
                <a:path extrusionOk="0" h="10966" w="2918">
                  <a:moveTo>
                    <a:pt x="0" y="0"/>
                  </a:moveTo>
                  <a:lnTo>
                    <a:pt x="0" y="10965"/>
                  </a:lnTo>
                  <a:lnTo>
                    <a:pt x="2918" y="10965"/>
                  </a:lnTo>
                  <a:lnTo>
                    <a:pt x="291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31"/>
            <p:cNvSpPr/>
            <p:nvPr/>
          </p:nvSpPr>
          <p:spPr>
            <a:xfrm>
              <a:off x="1011300" y="3929725"/>
              <a:ext cx="72950" cy="276000"/>
            </a:xfrm>
            <a:custGeom>
              <a:rect b="b" l="l" r="r" t="t"/>
              <a:pathLst>
                <a:path extrusionOk="0" h="11040" w="2918">
                  <a:moveTo>
                    <a:pt x="0" y="0"/>
                  </a:moveTo>
                  <a:lnTo>
                    <a:pt x="0" y="11039"/>
                  </a:lnTo>
                  <a:lnTo>
                    <a:pt x="2918" y="11039"/>
                  </a:lnTo>
                  <a:lnTo>
                    <a:pt x="291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31"/>
            <p:cNvSpPr/>
            <p:nvPr/>
          </p:nvSpPr>
          <p:spPr>
            <a:xfrm>
              <a:off x="705325" y="4171900"/>
              <a:ext cx="93725" cy="34300"/>
            </a:xfrm>
            <a:custGeom>
              <a:rect b="b" l="l" r="r" t="t"/>
              <a:pathLst>
                <a:path extrusionOk="0" h="1372" w="3749">
                  <a:moveTo>
                    <a:pt x="1875" y="0"/>
                  </a:moveTo>
                  <a:cubicBezTo>
                    <a:pt x="840" y="0"/>
                    <a:pt x="0" y="598"/>
                    <a:pt x="0" y="1336"/>
                  </a:cubicBezTo>
                  <a:cubicBezTo>
                    <a:pt x="0" y="1348"/>
                    <a:pt x="2" y="1358"/>
                    <a:pt x="2" y="1371"/>
                  </a:cubicBezTo>
                  <a:lnTo>
                    <a:pt x="3747" y="1371"/>
                  </a:lnTo>
                  <a:cubicBezTo>
                    <a:pt x="3747" y="1361"/>
                    <a:pt x="3748" y="1348"/>
                    <a:pt x="3748" y="1336"/>
                  </a:cubicBezTo>
                  <a:cubicBezTo>
                    <a:pt x="3748" y="598"/>
                    <a:pt x="2909" y="0"/>
                    <a:pt x="18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31"/>
            <p:cNvSpPr/>
            <p:nvPr/>
          </p:nvSpPr>
          <p:spPr>
            <a:xfrm>
              <a:off x="705325" y="4174125"/>
              <a:ext cx="93725" cy="32075"/>
            </a:xfrm>
            <a:custGeom>
              <a:rect b="b" l="l" r="r" t="t"/>
              <a:pathLst>
                <a:path extrusionOk="0" h="1283" w="3749">
                  <a:moveTo>
                    <a:pt x="1203" y="1"/>
                  </a:moveTo>
                  <a:lnTo>
                    <a:pt x="1203" y="1"/>
                  </a:lnTo>
                  <a:cubicBezTo>
                    <a:pt x="501" y="194"/>
                    <a:pt x="0" y="678"/>
                    <a:pt x="0" y="1247"/>
                  </a:cubicBezTo>
                  <a:cubicBezTo>
                    <a:pt x="0" y="1259"/>
                    <a:pt x="2" y="1269"/>
                    <a:pt x="2" y="1282"/>
                  </a:cubicBezTo>
                  <a:lnTo>
                    <a:pt x="3747" y="1282"/>
                  </a:lnTo>
                  <a:cubicBezTo>
                    <a:pt x="3747" y="1272"/>
                    <a:pt x="3748" y="1259"/>
                    <a:pt x="3748" y="1247"/>
                  </a:cubicBezTo>
                  <a:cubicBezTo>
                    <a:pt x="3748" y="1060"/>
                    <a:pt x="3694" y="882"/>
                    <a:pt x="3595" y="720"/>
                  </a:cubicBezTo>
                  <a:cubicBezTo>
                    <a:pt x="3339" y="883"/>
                    <a:pt x="2957" y="988"/>
                    <a:pt x="2526" y="988"/>
                  </a:cubicBezTo>
                  <a:cubicBezTo>
                    <a:pt x="1754" y="988"/>
                    <a:pt x="1128" y="653"/>
                    <a:pt x="1128" y="243"/>
                  </a:cubicBezTo>
                  <a:cubicBezTo>
                    <a:pt x="1128" y="157"/>
                    <a:pt x="1156" y="79"/>
                    <a:pt x="12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31"/>
            <p:cNvSpPr/>
            <p:nvPr/>
          </p:nvSpPr>
          <p:spPr>
            <a:xfrm>
              <a:off x="700525" y="4156050"/>
              <a:ext cx="107875" cy="46100"/>
            </a:xfrm>
            <a:custGeom>
              <a:rect b="b" l="l" r="r" t="t"/>
              <a:pathLst>
                <a:path extrusionOk="0" h="1844" w="4315">
                  <a:moveTo>
                    <a:pt x="3760" y="1"/>
                  </a:moveTo>
                  <a:lnTo>
                    <a:pt x="2989" y="4"/>
                  </a:lnTo>
                  <a:lnTo>
                    <a:pt x="2748" y="11"/>
                  </a:lnTo>
                  <a:lnTo>
                    <a:pt x="2748" y="11"/>
                  </a:lnTo>
                  <a:cubicBezTo>
                    <a:pt x="2690" y="10"/>
                    <a:pt x="2633" y="10"/>
                    <a:pt x="2577" y="10"/>
                  </a:cubicBezTo>
                  <a:cubicBezTo>
                    <a:pt x="2409" y="10"/>
                    <a:pt x="2253" y="15"/>
                    <a:pt x="2107" y="24"/>
                  </a:cubicBezTo>
                  <a:lnTo>
                    <a:pt x="1783" y="17"/>
                  </a:lnTo>
                  <a:lnTo>
                    <a:pt x="21" y="664"/>
                  </a:lnTo>
                  <a:lnTo>
                    <a:pt x="1" y="908"/>
                  </a:lnTo>
                  <a:lnTo>
                    <a:pt x="133" y="1214"/>
                  </a:lnTo>
                  <a:cubicBezTo>
                    <a:pt x="133" y="1214"/>
                    <a:pt x="728" y="1437"/>
                    <a:pt x="1370" y="1437"/>
                  </a:cubicBezTo>
                  <a:cubicBezTo>
                    <a:pt x="2014" y="1722"/>
                    <a:pt x="2609" y="1842"/>
                    <a:pt x="2609" y="1842"/>
                  </a:cubicBezTo>
                  <a:cubicBezTo>
                    <a:pt x="2628" y="1843"/>
                    <a:pt x="2646" y="1844"/>
                    <a:pt x="2663" y="1844"/>
                  </a:cubicBezTo>
                  <a:cubicBezTo>
                    <a:pt x="2954" y="1844"/>
                    <a:pt x="2784" y="1658"/>
                    <a:pt x="2784" y="1658"/>
                  </a:cubicBezTo>
                  <a:cubicBezTo>
                    <a:pt x="2431" y="1643"/>
                    <a:pt x="1950" y="1400"/>
                    <a:pt x="1874" y="1359"/>
                  </a:cubicBezTo>
                  <a:cubicBezTo>
                    <a:pt x="1818" y="1329"/>
                    <a:pt x="1768" y="1303"/>
                    <a:pt x="1722" y="1276"/>
                  </a:cubicBezTo>
                  <a:lnTo>
                    <a:pt x="1756" y="1236"/>
                  </a:lnTo>
                  <a:lnTo>
                    <a:pt x="3629" y="1569"/>
                  </a:lnTo>
                  <a:cubicBezTo>
                    <a:pt x="3636" y="1570"/>
                    <a:pt x="3643" y="1570"/>
                    <a:pt x="3649" y="1570"/>
                  </a:cubicBezTo>
                  <a:cubicBezTo>
                    <a:pt x="3891" y="1570"/>
                    <a:pt x="3765" y="1328"/>
                    <a:pt x="3765" y="1328"/>
                  </a:cubicBezTo>
                  <a:lnTo>
                    <a:pt x="2364" y="973"/>
                  </a:lnTo>
                  <a:lnTo>
                    <a:pt x="2064" y="861"/>
                  </a:lnTo>
                  <a:lnTo>
                    <a:pt x="2135" y="780"/>
                  </a:lnTo>
                  <a:lnTo>
                    <a:pt x="2107" y="762"/>
                  </a:lnTo>
                  <a:lnTo>
                    <a:pt x="2142" y="768"/>
                  </a:lnTo>
                  <a:lnTo>
                    <a:pt x="3953" y="1048"/>
                  </a:lnTo>
                  <a:lnTo>
                    <a:pt x="3955" y="1047"/>
                  </a:lnTo>
                  <a:cubicBezTo>
                    <a:pt x="3969" y="1048"/>
                    <a:pt x="3982" y="1048"/>
                    <a:pt x="3995" y="1048"/>
                  </a:cubicBezTo>
                  <a:cubicBezTo>
                    <a:pt x="4276" y="1048"/>
                    <a:pt x="4314" y="755"/>
                    <a:pt x="4314" y="755"/>
                  </a:cubicBezTo>
                  <a:lnTo>
                    <a:pt x="4037" y="711"/>
                  </a:lnTo>
                  <a:lnTo>
                    <a:pt x="2084" y="384"/>
                  </a:lnTo>
                  <a:lnTo>
                    <a:pt x="3567" y="220"/>
                  </a:lnTo>
                  <a:cubicBezTo>
                    <a:pt x="3743" y="185"/>
                    <a:pt x="3762" y="54"/>
                    <a:pt x="3760" y="1"/>
                  </a:cubicBezTo>
                  <a:close/>
                </a:path>
              </a:pathLst>
            </a:custGeom>
            <a:solidFill>
              <a:srgbClr val="F5CB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31"/>
            <p:cNvSpPr/>
            <p:nvPr/>
          </p:nvSpPr>
          <p:spPr>
            <a:xfrm>
              <a:off x="1142800" y="4530150"/>
              <a:ext cx="47925" cy="318525"/>
            </a:xfrm>
            <a:custGeom>
              <a:rect b="b" l="l" r="r" t="t"/>
              <a:pathLst>
                <a:path extrusionOk="0" h="12741" w="1917">
                  <a:moveTo>
                    <a:pt x="958" y="1"/>
                  </a:moveTo>
                  <a:cubicBezTo>
                    <a:pt x="429" y="1"/>
                    <a:pt x="1" y="429"/>
                    <a:pt x="1" y="959"/>
                  </a:cubicBezTo>
                  <a:lnTo>
                    <a:pt x="1" y="11783"/>
                  </a:lnTo>
                  <a:cubicBezTo>
                    <a:pt x="1" y="12312"/>
                    <a:pt x="429" y="12741"/>
                    <a:pt x="958" y="12741"/>
                  </a:cubicBezTo>
                  <a:cubicBezTo>
                    <a:pt x="1488" y="12741"/>
                    <a:pt x="1917" y="12312"/>
                    <a:pt x="1917" y="11783"/>
                  </a:cubicBezTo>
                  <a:lnTo>
                    <a:pt x="1917" y="959"/>
                  </a:lnTo>
                  <a:cubicBezTo>
                    <a:pt x="1917" y="429"/>
                    <a:pt x="1488" y="1"/>
                    <a:pt x="95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31"/>
            <p:cNvSpPr/>
            <p:nvPr/>
          </p:nvSpPr>
          <p:spPr>
            <a:xfrm>
              <a:off x="1108900" y="4246150"/>
              <a:ext cx="7125" cy="243200"/>
            </a:xfrm>
            <a:custGeom>
              <a:rect b="b" l="l" r="r" t="t"/>
              <a:pathLst>
                <a:path extrusionOk="0" h="9728" w="285">
                  <a:moveTo>
                    <a:pt x="0" y="1"/>
                  </a:moveTo>
                  <a:lnTo>
                    <a:pt x="0" y="9727"/>
                  </a:lnTo>
                  <a:lnTo>
                    <a:pt x="285" y="9727"/>
                  </a:lnTo>
                  <a:lnTo>
                    <a:pt x="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31"/>
            <p:cNvSpPr/>
            <p:nvPr/>
          </p:nvSpPr>
          <p:spPr>
            <a:xfrm>
              <a:off x="1167500" y="4557725"/>
              <a:ext cx="16425" cy="70350"/>
            </a:xfrm>
            <a:custGeom>
              <a:rect b="b" l="l" r="r" t="t"/>
              <a:pathLst>
                <a:path extrusionOk="0" h="2814" w="657">
                  <a:moveTo>
                    <a:pt x="1" y="1"/>
                  </a:moveTo>
                  <a:lnTo>
                    <a:pt x="1" y="2813"/>
                  </a:lnTo>
                  <a:lnTo>
                    <a:pt x="656" y="2813"/>
                  </a:lnTo>
                  <a:lnTo>
                    <a:pt x="656"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31"/>
            <p:cNvSpPr/>
            <p:nvPr/>
          </p:nvSpPr>
          <p:spPr>
            <a:xfrm>
              <a:off x="1167300" y="4631975"/>
              <a:ext cx="16350" cy="70325"/>
            </a:xfrm>
            <a:custGeom>
              <a:rect b="b" l="l" r="r" t="t"/>
              <a:pathLst>
                <a:path extrusionOk="0" h="2813" w="654">
                  <a:moveTo>
                    <a:pt x="0" y="1"/>
                  </a:moveTo>
                  <a:lnTo>
                    <a:pt x="0" y="2812"/>
                  </a:lnTo>
                  <a:lnTo>
                    <a:pt x="654" y="2812"/>
                  </a:lnTo>
                  <a:lnTo>
                    <a:pt x="654"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31"/>
            <p:cNvSpPr/>
            <p:nvPr/>
          </p:nvSpPr>
          <p:spPr>
            <a:xfrm>
              <a:off x="1167775" y="4708125"/>
              <a:ext cx="16400" cy="70275"/>
            </a:xfrm>
            <a:custGeom>
              <a:rect b="b" l="l" r="r" t="t"/>
              <a:pathLst>
                <a:path extrusionOk="0" h="2811" w="656">
                  <a:moveTo>
                    <a:pt x="0" y="0"/>
                  </a:moveTo>
                  <a:lnTo>
                    <a:pt x="0" y="2810"/>
                  </a:lnTo>
                  <a:lnTo>
                    <a:pt x="656" y="2810"/>
                  </a:lnTo>
                  <a:lnTo>
                    <a:pt x="656"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2" name="Shape 2362"/>
        <p:cNvGrpSpPr/>
        <p:nvPr/>
      </p:nvGrpSpPr>
      <p:grpSpPr>
        <a:xfrm>
          <a:off x="0" y="0"/>
          <a:ext cx="0" cy="0"/>
          <a:chOff x="0" y="0"/>
          <a:chExt cx="0" cy="0"/>
        </a:xfrm>
      </p:grpSpPr>
      <p:sp>
        <p:nvSpPr>
          <p:cNvPr id="2363" name="Google Shape;2363;p32"/>
          <p:cNvSpPr txBox="1"/>
          <p:nvPr>
            <p:ph type="title"/>
          </p:nvPr>
        </p:nvSpPr>
        <p:spPr>
          <a:xfrm>
            <a:off x="1591875" y="532925"/>
            <a:ext cx="5787300" cy="634500"/>
          </a:xfrm>
          <a:prstGeom prst="rect">
            <a:avLst/>
          </a:prstGeom>
          <a:ln cap="flat" cmpd="sng" w="38100">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300">
                <a:solidFill>
                  <a:schemeClr val="accent2"/>
                </a:solidFill>
                <a:latin typeface="Barlow"/>
                <a:ea typeface="Barlow"/>
                <a:cs typeface="Barlow"/>
                <a:sym typeface="Barlow"/>
              </a:rPr>
              <a:t>Avg Number of Crimes Per 100,000</a:t>
            </a:r>
            <a:endParaRPr b="1" sz="2300">
              <a:solidFill>
                <a:schemeClr val="accent2"/>
              </a:solidFill>
              <a:latin typeface="Barlow"/>
              <a:ea typeface="Barlow"/>
              <a:cs typeface="Barlow"/>
              <a:sym typeface="Barlow"/>
            </a:endParaRPr>
          </a:p>
          <a:p>
            <a:pPr indent="0" lvl="0" marL="0" rtl="0" algn="ctr">
              <a:spcBef>
                <a:spcPts val="0"/>
              </a:spcBef>
              <a:spcAft>
                <a:spcPts val="0"/>
              </a:spcAft>
              <a:buNone/>
            </a:pPr>
            <a:r>
              <a:t/>
            </a:r>
            <a:endParaRPr/>
          </a:p>
        </p:txBody>
      </p:sp>
      <p:sp>
        <p:nvSpPr>
          <p:cNvPr id="2364" name="Google Shape;2364;p32"/>
          <p:cNvSpPr txBox="1"/>
          <p:nvPr>
            <p:ph idx="1" type="subTitle"/>
          </p:nvPr>
        </p:nvSpPr>
        <p:spPr>
          <a:xfrm rot="-621">
            <a:off x="720000" y="1422078"/>
            <a:ext cx="3319800" cy="264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Crime has been a huge problem in Ireland in recent years. This graph depicts the average number of crimes committed in each county per 100,000 people.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 graph clearly shows that Dublin is the most crime ridden county in Ireland for their population, followed by Limerick and Westmeath. While Mayo and Meath’s numbers are not as high. Wexford, Cork and Clare would be the median counties.</a:t>
            </a:r>
            <a:endParaRPr>
              <a:solidFill>
                <a:schemeClr val="dk1"/>
              </a:solidFill>
            </a:endParaRPr>
          </a:p>
          <a:p>
            <a:pPr indent="0" lvl="0" marL="0" rtl="0" algn="l">
              <a:spcBef>
                <a:spcPts val="0"/>
              </a:spcBef>
              <a:spcAft>
                <a:spcPts val="0"/>
              </a:spcAft>
              <a:buNone/>
            </a:pPr>
            <a:r>
              <a:t/>
            </a:r>
            <a:endParaRPr/>
          </a:p>
        </p:txBody>
      </p:sp>
      <p:pic>
        <p:nvPicPr>
          <p:cNvPr id="2365" name="Google Shape;2365;p32"/>
          <p:cNvPicPr preferRelativeResize="0"/>
          <p:nvPr/>
        </p:nvPicPr>
        <p:blipFill>
          <a:blip r:embed="rId3">
            <a:alphaModFix/>
          </a:blip>
          <a:stretch>
            <a:fillRect/>
          </a:stretch>
        </p:blipFill>
        <p:spPr>
          <a:xfrm>
            <a:off x="4110574" y="1833425"/>
            <a:ext cx="4176300" cy="2337300"/>
          </a:xfrm>
          <a:prstGeom prst="rect">
            <a:avLst/>
          </a:prstGeom>
          <a:noFill/>
          <a:ln cap="flat" cmpd="sng" w="76200">
            <a:solidFill>
              <a:srgbClr val="4A86E8"/>
            </a:solidFill>
            <a:prstDash val="solid"/>
            <a:round/>
            <a:headEnd len="sm" w="sm" type="none"/>
            <a:tailEnd len="sm" w="sm" type="none"/>
          </a:ln>
        </p:spPr>
      </p:pic>
      <p:grpSp>
        <p:nvGrpSpPr>
          <p:cNvPr id="2366" name="Google Shape;2366;p32"/>
          <p:cNvGrpSpPr/>
          <p:nvPr/>
        </p:nvGrpSpPr>
        <p:grpSpPr>
          <a:xfrm>
            <a:off x="7612235" y="442870"/>
            <a:ext cx="948265" cy="814593"/>
            <a:chOff x="5631783" y="1462626"/>
            <a:chExt cx="324404" cy="374354"/>
          </a:xfrm>
        </p:grpSpPr>
        <p:sp>
          <p:nvSpPr>
            <p:cNvPr id="2367" name="Google Shape;2367;p32"/>
            <p:cNvSpPr/>
            <p:nvPr/>
          </p:nvSpPr>
          <p:spPr>
            <a:xfrm>
              <a:off x="5631783" y="1462626"/>
              <a:ext cx="324404" cy="374354"/>
            </a:xfrm>
            <a:custGeom>
              <a:rect b="b" l="l" r="r" t="t"/>
              <a:pathLst>
                <a:path extrusionOk="0" h="12516" w="10846">
                  <a:moveTo>
                    <a:pt x="392" y="1"/>
                  </a:moveTo>
                  <a:cubicBezTo>
                    <a:pt x="177" y="1"/>
                    <a:pt x="1" y="177"/>
                    <a:pt x="1" y="392"/>
                  </a:cubicBezTo>
                  <a:lnTo>
                    <a:pt x="1" y="12125"/>
                  </a:lnTo>
                  <a:cubicBezTo>
                    <a:pt x="1" y="12340"/>
                    <a:pt x="177" y="12516"/>
                    <a:pt x="392" y="12516"/>
                  </a:cubicBezTo>
                  <a:lnTo>
                    <a:pt x="10455" y="12516"/>
                  </a:lnTo>
                  <a:cubicBezTo>
                    <a:pt x="10670" y="12516"/>
                    <a:pt x="10846" y="12340"/>
                    <a:pt x="10846" y="12125"/>
                  </a:cubicBezTo>
                  <a:lnTo>
                    <a:pt x="10846" y="392"/>
                  </a:lnTo>
                  <a:cubicBezTo>
                    <a:pt x="10846" y="177"/>
                    <a:pt x="10670" y="1"/>
                    <a:pt x="104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32"/>
            <p:cNvSpPr/>
            <p:nvPr/>
          </p:nvSpPr>
          <p:spPr>
            <a:xfrm>
              <a:off x="5926815" y="1462626"/>
              <a:ext cx="29372" cy="374354"/>
            </a:xfrm>
            <a:custGeom>
              <a:rect b="b" l="l" r="r" t="t"/>
              <a:pathLst>
                <a:path extrusionOk="0" h="12516" w="982">
                  <a:moveTo>
                    <a:pt x="0" y="1"/>
                  </a:moveTo>
                  <a:cubicBezTo>
                    <a:pt x="223" y="1"/>
                    <a:pt x="403" y="183"/>
                    <a:pt x="403" y="406"/>
                  </a:cubicBezTo>
                  <a:lnTo>
                    <a:pt x="403" y="12113"/>
                  </a:lnTo>
                  <a:cubicBezTo>
                    <a:pt x="403" y="12336"/>
                    <a:pt x="223" y="12516"/>
                    <a:pt x="0" y="12516"/>
                  </a:cubicBezTo>
                  <a:lnTo>
                    <a:pt x="579" y="12516"/>
                  </a:lnTo>
                  <a:cubicBezTo>
                    <a:pt x="802" y="12516"/>
                    <a:pt x="982" y="12336"/>
                    <a:pt x="982" y="12113"/>
                  </a:cubicBezTo>
                  <a:lnTo>
                    <a:pt x="982" y="406"/>
                  </a:lnTo>
                  <a:cubicBezTo>
                    <a:pt x="982" y="183"/>
                    <a:pt x="802" y="1"/>
                    <a:pt x="579" y="1"/>
                  </a:cubicBezTo>
                  <a:close/>
                </a:path>
              </a:pathLst>
            </a:custGeom>
            <a:solidFill>
              <a:srgbClr val="E2DF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32"/>
            <p:cNvSpPr/>
            <p:nvPr/>
          </p:nvSpPr>
          <p:spPr>
            <a:xfrm>
              <a:off x="5712749" y="1481948"/>
              <a:ext cx="42323" cy="48813"/>
            </a:xfrm>
            <a:custGeom>
              <a:rect b="b" l="l" r="r" t="t"/>
              <a:pathLst>
                <a:path extrusionOk="0" h="1632" w="1415">
                  <a:moveTo>
                    <a:pt x="708" y="671"/>
                  </a:moveTo>
                  <a:lnTo>
                    <a:pt x="812" y="945"/>
                  </a:lnTo>
                  <a:lnTo>
                    <a:pt x="605" y="945"/>
                  </a:lnTo>
                  <a:lnTo>
                    <a:pt x="708" y="671"/>
                  </a:lnTo>
                  <a:close/>
                  <a:moveTo>
                    <a:pt x="708" y="0"/>
                  </a:moveTo>
                  <a:cubicBezTo>
                    <a:pt x="620" y="0"/>
                    <a:pt x="542" y="55"/>
                    <a:pt x="509" y="135"/>
                  </a:cubicBezTo>
                  <a:cubicBezTo>
                    <a:pt x="509" y="137"/>
                    <a:pt x="509" y="137"/>
                    <a:pt x="505" y="141"/>
                  </a:cubicBezTo>
                  <a:lnTo>
                    <a:pt x="37" y="1375"/>
                  </a:lnTo>
                  <a:cubicBezTo>
                    <a:pt x="0" y="1473"/>
                    <a:pt x="49" y="1582"/>
                    <a:pt x="147" y="1619"/>
                  </a:cubicBezTo>
                  <a:cubicBezTo>
                    <a:pt x="169" y="1628"/>
                    <a:pt x="192" y="1632"/>
                    <a:pt x="214" y="1632"/>
                  </a:cubicBezTo>
                  <a:cubicBezTo>
                    <a:pt x="291" y="1632"/>
                    <a:pt x="363" y="1585"/>
                    <a:pt x="391" y="1510"/>
                  </a:cubicBezTo>
                  <a:lnTo>
                    <a:pt x="462" y="1324"/>
                  </a:lnTo>
                  <a:lnTo>
                    <a:pt x="955" y="1324"/>
                  </a:lnTo>
                  <a:lnTo>
                    <a:pt x="1027" y="1510"/>
                  </a:lnTo>
                  <a:cubicBezTo>
                    <a:pt x="1056" y="1584"/>
                    <a:pt x="1127" y="1631"/>
                    <a:pt x="1203" y="1631"/>
                  </a:cubicBezTo>
                  <a:cubicBezTo>
                    <a:pt x="1224" y="1631"/>
                    <a:pt x="1246" y="1627"/>
                    <a:pt x="1267" y="1619"/>
                  </a:cubicBezTo>
                  <a:cubicBezTo>
                    <a:pt x="1365" y="1582"/>
                    <a:pt x="1414" y="1473"/>
                    <a:pt x="1379" y="1375"/>
                  </a:cubicBezTo>
                  <a:lnTo>
                    <a:pt x="912" y="141"/>
                  </a:lnTo>
                  <a:cubicBezTo>
                    <a:pt x="912" y="137"/>
                    <a:pt x="910" y="137"/>
                    <a:pt x="910" y="135"/>
                  </a:cubicBezTo>
                  <a:cubicBezTo>
                    <a:pt x="874" y="55"/>
                    <a:pt x="796" y="0"/>
                    <a:pt x="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32"/>
            <p:cNvSpPr/>
            <p:nvPr/>
          </p:nvSpPr>
          <p:spPr>
            <a:xfrm>
              <a:off x="5763327" y="1481948"/>
              <a:ext cx="37537" cy="48783"/>
            </a:xfrm>
            <a:custGeom>
              <a:rect b="b" l="l" r="r" t="t"/>
              <a:pathLst>
                <a:path extrusionOk="0" h="1631" w="1255">
                  <a:moveTo>
                    <a:pt x="1055" y="0"/>
                  </a:moveTo>
                  <a:cubicBezTo>
                    <a:pt x="949" y="0"/>
                    <a:pt x="865" y="86"/>
                    <a:pt x="865" y="192"/>
                  </a:cubicBezTo>
                  <a:lnTo>
                    <a:pt x="873" y="849"/>
                  </a:lnTo>
                  <a:lnTo>
                    <a:pt x="345" y="86"/>
                  </a:lnTo>
                  <a:cubicBezTo>
                    <a:pt x="309" y="34"/>
                    <a:pt x="252" y="5"/>
                    <a:pt x="191" y="5"/>
                  </a:cubicBezTo>
                  <a:cubicBezTo>
                    <a:pt x="171" y="5"/>
                    <a:pt x="152" y="8"/>
                    <a:pt x="132" y="14"/>
                  </a:cubicBezTo>
                  <a:cubicBezTo>
                    <a:pt x="54" y="37"/>
                    <a:pt x="1" y="112"/>
                    <a:pt x="1" y="194"/>
                  </a:cubicBezTo>
                  <a:lnTo>
                    <a:pt x="1" y="1443"/>
                  </a:lnTo>
                  <a:cubicBezTo>
                    <a:pt x="1" y="1547"/>
                    <a:pt x="87" y="1631"/>
                    <a:pt x="188" y="1631"/>
                  </a:cubicBezTo>
                  <a:cubicBezTo>
                    <a:pt x="294" y="1631"/>
                    <a:pt x="376" y="1545"/>
                    <a:pt x="376" y="1443"/>
                  </a:cubicBezTo>
                  <a:lnTo>
                    <a:pt x="376" y="800"/>
                  </a:lnTo>
                  <a:lnTo>
                    <a:pt x="879" y="1523"/>
                  </a:lnTo>
                  <a:cubicBezTo>
                    <a:pt x="920" y="1584"/>
                    <a:pt x="983" y="1619"/>
                    <a:pt x="1050" y="1619"/>
                  </a:cubicBezTo>
                  <a:cubicBezTo>
                    <a:pt x="1069" y="1619"/>
                    <a:pt x="1090" y="1616"/>
                    <a:pt x="1110" y="1609"/>
                  </a:cubicBezTo>
                  <a:cubicBezTo>
                    <a:pt x="1197" y="1582"/>
                    <a:pt x="1254" y="1500"/>
                    <a:pt x="1254" y="1398"/>
                  </a:cubicBezTo>
                  <a:lnTo>
                    <a:pt x="1242" y="190"/>
                  </a:lnTo>
                  <a:cubicBezTo>
                    <a:pt x="1244" y="84"/>
                    <a:pt x="1158" y="0"/>
                    <a:pt x="10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32"/>
            <p:cNvSpPr/>
            <p:nvPr/>
          </p:nvSpPr>
          <p:spPr>
            <a:xfrm>
              <a:off x="5856975" y="1482337"/>
              <a:ext cx="26919" cy="48335"/>
            </a:xfrm>
            <a:custGeom>
              <a:rect b="b" l="l" r="r" t="t"/>
              <a:pathLst>
                <a:path extrusionOk="0" h="1616" w="900">
                  <a:moveTo>
                    <a:pt x="188" y="1"/>
                  </a:moveTo>
                  <a:cubicBezTo>
                    <a:pt x="85" y="1"/>
                    <a:pt x="0" y="85"/>
                    <a:pt x="0" y="189"/>
                  </a:cubicBezTo>
                  <a:lnTo>
                    <a:pt x="0" y="1428"/>
                  </a:lnTo>
                  <a:cubicBezTo>
                    <a:pt x="0" y="1532"/>
                    <a:pt x="86" y="1616"/>
                    <a:pt x="188" y="1616"/>
                  </a:cubicBezTo>
                  <a:lnTo>
                    <a:pt x="712" y="1616"/>
                  </a:lnTo>
                  <a:cubicBezTo>
                    <a:pt x="818" y="1616"/>
                    <a:pt x="900" y="1530"/>
                    <a:pt x="900" y="1428"/>
                  </a:cubicBezTo>
                  <a:cubicBezTo>
                    <a:pt x="900" y="1323"/>
                    <a:pt x="814" y="1239"/>
                    <a:pt x="712" y="1239"/>
                  </a:cubicBezTo>
                  <a:lnTo>
                    <a:pt x="378" y="1239"/>
                  </a:lnTo>
                  <a:lnTo>
                    <a:pt x="378" y="998"/>
                  </a:lnTo>
                  <a:lnTo>
                    <a:pt x="673" y="998"/>
                  </a:lnTo>
                  <a:cubicBezTo>
                    <a:pt x="779" y="998"/>
                    <a:pt x="861" y="912"/>
                    <a:pt x="861" y="808"/>
                  </a:cubicBezTo>
                  <a:cubicBezTo>
                    <a:pt x="861" y="705"/>
                    <a:pt x="775" y="621"/>
                    <a:pt x="673" y="621"/>
                  </a:cubicBezTo>
                  <a:lnTo>
                    <a:pt x="378" y="621"/>
                  </a:lnTo>
                  <a:lnTo>
                    <a:pt x="378" y="378"/>
                  </a:lnTo>
                  <a:lnTo>
                    <a:pt x="712" y="376"/>
                  </a:lnTo>
                  <a:cubicBezTo>
                    <a:pt x="818" y="376"/>
                    <a:pt x="900" y="290"/>
                    <a:pt x="900" y="189"/>
                  </a:cubicBezTo>
                  <a:cubicBezTo>
                    <a:pt x="900" y="83"/>
                    <a:pt x="814" y="1"/>
                    <a:pt x="7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32"/>
            <p:cNvSpPr/>
            <p:nvPr/>
          </p:nvSpPr>
          <p:spPr>
            <a:xfrm>
              <a:off x="5894243" y="1483055"/>
              <a:ext cx="36400" cy="47677"/>
            </a:xfrm>
            <a:custGeom>
              <a:rect b="b" l="l" r="r" t="t"/>
              <a:pathLst>
                <a:path extrusionOk="0" h="1594" w="1217">
                  <a:moveTo>
                    <a:pt x="540" y="380"/>
                  </a:moveTo>
                  <a:cubicBezTo>
                    <a:pt x="817" y="380"/>
                    <a:pt x="839" y="700"/>
                    <a:pt x="839" y="798"/>
                  </a:cubicBezTo>
                  <a:cubicBezTo>
                    <a:pt x="839" y="999"/>
                    <a:pt x="749" y="1209"/>
                    <a:pt x="544" y="1213"/>
                  </a:cubicBezTo>
                  <a:cubicBezTo>
                    <a:pt x="507" y="1213"/>
                    <a:pt x="444" y="1213"/>
                    <a:pt x="385" y="1215"/>
                  </a:cubicBezTo>
                  <a:lnTo>
                    <a:pt x="385" y="798"/>
                  </a:lnTo>
                  <a:lnTo>
                    <a:pt x="385" y="380"/>
                  </a:lnTo>
                  <a:close/>
                  <a:moveTo>
                    <a:pt x="192" y="0"/>
                  </a:moveTo>
                  <a:cubicBezTo>
                    <a:pt x="141" y="0"/>
                    <a:pt x="94" y="20"/>
                    <a:pt x="57" y="57"/>
                  </a:cubicBezTo>
                  <a:cubicBezTo>
                    <a:pt x="24" y="92"/>
                    <a:pt x="0" y="139"/>
                    <a:pt x="0" y="190"/>
                  </a:cubicBezTo>
                  <a:lnTo>
                    <a:pt x="0" y="1383"/>
                  </a:lnTo>
                  <a:cubicBezTo>
                    <a:pt x="6" y="1385"/>
                    <a:pt x="14" y="1594"/>
                    <a:pt x="198" y="1594"/>
                  </a:cubicBezTo>
                  <a:cubicBezTo>
                    <a:pt x="198" y="1594"/>
                    <a:pt x="454" y="1594"/>
                    <a:pt x="552" y="1592"/>
                  </a:cubicBezTo>
                  <a:cubicBezTo>
                    <a:pt x="937" y="1584"/>
                    <a:pt x="1216" y="1252"/>
                    <a:pt x="1216" y="798"/>
                  </a:cubicBezTo>
                  <a:cubicBezTo>
                    <a:pt x="1216" y="321"/>
                    <a:pt x="943" y="0"/>
                    <a:pt x="5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32"/>
            <p:cNvSpPr/>
            <p:nvPr/>
          </p:nvSpPr>
          <p:spPr>
            <a:xfrm>
              <a:off x="5656818" y="1481978"/>
              <a:ext cx="52851" cy="48753"/>
            </a:xfrm>
            <a:custGeom>
              <a:rect b="b" l="l" r="r" t="t"/>
              <a:pathLst>
                <a:path extrusionOk="0" h="1630" w="1767">
                  <a:moveTo>
                    <a:pt x="882" y="0"/>
                  </a:moveTo>
                  <a:cubicBezTo>
                    <a:pt x="864" y="0"/>
                    <a:pt x="845" y="3"/>
                    <a:pt x="826" y="9"/>
                  </a:cubicBezTo>
                  <a:cubicBezTo>
                    <a:pt x="760" y="28"/>
                    <a:pt x="715" y="85"/>
                    <a:pt x="699" y="150"/>
                  </a:cubicBezTo>
                  <a:lnTo>
                    <a:pt x="511" y="760"/>
                  </a:lnTo>
                  <a:lnTo>
                    <a:pt x="392" y="154"/>
                  </a:lnTo>
                  <a:cubicBezTo>
                    <a:pt x="375" y="64"/>
                    <a:pt x="294" y="2"/>
                    <a:pt x="205" y="2"/>
                  </a:cubicBezTo>
                  <a:cubicBezTo>
                    <a:pt x="193" y="2"/>
                    <a:pt x="181" y="3"/>
                    <a:pt x="169" y="5"/>
                  </a:cubicBezTo>
                  <a:cubicBezTo>
                    <a:pt x="65" y="25"/>
                    <a:pt x="1" y="124"/>
                    <a:pt x="20" y="228"/>
                  </a:cubicBezTo>
                  <a:lnTo>
                    <a:pt x="265" y="1460"/>
                  </a:lnTo>
                  <a:cubicBezTo>
                    <a:pt x="267" y="1470"/>
                    <a:pt x="269" y="1475"/>
                    <a:pt x="271" y="1485"/>
                  </a:cubicBezTo>
                  <a:cubicBezTo>
                    <a:pt x="304" y="1571"/>
                    <a:pt x="384" y="1630"/>
                    <a:pt x="476" y="1630"/>
                  </a:cubicBezTo>
                  <a:lnTo>
                    <a:pt x="480" y="1630"/>
                  </a:lnTo>
                  <a:cubicBezTo>
                    <a:pt x="572" y="1630"/>
                    <a:pt x="652" y="1569"/>
                    <a:pt x="681" y="1483"/>
                  </a:cubicBezTo>
                  <a:cubicBezTo>
                    <a:pt x="681" y="1481"/>
                    <a:pt x="681" y="1481"/>
                    <a:pt x="685" y="1479"/>
                  </a:cubicBezTo>
                  <a:lnTo>
                    <a:pt x="885" y="830"/>
                  </a:lnTo>
                  <a:lnTo>
                    <a:pt x="1086" y="1479"/>
                  </a:lnTo>
                  <a:cubicBezTo>
                    <a:pt x="1086" y="1481"/>
                    <a:pt x="1088" y="1483"/>
                    <a:pt x="1088" y="1485"/>
                  </a:cubicBezTo>
                  <a:cubicBezTo>
                    <a:pt x="1119" y="1571"/>
                    <a:pt x="1200" y="1630"/>
                    <a:pt x="1293" y="1630"/>
                  </a:cubicBezTo>
                  <a:lnTo>
                    <a:pt x="1295" y="1630"/>
                  </a:lnTo>
                  <a:cubicBezTo>
                    <a:pt x="1389" y="1630"/>
                    <a:pt x="1469" y="1571"/>
                    <a:pt x="1501" y="1483"/>
                  </a:cubicBezTo>
                  <a:cubicBezTo>
                    <a:pt x="1503" y="1475"/>
                    <a:pt x="1507" y="1470"/>
                    <a:pt x="1509" y="1460"/>
                  </a:cubicBezTo>
                  <a:lnTo>
                    <a:pt x="1753" y="230"/>
                  </a:lnTo>
                  <a:cubicBezTo>
                    <a:pt x="1767" y="124"/>
                    <a:pt x="1702" y="26"/>
                    <a:pt x="1598" y="5"/>
                  </a:cubicBezTo>
                  <a:cubicBezTo>
                    <a:pt x="1586" y="3"/>
                    <a:pt x="1575" y="2"/>
                    <a:pt x="1563" y="2"/>
                  </a:cubicBezTo>
                  <a:cubicBezTo>
                    <a:pt x="1474" y="2"/>
                    <a:pt x="1393" y="64"/>
                    <a:pt x="1376" y="154"/>
                  </a:cubicBezTo>
                  <a:lnTo>
                    <a:pt x="1256" y="758"/>
                  </a:lnTo>
                  <a:lnTo>
                    <a:pt x="1063" y="134"/>
                  </a:lnTo>
                  <a:cubicBezTo>
                    <a:pt x="1037" y="53"/>
                    <a:pt x="963" y="0"/>
                    <a:pt x="8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32"/>
            <p:cNvSpPr/>
            <p:nvPr/>
          </p:nvSpPr>
          <p:spPr>
            <a:xfrm>
              <a:off x="5813277" y="1481948"/>
              <a:ext cx="32034" cy="48723"/>
            </a:xfrm>
            <a:custGeom>
              <a:rect b="b" l="l" r="r" t="t"/>
              <a:pathLst>
                <a:path extrusionOk="0" h="1629" w="1071">
                  <a:moveTo>
                    <a:pt x="188" y="0"/>
                  </a:moveTo>
                  <a:cubicBezTo>
                    <a:pt x="83" y="0"/>
                    <a:pt x="1" y="86"/>
                    <a:pt x="1" y="190"/>
                  </a:cubicBezTo>
                  <a:cubicBezTo>
                    <a:pt x="1" y="293"/>
                    <a:pt x="85" y="378"/>
                    <a:pt x="188" y="378"/>
                  </a:cubicBezTo>
                  <a:lnTo>
                    <a:pt x="345" y="378"/>
                  </a:lnTo>
                  <a:lnTo>
                    <a:pt x="345" y="1441"/>
                  </a:lnTo>
                  <a:cubicBezTo>
                    <a:pt x="345" y="1545"/>
                    <a:pt x="431" y="1629"/>
                    <a:pt x="533" y="1629"/>
                  </a:cubicBezTo>
                  <a:cubicBezTo>
                    <a:pt x="636" y="1629"/>
                    <a:pt x="720" y="1543"/>
                    <a:pt x="720" y="1441"/>
                  </a:cubicBezTo>
                  <a:lnTo>
                    <a:pt x="720" y="378"/>
                  </a:lnTo>
                  <a:lnTo>
                    <a:pt x="881" y="378"/>
                  </a:lnTo>
                  <a:cubicBezTo>
                    <a:pt x="984" y="378"/>
                    <a:pt x="1068" y="291"/>
                    <a:pt x="1068" y="190"/>
                  </a:cubicBezTo>
                  <a:cubicBezTo>
                    <a:pt x="1070" y="86"/>
                    <a:pt x="984" y="0"/>
                    <a:pt x="8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32"/>
            <p:cNvSpPr/>
            <p:nvPr/>
          </p:nvSpPr>
          <p:spPr>
            <a:xfrm>
              <a:off x="5656698" y="1549964"/>
              <a:ext cx="274574" cy="262101"/>
            </a:xfrm>
            <a:custGeom>
              <a:rect b="b" l="l" r="r" t="t"/>
              <a:pathLst>
                <a:path extrusionOk="0" h="8763" w="9180">
                  <a:moveTo>
                    <a:pt x="1878" y="0"/>
                  </a:moveTo>
                  <a:lnTo>
                    <a:pt x="1" y="2922"/>
                  </a:lnTo>
                  <a:lnTo>
                    <a:pt x="1" y="4590"/>
                  </a:lnTo>
                  <a:lnTo>
                    <a:pt x="302" y="5634"/>
                  </a:lnTo>
                  <a:lnTo>
                    <a:pt x="1" y="6678"/>
                  </a:lnTo>
                  <a:lnTo>
                    <a:pt x="1" y="8563"/>
                  </a:lnTo>
                  <a:cubicBezTo>
                    <a:pt x="1" y="8675"/>
                    <a:pt x="93" y="8763"/>
                    <a:pt x="202" y="8763"/>
                  </a:cubicBezTo>
                  <a:lnTo>
                    <a:pt x="1252" y="8763"/>
                  </a:lnTo>
                  <a:lnTo>
                    <a:pt x="4590" y="8426"/>
                  </a:lnTo>
                  <a:lnTo>
                    <a:pt x="7926" y="8763"/>
                  </a:lnTo>
                  <a:lnTo>
                    <a:pt x="8977" y="8763"/>
                  </a:lnTo>
                  <a:cubicBezTo>
                    <a:pt x="9090" y="8763"/>
                    <a:pt x="9178" y="8673"/>
                    <a:pt x="9178" y="8563"/>
                  </a:cubicBezTo>
                  <a:lnTo>
                    <a:pt x="9178" y="6678"/>
                  </a:lnTo>
                  <a:lnTo>
                    <a:pt x="8889" y="5634"/>
                  </a:lnTo>
                  <a:lnTo>
                    <a:pt x="9178" y="4590"/>
                  </a:lnTo>
                  <a:lnTo>
                    <a:pt x="9180" y="2922"/>
                  </a:lnTo>
                  <a:lnTo>
                    <a:pt x="73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32"/>
            <p:cNvSpPr/>
            <p:nvPr/>
          </p:nvSpPr>
          <p:spPr>
            <a:xfrm>
              <a:off x="5907912" y="1610322"/>
              <a:ext cx="23360" cy="201683"/>
            </a:xfrm>
            <a:custGeom>
              <a:rect b="b" l="l" r="r" t="t"/>
              <a:pathLst>
                <a:path extrusionOk="0" h="6743" w="781">
                  <a:moveTo>
                    <a:pt x="202" y="0"/>
                  </a:moveTo>
                  <a:lnTo>
                    <a:pt x="202" y="6541"/>
                  </a:lnTo>
                  <a:cubicBezTo>
                    <a:pt x="202" y="6655"/>
                    <a:pt x="112" y="6743"/>
                    <a:pt x="1" y="6743"/>
                  </a:cubicBezTo>
                  <a:lnTo>
                    <a:pt x="581" y="6743"/>
                  </a:lnTo>
                  <a:cubicBezTo>
                    <a:pt x="693" y="6743"/>
                    <a:pt x="781" y="6653"/>
                    <a:pt x="781" y="6541"/>
                  </a:cubicBezTo>
                  <a:lnTo>
                    <a:pt x="781" y="4658"/>
                  </a:lnTo>
                  <a:lnTo>
                    <a:pt x="493" y="3614"/>
                  </a:lnTo>
                  <a:lnTo>
                    <a:pt x="781" y="2572"/>
                  </a:lnTo>
                  <a:lnTo>
                    <a:pt x="781" y="904"/>
                  </a:lnTo>
                  <a:lnTo>
                    <a:pt x="20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32"/>
            <p:cNvSpPr/>
            <p:nvPr/>
          </p:nvSpPr>
          <p:spPr>
            <a:xfrm>
              <a:off x="5656698" y="1550024"/>
              <a:ext cx="274574" cy="181853"/>
            </a:xfrm>
            <a:custGeom>
              <a:rect b="b" l="l" r="r" t="t"/>
              <a:pathLst>
                <a:path extrusionOk="0" h="6080" w="9180">
                  <a:moveTo>
                    <a:pt x="202" y="0"/>
                  </a:moveTo>
                  <a:cubicBezTo>
                    <a:pt x="93" y="0"/>
                    <a:pt x="1" y="88"/>
                    <a:pt x="1" y="202"/>
                  </a:cubicBezTo>
                  <a:lnTo>
                    <a:pt x="1" y="2920"/>
                  </a:lnTo>
                  <a:lnTo>
                    <a:pt x="3755" y="6080"/>
                  </a:lnTo>
                  <a:lnTo>
                    <a:pt x="5425" y="6080"/>
                  </a:lnTo>
                  <a:lnTo>
                    <a:pt x="9180" y="2920"/>
                  </a:lnTo>
                  <a:lnTo>
                    <a:pt x="9180" y="202"/>
                  </a:lnTo>
                  <a:cubicBezTo>
                    <a:pt x="9180" y="88"/>
                    <a:pt x="9090" y="0"/>
                    <a:pt x="8980" y="0"/>
                  </a:cubicBezTo>
                  <a:lnTo>
                    <a:pt x="7303" y="0"/>
                  </a:lnTo>
                  <a:lnTo>
                    <a:pt x="6389" y="1897"/>
                  </a:lnTo>
                  <a:lnTo>
                    <a:pt x="2793" y="1897"/>
                  </a:lnTo>
                  <a:lnTo>
                    <a:pt x="187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32"/>
            <p:cNvSpPr/>
            <p:nvPr/>
          </p:nvSpPr>
          <p:spPr>
            <a:xfrm>
              <a:off x="5843875" y="1687221"/>
              <a:ext cx="87397" cy="62512"/>
            </a:xfrm>
            <a:custGeom>
              <a:rect b="b" l="l" r="r" t="t"/>
              <a:pathLst>
                <a:path extrusionOk="0" h="2090" w="2922">
                  <a:moveTo>
                    <a:pt x="2922" y="1"/>
                  </a:moveTo>
                  <a:lnTo>
                    <a:pt x="0" y="1671"/>
                  </a:lnTo>
                  <a:lnTo>
                    <a:pt x="1227" y="2089"/>
                  </a:lnTo>
                  <a:lnTo>
                    <a:pt x="2922" y="2089"/>
                  </a:lnTo>
                  <a:lnTo>
                    <a:pt x="2922" y="2087"/>
                  </a:lnTo>
                  <a:lnTo>
                    <a:pt x="29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32"/>
            <p:cNvSpPr/>
            <p:nvPr/>
          </p:nvSpPr>
          <p:spPr>
            <a:xfrm>
              <a:off x="5907852" y="1550024"/>
              <a:ext cx="23420" cy="101963"/>
            </a:xfrm>
            <a:custGeom>
              <a:rect b="b" l="l" r="r" t="t"/>
              <a:pathLst>
                <a:path extrusionOk="0" h="3409" w="783">
                  <a:moveTo>
                    <a:pt x="1" y="0"/>
                  </a:moveTo>
                  <a:cubicBezTo>
                    <a:pt x="114" y="0"/>
                    <a:pt x="202" y="90"/>
                    <a:pt x="202" y="202"/>
                  </a:cubicBezTo>
                  <a:lnTo>
                    <a:pt x="202" y="3409"/>
                  </a:lnTo>
                  <a:lnTo>
                    <a:pt x="781" y="2920"/>
                  </a:lnTo>
                  <a:lnTo>
                    <a:pt x="781" y="202"/>
                  </a:lnTo>
                  <a:cubicBezTo>
                    <a:pt x="783" y="88"/>
                    <a:pt x="693" y="0"/>
                    <a:pt x="5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32"/>
            <p:cNvSpPr/>
            <p:nvPr/>
          </p:nvSpPr>
          <p:spPr>
            <a:xfrm>
              <a:off x="5913954" y="1687221"/>
              <a:ext cx="17318" cy="62452"/>
            </a:xfrm>
            <a:custGeom>
              <a:rect b="b" l="l" r="r" t="t"/>
              <a:pathLst>
                <a:path extrusionOk="0" h="2088" w="579">
                  <a:moveTo>
                    <a:pt x="579" y="1"/>
                  </a:moveTo>
                  <a:lnTo>
                    <a:pt x="0" y="331"/>
                  </a:lnTo>
                  <a:lnTo>
                    <a:pt x="0" y="2087"/>
                  </a:lnTo>
                  <a:lnTo>
                    <a:pt x="579" y="2087"/>
                  </a:lnTo>
                  <a:lnTo>
                    <a:pt x="57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32"/>
            <p:cNvSpPr/>
            <p:nvPr/>
          </p:nvSpPr>
          <p:spPr>
            <a:xfrm>
              <a:off x="5656698" y="1687161"/>
              <a:ext cx="87427" cy="62512"/>
            </a:xfrm>
            <a:custGeom>
              <a:rect b="b" l="l" r="r" t="t"/>
              <a:pathLst>
                <a:path extrusionOk="0" h="2090" w="2923">
                  <a:moveTo>
                    <a:pt x="1" y="1"/>
                  </a:moveTo>
                  <a:lnTo>
                    <a:pt x="1" y="2085"/>
                  </a:lnTo>
                  <a:lnTo>
                    <a:pt x="1698" y="2085"/>
                  </a:lnTo>
                  <a:lnTo>
                    <a:pt x="1698" y="2089"/>
                  </a:lnTo>
                  <a:lnTo>
                    <a:pt x="2922" y="167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32"/>
            <p:cNvSpPr/>
            <p:nvPr/>
          </p:nvSpPr>
          <p:spPr>
            <a:xfrm>
              <a:off x="5744035" y="1576165"/>
              <a:ext cx="99869" cy="38614"/>
            </a:xfrm>
            <a:custGeom>
              <a:rect b="b" l="l" r="r" t="t"/>
              <a:pathLst>
                <a:path extrusionOk="0" h="1291" w="3339">
                  <a:moveTo>
                    <a:pt x="1002" y="0"/>
                  </a:moveTo>
                  <a:cubicBezTo>
                    <a:pt x="450" y="0"/>
                    <a:pt x="0" y="448"/>
                    <a:pt x="0" y="1003"/>
                  </a:cubicBezTo>
                  <a:lnTo>
                    <a:pt x="0" y="1291"/>
                  </a:lnTo>
                  <a:lnTo>
                    <a:pt x="3336" y="1291"/>
                  </a:lnTo>
                  <a:lnTo>
                    <a:pt x="3338" y="1003"/>
                  </a:lnTo>
                  <a:cubicBezTo>
                    <a:pt x="3338" y="450"/>
                    <a:pt x="2893" y="0"/>
                    <a:pt x="23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32"/>
            <p:cNvSpPr/>
            <p:nvPr/>
          </p:nvSpPr>
          <p:spPr>
            <a:xfrm>
              <a:off x="5796617" y="1576225"/>
              <a:ext cx="47288" cy="38554"/>
            </a:xfrm>
            <a:custGeom>
              <a:rect b="b" l="l" r="r" t="t"/>
              <a:pathLst>
                <a:path extrusionOk="0" h="1289" w="1581">
                  <a:moveTo>
                    <a:pt x="0" y="0"/>
                  </a:moveTo>
                  <a:cubicBezTo>
                    <a:pt x="552" y="0"/>
                    <a:pt x="1002" y="446"/>
                    <a:pt x="1002" y="1001"/>
                  </a:cubicBezTo>
                  <a:lnTo>
                    <a:pt x="1002" y="1289"/>
                  </a:lnTo>
                  <a:lnTo>
                    <a:pt x="1580" y="1289"/>
                  </a:lnTo>
                  <a:lnTo>
                    <a:pt x="1580" y="1001"/>
                  </a:lnTo>
                  <a:cubicBezTo>
                    <a:pt x="1580" y="446"/>
                    <a:pt x="1135" y="0"/>
                    <a:pt x="579"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32"/>
            <p:cNvSpPr/>
            <p:nvPr/>
          </p:nvSpPr>
          <p:spPr>
            <a:xfrm>
              <a:off x="5694145" y="1737170"/>
              <a:ext cx="199709" cy="74895"/>
            </a:xfrm>
            <a:custGeom>
              <a:rect b="b" l="l" r="r" t="t"/>
              <a:pathLst>
                <a:path extrusionOk="0" h="2504" w="6677">
                  <a:moveTo>
                    <a:pt x="1252" y="1"/>
                  </a:moveTo>
                  <a:cubicBezTo>
                    <a:pt x="562" y="1"/>
                    <a:pt x="0" y="560"/>
                    <a:pt x="0" y="1252"/>
                  </a:cubicBezTo>
                  <a:lnTo>
                    <a:pt x="0" y="2504"/>
                  </a:lnTo>
                  <a:lnTo>
                    <a:pt x="6676" y="2504"/>
                  </a:lnTo>
                  <a:lnTo>
                    <a:pt x="6676" y="1252"/>
                  </a:lnTo>
                  <a:cubicBezTo>
                    <a:pt x="6676" y="560"/>
                    <a:pt x="6117" y="1"/>
                    <a:pt x="54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32"/>
            <p:cNvSpPr/>
            <p:nvPr/>
          </p:nvSpPr>
          <p:spPr>
            <a:xfrm>
              <a:off x="5839089" y="1737170"/>
              <a:ext cx="54765" cy="74895"/>
            </a:xfrm>
            <a:custGeom>
              <a:rect b="b" l="l" r="r" t="t"/>
              <a:pathLst>
                <a:path extrusionOk="0" h="2504" w="1831">
                  <a:moveTo>
                    <a:pt x="0" y="1"/>
                  </a:moveTo>
                  <a:cubicBezTo>
                    <a:pt x="692" y="1"/>
                    <a:pt x="1252" y="560"/>
                    <a:pt x="1252" y="1252"/>
                  </a:cubicBezTo>
                  <a:lnTo>
                    <a:pt x="1252" y="2504"/>
                  </a:lnTo>
                  <a:lnTo>
                    <a:pt x="1830" y="2504"/>
                  </a:lnTo>
                  <a:lnTo>
                    <a:pt x="1830" y="1252"/>
                  </a:lnTo>
                  <a:cubicBezTo>
                    <a:pt x="1830" y="560"/>
                    <a:pt x="1269" y="1"/>
                    <a:pt x="579"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32"/>
            <p:cNvSpPr/>
            <p:nvPr/>
          </p:nvSpPr>
          <p:spPr>
            <a:xfrm>
              <a:off x="5769010" y="1705526"/>
              <a:ext cx="49920" cy="56530"/>
            </a:xfrm>
            <a:custGeom>
              <a:rect b="b" l="l" r="r" t="t"/>
              <a:pathLst>
                <a:path extrusionOk="0" h="1890" w="1669">
                  <a:moveTo>
                    <a:pt x="0" y="1"/>
                  </a:moveTo>
                  <a:lnTo>
                    <a:pt x="0" y="1057"/>
                  </a:lnTo>
                  <a:cubicBezTo>
                    <a:pt x="0" y="1518"/>
                    <a:pt x="376" y="1890"/>
                    <a:pt x="835" y="1890"/>
                  </a:cubicBezTo>
                  <a:cubicBezTo>
                    <a:pt x="1295" y="1890"/>
                    <a:pt x="1668" y="1516"/>
                    <a:pt x="1668" y="1057"/>
                  </a:cubicBezTo>
                  <a:lnTo>
                    <a:pt x="1668" y="1"/>
                  </a:lnTo>
                  <a:close/>
                </a:path>
              </a:pathLst>
            </a:custGeom>
            <a:solidFill>
              <a:srgbClr val="FEC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32"/>
            <p:cNvSpPr/>
            <p:nvPr/>
          </p:nvSpPr>
          <p:spPr>
            <a:xfrm>
              <a:off x="5785341" y="1705526"/>
              <a:ext cx="33589" cy="56530"/>
            </a:xfrm>
            <a:custGeom>
              <a:rect b="b" l="l" r="r" t="t"/>
              <a:pathLst>
                <a:path extrusionOk="0" h="1890" w="1123">
                  <a:moveTo>
                    <a:pt x="546" y="1"/>
                  </a:moveTo>
                  <a:lnTo>
                    <a:pt x="546" y="1057"/>
                  </a:lnTo>
                  <a:cubicBezTo>
                    <a:pt x="546" y="1417"/>
                    <a:pt x="319" y="1722"/>
                    <a:pt x="0" y="1839"/>
                  </a:cubicBezTo>
                  <a:cubicBezTo>
                    <a:pt x="90" y="1872"/>
                    <a:pt x="188" y="1890"/>
                    <a:pt x="289" y="1890"/>
                  </a:cubicBezTo>
                  <a:cubicBezTo>
                    <a:pt x="751" y="1890"/>
                    <a:pt x="1122" y="1516"/>
                    <a:pt x="1122" y="1057"/>
                  </a:cubicBezTo>
                  <a:lnTo>
                    <a:pt x="1122" y="1"/>
                  </a:lnTo>
                  <a:close/>
                </a:path>
              </a:pathLst>
            </a:custGeom>
            <a:solidFill>
              <a:srgbClr val="FEB1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32"/>
            <p:cNvSpPr/>
            <p:nvPr/>
          </p:nvSpPr>
          <p:spPr>
            <a:xfrm>
              <a:off x="5744095" y="1622705"/>
              <a:ext cx="99929" cy="95772"/>
            </a:xfrm>
            <a:custGeom>
              <a:rect b="b" l="l" r="r" t="t"/>
              <a:pathLst>
                <a:path extrusionOk="0" h="3202" w="3341">
                  <a:moveTo>
                    <a:pt x="0" y="1"/>
                  </a:moveTo>
                  <a:lnTo>
                    <a:pt x="0" y="1532"/>
                  </a:lnTo>
                  <a:cubicBezTo>
                    <a:pt x="0" y="2455"/>
                    <a:pt x="749" y="3202"/>
                    <a:pt x="1670" y="3202"/>
                  </a:cubicBezTo>
                  <a:cubicBezTo>
                    <a:pt x="2591" y="3202"/>
                    <a:pt x="3340" y="2455"/>
                    <a:pt x="3340" y="1532"/>
                  </a:cubicBezTo>
                  <a:lnTo>
                    <a:pt x="3340" y="1"/>
                  </a:lnTo>
                  <a:close/>
                </a:path>
              </a:pathLst>
            </a:custGeom>
            <a:solidFill>
              <a:srgbClr val="FEC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32"/>
            <p:cNvSpPr/>
            <p:nvPr/>
          </p:nvSpPr>
          <p:spPr>
            <a:xfrm>
              <a:off x="5785341" y="1622705"/>
              <a:ext cx="58564" cy="95712"/>
            </a:xfrm>
            <a:custGeom>
              <a:rect b="b" l="l" r="r" t="t"/>
              <a:pathLst>
                <a:path extrusionOk="0" h="3200" w="1958">
                  <a:moveTo>
                    <a:pt x="1379" y="1"/>
                  </a:moveTo>
                  <a:lnTo>
                    <a:pt x="1379" y="1532"/>
                  </a:lnTo>
                  <a:cubicBezTo>
                    <a:pt x="1379" y="2357"/>
                    <a:pt x="782" y="3038"/>
                    <a:pt x="0" y="3175"/>
                  </a:cubicBezTo>
                  <a:cubicBezTo>
                    <a:pt x="96" y="3192"/>
                    <a:pt x="192" y="3200"/>
                    <a:pt x="289" y="3200"/>
                  </a:cubicBezTo>
                  <a:cubicBezTo>
                    <a:pt x="1210" y="3200"/>
                    <a:pt x="1957" y="2451"/>
                    <a:pt x="1957" y="1530"/>
                  </a:cubicBezTo>
                  <a:lnTo>
                    <a:pt x="1957" y="1"/>
                  </a:lnTo>
                  <a:close/>
                </a:path>
              </a:pathLst>
            </a:custGeom>
            <a:solidFill>
              <a:srgbClr val="FEB1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32"/>
            <p:cNvSpPr/>
            <p:nvPr/>
          </p:nvSpPr>
          <p:spPr>
            <a:xfrm>
              <a:off x="5731563" y="1606165"/>
              <a:ext cx="124844" cy="24945"/>
            </a:xfrm>
            <a:custGeom>
              <a:rect b="b" l="l" r="r" t="t"/>
              <a:pathLst>
                <a:path extrusionOk="0" h="834" w="4174">
                  <a:moveTo>
                    <a:pt x="392" y="0"/>
                  </a:moveTo>
                  <a:cubicBezTo>
                    <a:pt x="177" y="0"/>
                    <a:pt x="1" y="176"/>
                    <a:pt x="1" y="392"/>
                  </a:cubicBezTo>
                  <a:lnTo>
                    <a:pt x="1" y="638"/>
                  </a:lnTo>
                  <a:cubicBezTo>
                    <a:pt x="1" y="746"/>
                    <a:pt x="89" y="834"/>
                    <a:pt x="196" y="834"/>
                  </a:cubicBezTo>
                  <a:lnTo>
                    <a:pt x="3978" y="834"/>
                  </a:lnTo>
                  <a:cubicBezTo>
                    <a:pt x="4086" y="834"/>
                    <a:pt x="4174" y="746"/>
                    <a:pt x="4174" y="638"/>
                  </a:cubicBezTo>
                  <a:lnTo>
                    <a:pt x="4174" y="392"/>
                  </a:lnTo>
                  <a:cubicBezTo>
                    <a:pt x="4174" y="176"/>
                    <a:pt x="3998" y="0"/>
                    <a:pt x="37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32"/>
            <p:cNvSpPr/>
            <p:nvPr/>
          </p:nvSpPr>
          <p:spPr>
            <a:xfrm>
              <a:off x="5827095" y="1606165"/>
              <a:ext cx="29312" cy="24945"/>
            </a:xfrm>
            <a:custGeom>
              <a:rect b="b" l="l" r="r" t="t"/>
              <a:pathLst>
                <a:path extrusionOk="0" h="834" w="980">
                  <a:moveTo>
                    <a:pt x="0" y="0"/>
                  </a:moveTo>
                  <a:cubicBezTo>
                    <a:pt x="223" y="0"/>
                    <a:pt x="403" y="182"/>
                    <a:pt x="403" y="403"/>
                  </a:cubicBezTo>
                  <a:lnTo>
                    <a:pt x="403" y="634"/>
                  </a:lnTo>
                  <a:cubicBezTo>
                    <a:pt x="403" y="746"/>
                    <a:pt x="313" y="834"/>
                    <a:pt x="204" y="834"/>
                  </a:cubicBezTo>
                  <a:lnTo>
                    <a:pt x="780" y="834"/>
                  </a:lnTo>
                  <a:cubicBezTo>
                    <a:pt x="892" y="834"/>
                    <a:pt x="980" y="744"/>
                    <a:pt x="980" y="634"/>
                  </a:cubicBezTo>
                  <a:lnTo>
                    <a:pt x="980" y="403"/>
                  </a:lnTo>
                  <a:cubicBezTo>
                    <a:pt x="980" y="178"/>
                    <a:pt x="800" y="0"/>
                    <a:pt x="577"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32"/>
            <p:cNvSpPr/>
            <p:nvPr/>
          </p:nvSpPr>
          <p:spPr>
            <a:xfrm>
              <a:off x="5738412" y="1737170"/>
              <a:ext cx="111175" cy="55603"/>
            </a:xfrm>
            <a:custGeom>
              <a:rect b="b" l="l" r="r" t="t"/>
              <a:pathLst>
                <a:path extrusionOk="0" h="1859" w="3717">
                  <a:moveTo>
                    <a:pt x="1" y="1"/>
                  </a:moveTo>
                  <a:cubicBezTo>
                    <a:pt x="1" y="1025"/>
                    <a:pt x="834" y="1858"/>
                    <a:pt x="1858" y="1858"/>
                  </a:cubicBezTo>
                  <a:cubicBezTo>
                    <a:pt x="2881" y="1858"/>
                    <a:pt x="3716" y="1025"/>
                    <a:pt x="3716" y="1"/>
                  </a:cubicBezTo>
                  <a:lnTo>
                    <a:pt x="3337" y="1"/>
                  </a:lnTo>
                  <a:cubicBezTo>
                    <a:pt x="3337" y="818"/>
                    <a:pt x="2672" y="1479"/>
                    <a:pt x="1858" y="1479"/>
                  </a:cubicBezTo>
                  <a:cubicBezTo>
                    <a:pt x="1041" y="1479"/>
                    <a:pt x="378" y="814"/>
                    <a:pt x="378"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6" name="Shape 2396"/>
        <p:cNvGrpSpPr/>
        <p:nvPr/>
      </p:nvGrpSpPr>
      <p:grpSpPr>
        <a:xfrm>
          <a:off x="0" y="0"/>
          <a:ext cx="0" cy="0"/>
          <a:chOff x="0" y="0"/>
          <a:chExt cx="0" cy="0"/>
        </a:xfrm>
      </p:grpSpPr>
      <p:sp>
        <p:nvSpPr>
          <p:cNvPr id="2397" name="Google Shape;2397;p33"/>
          <p:cNvSpPr txBox="1"/>
          <p:nvPr>
            <p:ph type="title"/>
          </p:nvPr>
        </p:nvSpPr>
        <p:spPr>
          <a:xfrm>
            <a:off x="1321375" y="483400"/>
            <a:ext cx="6694500" cy="542400"/>
          </a:xfrm>
          <a:prstGeom prst="rect">
            <a:avLst/>
          </a:prstGeom>
          <a:ln cap="flat" cmpd="sng" w="38100">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chemeClr val="accent2"/>
                </a:solidFill>
              </a:rPr>
              <a:t>Breakdown of Crime by Province</a:t>
            </a:r>
            <a:endParaRPr sz="2500">
              <a:solidFill>
                <a:schemeClr val="accent2"/>
              </a:solidFill>
            </a:endParaRPr>
          </a:p>
          <a:p>
            <a:pPr indent="0" lvl="0" marL="0" rtl="0" algn="ctr">
              <a:spcBef>
                <a:spcPts val="0"/>
              </a:spcBef>
              <a:spcAft>
                <a:spcPts val="0"/>
              </a:spcAft>
              <a:buNone/>
            </a:pPr>
            <a:r>
              <a:t/>
            </a:r>
            <a:endParaRPr/>
          </a:p>
        </p:txBody>
      </p:sp>
      <p:sp>
        <p:nvSpPr>
          <p:cNvPr id="2398" name="Google Shape;2398;p33"/>
          <p:cNvSpPr txBox="1"/>
          <p:nvPr>
            <p:ph idx="1" type="subTitle"/>
          </p:nvPr>
        </p:nvSpPr>
        <p:spPr>
          <a:xfrm rot="-262">
            <a:off x="650875" y="1195425"/>
            <a:ext cx="3933600" cy="22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We’ve looked at crimes committed per 100,000, but now we’re gonna look at the breakdown of crime by province.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 graph shows that Leinster (excluding Dublin) is the province with the most crime in Ireland, followed by Munster, then Connaught and finally Ulster.</a:t>
            </a:r>
            <a:endParaRPr>
              <a:solidFill>
                <a:schemeClr val="dk1"/>
              </a:solidFill>
            </a:endParaRPr>
          </a:p>
          <a:p>
            <a:pPr indent="0" lvl="0" marL="0" rtl="0" algn="l">
              <a:spcBef>
                <a:spcPts val="0"/>
              </a:spcBef>
              <a:spcAft>
                <a:spcPts val="0"/>
              </a:spcAft>
              <a:buNone/>
            </a:pPr>
            <a:r>
              <a:t/>
            </a:r>
            <a:endParaRPr/>
          </a:p>
        </p:txBody>
      </p:sp>
      <p:pic>
        <p:nvPicPr>
          <p:cNvPr id="2399" name="Google Shape;2399;p33" title="Chart"/>
          <p:cNvPicPr preferRelativeResize="0"/>
          <p:nvPr/>
        </p:nvPicPr>
        <p:blipFill>
          <a:blip r:embed="rId3">
            <a:alphaModFix/>
          </a:blip>
          <a:stretch>
            <a:fillRect/>
          </a:stretch>
        </p:blipFill>
        <p:spPr>
          <a:xfrm>
            <a:off x="4690600" y="2308350"/>
            <a:ext cx="3604848" cy="2229000"/>
          </a:xfrm>
          <a:prstGeom prst="rect">
            <a:avLst/>
          </a:prstGeom>
          <a:noFill/>
          <a:ln cap="flat" cmpd="sng" w="76200">
            <a:solidFill>
              <a:srgbClr val="7890CD"/>
            </a:solidFill>
            <a:prstDash val="solid"/>
            <a:round/>
            <a:headEnd len="sm" w="sm" type="none"/>
            <a:tailEnd len="sm" w="sm" type="none"/>
          </a:ln>
        </p:spPr>
      </p:pic>
      <p:cxnSp>
        <p:nvCxnSpPr>
          <p:cNvPr id="2400" name="Google Shape;2400;p33"/>
          <p:cNvCxnSpPr>
            <a:stCxn id="2401" idx="3"/>
          </p:cNvCxnSpPr>
          <p:nvPr/>
        </p:nvCxnSpPr>
        <p:spPr>
          <a:xfrm flipH="1" rot="10800000">
            <a:off x="3282850" y="3070600"/>
            <a:ext cx="3275700" cy="758700"/>
          </a:xfrm>
          <a:prstGeom prst="straightConnector1">
            <a:avLst/>
          </a:prstGeom>
          <a:noFill/>
          <a:ln cap="flat" cmpd="sng" w="28575">
            <a:solidFill>
              <a:schemeClr val="accent4"/>
            </a:solidFill>
            <a:prstDash val="solid"/>
            <a:round/>
            <a:headEnd len="med" w="med" type="none"/>
            <a:tailEnd len="med" w="med" type="triangle"/>
          </a:ln>
        </p:spPr>
      </p:cxnSp>
      <p:sp>
        <p:nvSpPr>
          <p:cNvPr id="2401" name="Google Shape;2401;p33"/>
          <p:cNvSpPr txBox="1"/>
          <p:nvPr/>
        </p:nvSpPr>
        <p:spPr>
          <a:xfrm>
            <a:off x="495250" y="3176650"/>
            <a:ext cx="2787600" cy="130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lang="en" sz="1300">
                <a:solidFill>
                  <a:schemeClr val="dk1"/>
                </a:solidFill>
                <a:latin typeface="Barlow"/>
                <a:ea typeface="Barlow"/>
                <a:cs typeface="Barlow"/>
                <a:sym typeface="Barlow"/>
              </a:rPr>
              <a:t>Dublin still accounts for 4.8% of all crime in the country. This is a scarily high number for just a county itself and it shows there is massive problems with crime in the county. </a:t>
            </a:r>
            <a:endParaRPr sz="1500">
              <a:solidFill>
                <a:schemeClr val="dk1"/>
              </a:solidFill>
              <a:latin typeface="Barlow"/>
              <a:ea typeface="Barlow"/>
              <a:cs typeface="Barlow"/>
              <a:sym typeface="Barlow"/>
            </a:endParaRPr>
          </a:p>
        </p:txBody>
      </p:sp>
      <p:cxnSp>
        <p:nvCxnSpPr>
          <p:cNvPr id="2402" name="Google Shape;2402;p33"/>
          <p:cNvCxnSpPr/>
          <p:nvPr/>
        </p:nvCxnSpPr>
        <p:spPr>
          <a:xfrm>
            <a:off x="6678775" y="2009300"/>
            <a:ext cx="332700" cy="1266300"/>
          </a:xfrm>
          <a:prstGeom prst="straightConnector1">
            <a:avLst/>
          </a:prstGeom>
          <a:noFill/>
          <a:ln cap="flat" cmpd="sng" w="28575">
            <a:solidFill>
              <a:srgbClr val="FF0000"/>
            </a:solidFill>
            <a:prstDash val="solid"/>
            <a:round/>
            <a:headEnd len="med" w="med" type="none"/>
            <a:tailEnd len="med" w="med" type="triangle"/>
          </a:ln>
        </p:spPr>
      </p:cxnSp>
      <p:sp>
        <p:nvSpPr>
          <p:cNvPr id="2403" name="Google Shape;2403;p33"/>
          <p:cNvSpPr txBox="1"/>
          <p:nvPr/>
        </p:nvSpPr>
        <p:spPr>
          <a:xfrm>
            <a:off x="5206975" y="1247075"/>
            <a:ext cx="29574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Lato"/>
                <a:ea typeface="Lato"/>
                <a:cs typeface="Lato"/>
                <a:sym typeface="Lato"/>
              </a:rPr>
              <a:t>Munster account for 28.6% of Irish crime with Limerick being the county with the highest crime rate in that region</a:t>
            </a:r>
            <a:endParaRPr sz="1200">
              <a:solidFill>
                <a:schemeClr val="dk1"/>
              </a:solidFill>
              <a:latin typeface="Lato"/>
              <a:ea typeface="Lato"/>
              <a:cs typeface="Lato"/>
              <a:sym typeface="Lato"/>
            </a:endParaRPr>
          </a:p>
          <a:p>
            <a:pPr indent="0" lvl="0" marL="0" rtl="0" algn="l">
              <a:spcBef>
                <a:spcPts val="0"/>
              </a:spcBef>
              <a:spcAft>
                <a:spcPts val="0"/>
              </a:spcAft>
              <a:buNone/>
            </a:pPr>
            <a:r>
              <a:t/>
            </a:r>
            <a:endParaRPr>
              <a:latin typeface="Barlow"/>
              <a:ea typeface="Barlow"/>
              <a:cs typeface="Barlow"/>
              <a:sym typeface="Barlo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07" name="Shape 2407"/>
        <p:cNvGrpSpPr/>
        <p:nvPr/>
      </p:nvGrpSpPr>
      <p:grpSpPr>
        <a:xfrm>
          <a:off x="0" y="0"/>
          <a:ext cx="0" cy="0"/>
          <a:chOff x="0" y="0"/>
          <a:chExt cx="0" cy="0"/>
        </a:xfrm>
      </p:grpSpPr>
      <p:pic>
        <p:nvPicPr>
          <p:cNvPr id="2408" name="Google Shape;2408;p34"/>
          <p:cNvPicPr preferRelativeResize="0"/>
          <p:nvPr/>
        </p:nvPicPr>
        <p:blipFill rotWithShape="1">
          <a:blip r:embed="rId4">
            <a:alphaModFix/>
          </a:blip>
          <a:srcRect b="3740" l="2318" r="1868" t="12395"/>
          <a:stretch/>
        </p:blipFill>
        <p:spPr>
          <a:xfrm rot="162375">
            <a:off x="2317141" y="1737519"/>
            <a:ext cx="4305091" cy="2403616"/>
          </a:xfrm>
          <a:prstGeom prst="rect">
            <a:avLst/>
          </a:prstGeom>
          <a:noFill/>
          <a:ln>
            <a:noFill/>
          </a:ln>
        </p:spPr>
      </p:pic>
      <p:sp>
        <p:nvSpPr>
          <p:cNvPr id="2409" name="Google Shape;2409;p34"/>
          <p:cNvSpPr txBox="1"/>
          <p:nvPr/>
        </p:nvSpPr>
        <p:spPr>
          <a:xfrm rot="143029">
            <a:off x="2881973" y="1379625"/>
            <a:ext cx="3700102" cy="40024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Barlow"/>
                <a:ea typeface="Barlow"/>
                <a:cs typeface="Barlow"/>
                <a:sym typeface="Barlow"/>
              </a:rPr>
              <a:t>Types of crimes </a:t>
            </a:r>
            <a:r>
              <a:rPr b="1" lang="en">
                <a:latin typeface="Barlow"/>
                <a:ea typeface="Barlow"/>
                <a:cs typeface="Barlow"/>
                <a:sym typeface="Barlow"/>
              </a:rPr>
              <a:t>committed</a:t>
            </a:r>
            <a:r>
              <a:rPr b="1" lang="en">
                <a:latin typeface="Barlow"/>
                <a:ea typeface="Barlow"/>
                <a:cs typeface="Barlow"/>
                <a:sym typeface="Barlow"/>
              </a:rPr>
              <a:t> Dublin-2016</a:t>
            </a:r>
            <a:endParaRPr b="1">
              <a:latin typeface="Barlow"/>
              <a:ea typeface="Barlow"/>
              <a:cs typeface="Barlow"/>
              <a:sym typeface="Barlo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3" name="Shape 2413"/>
        <p:cNvGrpSpPr/>
        <p:nvPr/>
      </p:nvGrpSpPr>
      <p:grpSpPr>
        <a:xfrm>
          <a:off x="0" y="0"/>
          <a:ext cx="0" cy="0"/>
          <a:chOff x="0" y="0"/>
          <a:chExt cx="0" cy="0"/>
        </a:xfrm>
      </p:grpSpPr>
      <p:sp>
        <p:nvSpPr>
          <p:cNvPr id="2414" name="Google Shape;2414;p35"/>
          <p:cNvSpPr txBox="1"/>
          <p:nvPr>
            <p:ph type="title"/>
          </p:nvPr>
        </p:nvSpPr>
        <p:spPr>
          <a:xfrm rot="498">
            <a:off x="3332300" y="459475"/>
            <a:ext cx="4145700" cy="750600"/>
          </a:xfrm>
          <a:prstGeom prst="rect">
            <a:avLst/>
          </a:prstGeom>
          <a:ln cap="flat" cmpd="sng" w="38100">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000">
                <a:solidFill>
                  <a:schemeClr val="accent2"/>
                </a:solidFill>
              </a:rPr>
              <a:t>Distribution of Gardaí Throughout Ireland</a:t>
            </a:r>
            <a:endParaRPr b="1" sz="2000">
              <a:solidFill>
                <a:schemeClr val="accent2"/>
              </a:solidFill>
            </a:endParaRPr>
          </a:p>
          <a:p>
            <a:pPr indent="0" lvl="0" marL="0" rtl="0" algn="ctr">
              <a:spcBef>
                <a:spcPts val="0"/>
              </a:spcBef>
              <a:spcAft>
                <a:spcPts val="0"/>
              </a:spcAft>
              <a:buNone/>
            </a:pPr>
            <a:r>
              <a:t/>
            </a:r>
            <a:endParaRPr/>
          </a:p>
        </p:txBody>
      </p:sp>
      <p:sp>
        <p:nvSpPr>
          <p:cNvPr id="2415" name="Google Shape;2415;p35"/>
          <p:cNvSpPr txBox="1"/>
          <p:nvPr>
            <p:ph idx="1" type="subTitle"/>
          </p:nvPr>
        </p:nvSpPr>
        <p:spPr>
          <a:xfrm>
            <a:off x="3426100" y="1308927"/>
            <a:ext cx="4354500" cy="2278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chemeClr val="dk1"/>
                </a:solidFill>
              </a:rPr>
              <a:t>As we can clearly see in this graph, Dublin outweighs all other counties with the number of guards on duty, we believe this is due to the large population and high amounts of crimes in this area as seen on previous graph. We see Westmeath has a low amount of guards on duty, which explains the high rates of crime in the overall area.</a:t>
            </a:r>
            <a:endParaRPr sz="1200">
              <a:solidFill>
                <a:schemeClr val="dk1"/>
              </a:solidFill>
            </a:endParaRPr>
          </a:p>
        </p:txBody>
      </p:sp>
      <p:grpSp>
        <p:nvGrpSpPr>
          <p:cNvPr id="2416" name="Google Shape;2416;p35"/>
          <p:cNvGrpSpPr/>
          <p:nvPr/>
        </p:nvGrpSpPr>
        <p:grpSpPr>
          <a:xfrm>
            <a:off x="720002" y="540009"/>
            <a:ext cx="2533505" cy="6835135"/>
            <a:chOff x="3959481" y="1389300"/>
            <a:chExt cx="517644" cy="1396550"/>
          </a:xfrm>
        </p:grpSpPr>
        <p:sp>
          <p:nvSpPr>
            <p:cNvPr id="2417" name="Google Shape;2417;p35"/>
            <p:cNvSpPr/>
            <p:nvPr/>
          </p:nvSpPr>
          <p:spPr>
            <a:xfrm>
              <a:off x="4117175" y="1586850"/>
              <a:ext cx="269975" cy="524525"/>
            </a:xfrm>
            <a:custGeom>
              <a:rect b="b" l="l" r="r" t="t"/>
              <a:pathLst>
                <a:path extrusionOk="0" h="20981" w="10799">
                  <a:moveTo>
                    <a:pt x="5551" y="1"/>
                  </a:moveTo>
                  <a:cubicBezTo>
                    <a:pt x="2611" y="1"/>
                    <a:pt x="817" y="1917"/>
                    <a:pt x="817" y="1917"/>
                  </a:cubicBezTo>
                  <a:lnTo>
                    <a:pt x="1" y="6962"/>
                  </a:lnTo>
                  <a:lnTo>
                    <a:pt x="1509" y="8616"/>
                  </a:lnTo>
                  <a:cubicBezTo>
                    <a:pt x="1345" y="11486"/>
                    <a:pt x="1915" y="15618"/>
                    <a:pt x="1915" y="15618"/>
                  </a:cubicBezTo>
                  <a:lnTo>
                    <a:pt x="1345" y="16489"/>
                  </a:lnTo>
                  <a:lnTo>
                    <a:pt x="1426" y="20013"/>
                  </a:lnTo>
                  <a:cubicBezTo>
                    <a:pt x="2098" y="20745"/>
                    <a:pt x="3478" y="20980"/>
                    <a:pt x="4972" y="20980"/>
                  </a:cubicBezTo>
                  <a:cubicBezTo>
                    <a:pt x="7642" y="20980"/>
                    <a:pt x="10676" y="20229"/>
                    <a:pt x="10676" y="20229"/>
                  </a:cubicBezTo>
                  <a:lnTo>
                    <a:pt x="10229" y="17664"/>
                  </a:lnTo>
                  <a:cubicBezTo>
                    <a:pt x="10799" y="12140"/>
                    <a:pt x="9740" y="9617"/>
                    <a:pt x="9740" y="9617"/>
                  </a:cubicBezTo>
                  <a:lnTo>
                    <a:pt x="9576" y="6790"/>
                  </a:lnTo>
                  <a:lnTo>
                    <a:pt x="10187" y="5919"/>
                  </a:lnTo>
                  <a:lnTo>
                    <a:pt x="10270" y="2136"/>
                  </a:lnTo>
                  <a:cubicBezTo>
                    <a:pt x="9373" y="831"/>
                    <a:pt x="5747" y="4"/>
                    <a:pt x="5747" y="4"/>
                  </a:cubicBezTo>
                  <a:cubicBezTo>
                    <a:pt x="5681" y="2"/>
                    <a:pt x="5616" y="1"/>
                    <a:pt x="55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35"/>
            <p:cNvSpPr/>
            <p:nvPr/>
          </p:nvSpPr>
          <p:spPr>
            <a:xfrm>
              <a:off x="3994925" y="1634750"/>
              <a:ext cx="148575" cy="443850"/>
            </a:xfrm>
            <a:custGeom>
              <a:rect b="b" l="l" r="r" t="t"/>
              <a:pathLst>
                <a:path extrusionOk="0" h="17754" w="5943">
                  <a:moveTo>
                    <a:pt x="5705" y="1"/>
                  </a:moveTo>
                  <a:cubicBezTo>
                    <a:pt x="5705" y="1"/>
                    <a:pt x="1629" y="4786"/>
                    <a:pt x="0" y="8932"/>
                  </a:cubicBezTo>
                  <a:cubicBezTo>
                    <a:pt x="0" y="8932"/>
                    <a:pt x="1055" y="12533"/>
                    <a:pt x="5294" y="17754"/>
                  </a:cubicBezTo>
                  <a:lnTo>
                    <a:pt x="5942" y="17097"/>
                  </a:lnTo>
                  <a:cubicBezTo>
                    <a:pt x="5152" y="16093"/>
                    <a:pt x="2128" y="12080"/>
                    <a:pt x="1728" y="8932"/>
                  </a:cubicBezTo>
                  <a:cubicBezTo>
                    <a:pt x="1728" y="8932"/>
                    <a:pt x="3532" y="6120"/>
                    <a:pt x="5433" y="5077"/>
                  </a:cubicBezTo>
                  <a:lnTo>
                    <a:pt x="57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35"/>
            <p:cNvSpPr/>
            <p:nvPr/>
          </p:nvSpPr>
          <p:spPr>
            <a:xfrm>
              <a:off x="4368375" y="1640250"/>
              <a:ext cx="108750" cy="436075"/>
            </a:xfrm>
            <a:custGeom>
              <a:rect b="b" l="l" r="r" t="t"/>
              <a:pathLst>
                <a:path extrusionOk="0" h="17443" w="4350">
                  <a:moveTo>
                    <a:pt x="220" y="0"/>
                  </a:moveTo>
                  <a:lnTo>
                    <a:pt x="1" y="3613"/>
                  </a:lnTo>
                  <a:lnTo>
                    <a:pt x="3152" y="8453"/>
                  </a:lnTo>
                  <a:cubicBezTo>
                    <a:pt x="2799" y="11759"/>
                    <a:pt x="138" y="16877"/>
                    <a:pt x="138" y="16877"/>
                  </a:cubicBezTo>
                  <a:lnTo>
                    <a:pt x="382" y="17442"/>
                  </a:lnTo>
                  <a:cubicBezTo>
                    <a:pt x="2584" y="13440"/>
                    <a:pt x="4350" y="8656"/>
                    <a:pt x="4350" y="8656"/>
                  </a:cubicBezTo>
                  <a:lnTo>
                    <a:pt x="2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35"/>
            <p:cNvSpPr/>
            <p:nvPr/>
          </p:nvSpPr>
          <p:spPr>
            <a:xfrm>
              <a:off x="4116700" y="1589075"/>
              <a:ext cx="266925" cy="522450"/>
            </a:xfrm>
            <a:custGeom>
              <a:rect b="b" l="l" r="r" t="t"/>
              <a:pathLst>
                <a:path extrusionOk="0" h="20898" w="10677">
                  <a:moveTo>
                    <a:pt x="4509" y="0"/>
                  </a:moveTo>
                  <a:lnTo>
                    <a:pt x="4509" y="0"/>
                  </a:lnTo>
                  <a:cubicBezTo>
                    <a:pt x="2194" y="367"/>
                    <a:pt x="817" y="1834"/>
                    <a:pt x="817" y="1834"/>
                  </a:cubicBezTo>
                  <a:lnTo>
                    <a:pt x="1" y="6879"/>
                  </a:lnTo>
                  <a:lnTo>
                    <a:pt x="1509" y="8533"/>
                  </a:lnTo>
                  <a:cubicBezTo>
                    <a:pt x="1344" y="11403"/>
                    <a:pt x="1915" y="15535"/>
                    <a:pt x="1915" y="15535"/>
                  </a:cubicBezTo>
                  <a:lnTo>
                    <a:pt x="1344" y="16406"/>
                  </a:lnTo>
                  <a:lnTo>
                    <a:pt x="1425" y="19930"/>
                  </a:lnTo>
                  <a:cubicBezTo>
                    <a:pt x="2097" y="20663"/>
                    <a:pt x="3477" y="20898"/>
                    <a:pt x="4971" y="20898"/>
                  </a:cubicBezTo>
                  <a:cubicBezTo>
                    <a:pt x="7642" y="20898"/>
                    <a:pt x="10676" y="20146"/>
                    <a:pt x="10676" y="20146"/>
                  </a:cubicBezTo>
                  <a:lnTo>
                    <a:pt x="10228" y="17581"/>
                  </a:lnTo>
                  <a:cubicBezTo>
                    <a:pt x="10333" y="16569"/>
                    <a:pt x="10383" y="15662"/>
                    <a:pt x="10393" y="14852"/>
                  </a:cubicBezTo>
                  <a:lnTo>
                    <a:pt x="10393" y="14852"/>
                  </a:lnTo>
                  <a:cubicBezTo>
                    <a:pt x="9610" y="17379"/>
                    <a:pt x="8361" y="19014"/>
                    <a:pt x="6955" y="19014"/>
                  </a:cubicBezTo>
                  <a:cubicBezTo>
                    <a:pt x="4579" y="19014"/>
                    <a:pt x="2652" y="14344"/>
                    <a:pt x="2652" y="8583"/>
                  </a:cubicBezTo>
                  <a:cubicBezTo>
                    <a:pt x="2652" y="5023"/>
                    <a:pt x="3386" y="1884"/>
                    <a:pt x="45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35"/>
            <p:cNvSpPr/>
            <p:nvPr/>
          </p:nvSpPr>
          <p:spPr>
            <a:xfrm>
              <a:off x="4142250" y="2075225"/>
              <a:ext cx="241800" cy="697000"/>
            </a:xfrm>
            <a:custGeom>
              <a:rect b="b" l="l" r="r" t="t"/>
              <a:pathLst>
                <a:path extrusionOk="0" h="27880" w="9672">
                  <a:moveTo>
                    <a:pt x="421" y="1"/>
                  </a:moveTo>
                  <a:lnTo>
                    <a:pt x="379" y="3146"/>
                  </a:lnTo>
                  <a:cubicBezTo>
                    <a:pt x="1" y="13586"/>
                    <a:pt x="1154" y="16702"/>
                    <a:pt x="1154" y="16702"/>
                  </a:cubicBezTo>
                  <a:cubicBezTo>
                    <a:pt x="341" y="21878"/>
                    <a:pt x="1684" y="23226"/>
                    <a:pt x="1684" y="23226"/>
                  </a:cubicBezTo>
                  <a:cubicBezTo>
                    <a:pt x="1930" y="25272"/>
                    <a:pt x="2460" y="27838"/>
                    <a:pt x="2460" y="27838"/>
                  </a:cubicBezTo>
                  <a:lnTo>
                    <a:pt x="3275" y="27880"/>
                  </a:lnTo>
                  <a:cubicBezTo>
                    <a:pt x="2338" y="22836"/>
                    <a:pt x="2990" y="17066"/>
                    <a:pt x="2990" y="17066"/>
                  </a:cubicBezTo>
                  <a:cubicBezTo>
                    <a:pt x="3207" y="10686"/>
                    <a:pt x="4811" y="4597"/>
                    <a:pt x="4811" y="4597"/>
                  </a:cubicBezTo>
                  <a:lnTo>
                    <a:pt x="5626" y="4511"/>
                  </a:lnTo>
                  <a:lnTo>
                    <a:pt x="5626" y="4511"/>
                  </a:lnTo>
                  <a:cubicBezTo>
                    <a:pt x="4267" y="8541"/>
                    <a:pt x="5192" y="16138"/>
                    <a:pt x="5192" y="16138"/>
                  </a:cubicBezTo>
                  <a:cubicBezTo>
                    <a:pt x="4404" y="19644"/>
                    <a:pt x="4839" y="21326"/>
                    <a:pt x="4839" y="21326"/>
                  </a:cubicBezTo>
                  <a:lnTo>
                    <a:pt x="5354" y="22834"/>
                  </a:lnTo>
                  <a:cubicBezTo>
                    <a:pt x="5407" y="24400"/>
                    <a:pt x="5984" y="27706"/>
                    <a:pt x="5984" y="27706"/>
                  </a:cubicBezTo>
                  <a:lnTo>
                    <a:pt x="6576" y="27676"/>
                  </a:lnTo>
                  <a:cubicBezTo>
                    <a:pt x="6033" y="15497"/>
                    <a:pt x="9305" y="5913"/>
                    <a:pt x="9305" y="5913"/>
                  </a:cubicBezTo>
                  <a:lnTo>
                    <a:pt x="9672" y="694"/>
                  </a:lnTo>
                  <a:lnTo>
                    <a:pt x="42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35"/>
            <p:cNvSpPr/>
            <p:nvPr/>
          </p:nvSpPr>
          <p:spPr>
            <a:xfrm>
              <a:off x="4198700" y="2157375"/>
              <a:ext cx="92900" cy="614950"/>
            </a:xfrm>
            <a:custGeom>
              <a:rect b="b" l="l" r="r" t="t"/>
              <a:pathLst>
                <a:path extrusionOk="0" h="24598" w="3716">
                  <a:moveTo>
                    <a:pt x="0" y="0"/>
                  </a:moveTo>
                  <a:lnTo>
                    <a:pt x="0" y="23564"/>
                  </a:lnTo>
                  <a:cubicBezTo>
                    <a:pt x="114" y="24164"/>
                    <a:pt x="195" y="24555"/>
                    <a:pt x="195" y="24555"/>
                  </a:cubicBezTo>
                  <a:lnTo>
                    <a:pt x="1009" y="24598"/>
                  </a:lnTo>
                  <a:cubicBezTo>
                    <a:pt x="73" y="19551"/>
                    <a:pt x="725" y="13783"/>
                    <a:pt x="725" y="13783"/>
                  </a:cubicBezTo>
                  <a:cubicBezTo>
                    <a:pt x="941" y="7402"/>
                    <a:pt x="2545" y="1315"/>
                    <a:pt x="2545" y="1315"/>
                  </a:cubicBezTo>
                  <a:lnTo>
                    <a:pt x="3360" y="1228"/>
                  </a:lnTo>
                  <a:lnTo>
                    <a:pt x="3360" y="1228"/>
                  </a:lnTo>
                  <a:cubicBezTo>
                    <a:pt x="2002" y="5258"/>
                    <a:pt x="2925" y="12855"/>
                    <a:pt x="2925" y="12855"/>
                  </a:cubicBezTo>
                  <a:cubicBezTo>
                    <a:pt x="2137" y="16364"/>
                    <a:pt x="2572" y="18046"/>
                    <a:pt x="2572" y="18046"/>
                  </a:cubicBezTo>
                  <a:lnTo>
                    <a:pt x="3087" y="19554"/>
                  </a:lnTo>
                  <a:cubicBezTo>
                    <a:pt x="3139" y="21052"/>
                    <a:pt x="3669" y="24140"/>
                    <a:pt x="3716" y="24404"/>
                  </a:cubicBezTo>
                  <a:lnTo>
                    <a:pt x="371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35"/>
            <p:cNvSpPr/>
            <p:nvPr/>
          </p:nvSpPr>
          <p:spPr>
            <a:xfrm>
              <a:off x="4275725" y="2774900"/>
              <a:ext cx="27825" cy="8125"/>
            </a:xfrm>
            <a:custGeom>
              <a:rect b="b" l="l" r="r" t="t"/>
              <a:pathLst>
                <a:path extrusionOk="0" h="325" w="1113">
                  <a:moveTo>
                    <a:pt x="0" y="0"/>
                  </a:moveTo>
                  <a:lnTo>
                    <a:pt x="0" y="324"/>
                  </a:lnTo>
                  <a:lnTo>
                    <a:pt x="1112" y="324"/>
                  </a:lnTo>
                  <a:lnTo>
                    <a:pt x="111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35"/>
            <p:cNvSpPr/>
            <p:nvPr/>
          </p:nvSpPr>
          <p:spPr>
            <a:xfrm>
              <a:off x="4308550" y="2774900"/>
              <a:ext cx="79825" cy="8125"/>
            </a:xfrm>
            <a:custGeom>
              <a:rect b="b" l="l" r="r" t="t"/>
              <a:pathLst>
                <a:path extrusionOk="0" h="325" w="3193">
                  <a:moveTo>
                    <a:pt x="1" y="0"/>
                  </a:moveTo>
                  <a:lnTo>
                    <a:pt x="1" y="324"/>
                  </a:lnTo>
                  <a:lnTo>
                    <a:pt x="3192" y="324"/>
                  </a:lnTo>
                  <a:lnTo>
                    <a:pt x="31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35"/>
            <p:cNvSpPr/>
            <p:nvPr/>
          </p:nvSpPr>
          <p:spPr>
            <a:xfrm>
              <a:off x="4270600" y="2638200"/>
              <a:ext cx="117775" cy="136675"/>
            </a:xfrm>
            <a:custGeom>
              <a:rect b="b" l="l" r="r" t="t"/>
              <a:pathLst>
                <a:path extrusionOk="0" h="5467" w="4711">
                  <a:moveTo>
                    <a:pt x="1777" y="0"/>
                  </a:moveTo>
                  <a:lnTo>
                    <a:pt x="179" y="159"/>
                  </a:lnTo>
                  <a:lnTo>
                    <a:pt x="1" y="446"/>
                  </a:lnTo>
                  <a:lnTo>
                    <a:pt x="208" y="3664"/>
                  </a:lnTo>
                  <a:lnTo>
                    <a:pt x="244" y="5306"/>
                  </a:lnTo>
                  <a:cubicBezTo>
                    <a:pt x="221" y="5386"/>
                    <a:pt x="208" y="5445"/>
                    <a:pt x="204" y="5467"/>
                  </a:cubicBezTo>
                  <a:lnTo>
                    <a:pt x="4710" y="5467"/>
                  </a:lnTo>
                  <a:cubicBezTo>
                    <a:pt x="4557" y="4782"/>
                    <a:pt x="4153" y="4614"/>
                    <a:pt x="3796" y="4614"/>
                  </a:cubicBezTo>
                  <a:cubicBezTo>
                    <a:pt x="3714" y="4614"/>
                    <a:pt x="3635" y="4623"/>
                    <a:pt x="3561" y="4636"/>
                  </a:cubicBezTo>
                  <a:lnTo>
                    <a:pt x="1859" y="4119"/>
                  </a:lnTo>
                  <a:lnTo>
                    <a:pt x="1691" y="3093"/>
                  </a:lnTo>
                  <a:lnTo>
                    <a:pt x="177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35"/>
            <p:cNvSpPr/>
            <p:nvPr/>
          </p:nvSpPr>
          <p:spPr>
            <a:xfrm>
              <a:off x="4270600" y="2639675"/>
              <a:ext cx="117775" cy="135125"/>
            </a:xfrm>
            <a:custGeom>
              <a:rect b="b" l="l" r="r" t="t"/>
              <a:pathLst>
                <a:path extrusionOk="0" h="5405" w="4711">
                  <a:moveTo>
                    <a:pt x="1202" y="0"/>
                  </a:moveTo>
                  <a:lnTo>
                    <a:pt x="179" y="100"/>
                  </a:lnTo>
                  <a:lnTo>
                    <a:pt x="1" y="384"/>
                  </a:lnTo>
                  <a:lnTo>
                    <a:pt x="208" y="3602"/>
                  </a:lnTo>
                  <a:lnTo>
                    <a:pt x="244" y="5246"/>
                  </a:lnTo>
                  <a:cubicBezTo>
                    <a:pt x="221" y="5324"/>
                    <a:pt x="208" y="5383"/>
                    <a:pt x="204" y="5405"/>
                  </a:cubicBezTo>
                  <a:lnTo>
                    <a:pt x="4710" y="5405"/>
                  </a:lnTo>
                  <a:cubicBezTo>
                    <a:pt x="4635" y="5066"/>
                    <a:pt x="4500" y="4854"/>
                    <a:pt x="4335" y="4726"/>
                  </a:cubicBezTo>
                  <a:cubicBezTo>
                    <a:pt x="3937" y="5007"/>
                    <a:pt x="3466" y="5173"/>
                    <a:pt x="2959" y="5173"/>
                  </a:cubicBezTo>
                  <a:cubicBezTo>
                    <a:pt x="1545" y="5173"/>
                    <a:pt x="400" y="3907"/>
                    <a:pt x="400" y="2344"/>
                  </a:cubicBezTo>
                  <a:cubicBezTo>
                    <a:pt x="400" y="1543"/>
                    <a:pt x="718" y="514"/>
                    <a:pt x="120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35"/>
            <p:cNvSpPr/>
            <p:nvPr/>
          </p:nvSpPr>
          <p:spPr>
            <a:xfrm>
              <a:off x="4345400" y="2751375"/>
              <a:ext cx="3425" cy="7600"/>
            </a:xfrm>
            <a:custGeom>
              <a:rect b="b" l="l" r="r" t="t"/>
              <a:pathLst>
                <a:path extrusionOk="0" h="304" w="137">
                  <a:moveTo>
                    <a:pt x="51" y="0"/>
                  </a:moveTo>
                  <a:lnTo>
                    <a:pt x="8" y="224"/>
                  </a:lnTo>
                  <a:cubicBezTo>
                    <a:pt x="1" y="261"/>
                    <a:pt x="14" y="296"/>
                    <a:pt x="38" y="302"/>
                  </a:cubicBezTo>
                  <a:cubicBezTo>
                    <a:pt x="41" y="303"/>
                    <a:pt x="44" y="303"/>
                    <a:pt x="47" y="303"/>
                  </a:cubicBezTo>
                  <a:cubicBezTo>
                    <a:pt x="69" y="303"/>
                    <a:pt x="89" y="281"/>
                    <a:pt x="94" y="250"/>
                  </a:cubicBezTo>
                  <a:lnTo>
                    <a:pt x="136" y="25"/>
                  </a:lnTo>
                  <a:lnTo>
                    <a:pt x="5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35"/>
            <p:cNvSpPr/>
            <p:nvPr/>
          </p:nvSpPr>
          <p:spPr>
            <a:xfrm>
              <a:off x="4339900" y="2749625"/>
              <a:ext cx="3450" cy="7600"/>
            </a:xfrm>
            <a:custGeom>
              <a:rect b="b" l="l" r="r" t="t"/>
              <a:pathLst>
                <a:path extrusionOk="0" h="304" w="138">
                  <a:moveTo>
                    <a:pt x="52" y="1"/>
                  </a:moveTo>
                  <a:lnTo>
                    <a:pt x="7" y="225"/>
                  </a:lnTo>
                  <a:cubicBezTo>
                    <a:pt x="0" y="262"/>
                    <a:pt x="15" y="297"/>
                    <a:pt x="37" y="303"/>
                  </a:cubicBezTo>
                  <a:cubicBezTo>
                    <a:pt x="40" y="303"/>
                    <a:pt x="43" y="304"/>
                    <a:pt x="45" y="304"/>
                  </a:cubicBezTo>
                  <a:cubicBezTo>
                    <a:pt x="67" y="304"/>
                    <a:pt x="88" y="284"/>
                    <a:pt x="93" y="251"/>
                  </a:cubicBezTo>
                  <a:lnTo>
                    <a:pt x="137" y="26"/>
                  </a:lnTo>
                  <a:lnTo>
                    <a:pt x="5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35"/>
            <p:cNvSpPr/>
            <p:nvPr/>
          </p:nvSpPr>
          <p:spPr>
            <a:xfrm>
              <a:off x="4334475" y="2747900"/>
              <a:ext cx="3500" cy="7600"/>
            </a:xfrm>
            <a:custGeom>
              <a:rect b="b" l="l" r="r" t="t"/>
              <a:pathLst>
                <a:path extrusionOk="0" h="304" w="140">
                  <a:moveTo>
                    <a:pt x="52" y="1"/>
                  </a:moveTo>
                  <a:lnTo>
                    <a:pt x="8" y="226"/>
                  </a:lnTo>
                  <a:cubicBezTo>
                    <a:pt x="1" y="263"/>
                    <a:pt x="15" y="295"/>
                    <a:pt x="39" y="303"/>
                  </a:cubicBezTo>
                  <a:cubicBezTo>
                    <a:pt x="42" y="303"/>
                    <a:pt x="45" y="304"/>
                    <a:pt x="48" y="304"/>
                  </a:cubicBezTo>
                  <a:cubicBezTo>
                    <a:pt x="68" y="304"/>
                    <a:pt x="88" y="282"/>
                    <a:pt x="95" y="251"/>
                  </a:cubicBezTo>
                  <a:lnTo>
                    <a:pt x="139" y="29"/>
                  </a:lnTo>
                  <a:lnTo>
                    <a:pt x="5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35"/>
            <p:cNvSpPr/>
            <p:nvPr/>
          </p:nvSpPr>
          <p:spPr>
            <a:xfrm>
              <a:off x="4329000" y="2746175"/>
              <a:ext cx="3450" cy="7600"/>
            </a:xfrm>
            <a:custGeom>
              <a:rect b="b" l="l" r="r" t="t"/>
              <a:pathLst>
                <a:path extrusionOk="0" h="304" w="138">
                  <a:moveTo>
                    <a:pt x="50" y="0"/>
                  </a:moveTo>
                  <a:lnTo>
                    <a:pt x="6" y="224"/>
                  </a:lnTo>
                  <a:cubicBezTo>
                    <a:pt x="0" y="261"/>
                    <a:pt x="13" y="295"/>
                    <a:pt x="37" y="302"/>
                  </a:cubicBezTo>
                  <a:cubicBezTo>
                    <a:pt x="40" y="303"/>
                    <a:pt x="43" y="304"/>
                    <a:pt x="46" y="304"/>
                  </a:cubicBezTo>
                  <a:cubicBezTo>
                    <a:pt x="67" y="304"/>
                    <a:pt x="87" y="283"/>
                    <a:pt x="93" y="251"/>
                  </a:cubicBezTo>
                  <a:lnTo>
                    <a:pt x="137" y="27"/>
                  </a:lnTo>
                  <a:lnTo>
                    <a:pt x="5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35"/>
            <p:cNvSpPr/>
            <p:nvPr/>
          </p:nvSpPr>
          <p:spPr>
            <a:xfrm>
              <a:off x="4323475" y="2744450"/>
              <a:ext cx="3475" cy="7600"/>
            </a:xfrm>
            <a:custGeom>
              <a:rect b="b" l="l" r="r" t="t"/>
              <a:pathLst>
                <a:path extrusionOk="0" h="304" w="139">
                  <a:moveTo>
                    <a:pt x="52" y="0"/>
                  </a:moveTo>
                  <a:lnTo>
                    <a:pt x="8" y="226"/>
                  </a:lnTo>
                  <a:cubicBezTo>
                    <a:pt x="0" y="262"/>
                    <a:pt x="14" y="298"/>
                    <a:pt x="39" y="302"/>
                  </a:cubicBezTo>
                  <a:cubicBezTo>
                    <a:pt x="42" y="303"/>
                    <a:pt x="45" y="303"/>
                    <a:pt x="48" y="303"/>
                  </a:cubicBezTo>
                  <a:cubicBezTo>
                    <a:pt x="69" y="303"/>
                    <a:pt x="88" y="282"/>
                    <a:pt x="95" y="251"/>
                  </a:cubicBezTo>
                  <a:lnTo>
                    <a:pt x="139" y="27"/>
                  </a:lnTo>
                  <a:lnTo>
                    <a:pt x="5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35"/>
            <p:cNvSpPr/>
            <p:nvPr/>
          </p:nvSpPr>
          <p:spPr>
            <a:xfrm>
              <a:off x="4317975" y="2742750"/>
              <a:ext cx="3500" cy="7600"/>
            </a:xfrm>
            <a:custGeom>
              <a:rect b="b" l="l" r="r" t="t"/>
              <a:pathLst>
                <a:path extrusionOk="0" h="304" w="140">
                  <a:moveTo>
                    <a:pt x="52" y="0"/>
                  </a:moveTo>
                  <a:lnTo>
                    <a:pt x="8" y="226"/>
                  </a:lnTo>
                  <a:cubicBezTo>
                    <a:pt x="1" y="263"/>
                    <a:pt x="16" y="296"/>
                    <a:pt x="41" y="302"/>
                  </a:cubicBezTo>
                  <a:cubicBezTo>
                    <a:pt x="44" y="303"/>
                    <a:pt x="46" y="304"/>
                    <a:pt x="49" y="304"/>
                  </a:cubicBezTo>
                  <a:cubicBezTo>
                    <a:pt x="70" y="304"/>
                    <a:pt x="89" y="282"/>
                    <a:pt x="95" y="251"/>
                  </a:cubicBezTo>
                  <a:lnTo>
                    <a:pt x="139" y="27"/>
                  </a:lnTo>
                  <a:lnTo>
                    <a:pt x="5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35"/>
            <p:cNvSpPr/>
            <p:nvPr/>
          </p:nvSpPr>
          <p:spPr>
            <a:xfrm>
              <a:off x="4305575" y="2706925"/>
              <a:ext cx="6325" cy="2675"/>
            </a:xfrm>
            <a:custGeom>
              <a:rect b="b" l="l" r="r" t="t"/>
              <a:pathLst>
                <a:path extrusionOk="0" h="107" w="253">
                  <a:moveTo>
                    <a:pt x="252" y="1"/>
                  </a:moveTo>
                  <a:lnTo>
                    <a:pt x="58" y="4"/>
                  </a:lnTo>
                  <a:cubicBezTo>
                    <a:pt x="26" y="4"/>
                    <a:pt x="1" y="27"/>
                    <a:pt x="1" y="55"/>
                  </a:cubicBezTo>
                  <a:cubicBezTo>
                    <a:pt x="1" y="84"/>
                    <a:pt x="23" y="107"/>
                    <a:pt x="52" y="107"/>
                  </a:cubicBezTo>
                  <a:cubicBezTo>
                    <a:pt x="53" y="107"/>
                    <a:pt x="54" y="107"/>
                    <a:pt x="55" y="107"/>
                  </a:cubicBezTo>
                  <a:lnTo>
                    <a:pt x="251" y="104"/>
                  </a:lnTo>
                  <a:lnTo>
                    <a:pt x="25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35"/>
            <p:cNvSpPr/>
            <p:nvPr/>
          </p:nvSpPr>
          <p:spPr>
            <a:xfrm>
              <a:off x="4305675" y="2700225"/>
              <a:ext cx="6375" cy="2750"/>
            </a:xfrm>
            <a:custGeom>
              <a:rect b="b" l="l" r="r" t="t"/>
              <a:pathLst>
                <a:path extrusionOk="0" h="110" w="255">
                  <a:moveTo>
                    <a:pt x="254" y="1"/>
                  </a:moveTo>
                  <a:lnTo>
                    <a:pt x="58" y="5"/>
                  </a:lnTo>
                  <a:cubicBezTo>
                    <a:pt x="27" y="5"/>
                    <a:pt x="1" y="30"/>
                    <a:pt x="1" y="58"/>
                  </a:cubicBezTo>
                  <a:cubicBezTo>
                    <a:pt x="1" y="87"/>
                    <a:pt x="26" y="110"/>
                    <a:pt x="57" y="110"/>
                  </a:cubicBezTo>
                  <a:lnTo>
                    <a:pt x="251" y="107"/>
                  </a:lnTo>
                  <a:lnTo>
                    <a:pt x="25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35"/>
            <p:cNvSpPr/>
            <p:nvPr/>
          </p:nvSpPr>
          <p:spPr>
            <a:xfrm>
              <a:off x="4305800" y="2693550"/>
              <a:ext cx="6325" cy="2650"/>
            </a:xfrm>
            <a:custGeom>
              <a:rect b="b" l="l" r="r" t="t"/>
              <a:pathLst>
                <a:path extrusionOk="0" h="106" w="253">
                  <a:moveTo>
                    <a:pt x="252" y="1"/>
                  </a:moveTo>
                  <a:lnTo>
                    <a:pt x="58" y="2"/>
                  </a:lnTo>
                  <a:cubicBezTo>
                    <a:pt x="25" y="2"/>
                    <a:pt x="0" y="27"/>
                    <a:pt x="0" y="57"/>
                  </a:cubicBezTo>
                  <a:cubicBezTo>
                    <a:pt x="0" y="82"/>
                    <a:pt x="21" y="106"/>
                    <a:pt x="50" y="106"/>
                  </a:cubicBezTo>
                  <a:cubicBezTo>
                    <a:pt x="52" y="106"/>
                    <a:pt x="53" y="106"/>
                    <a:pt x="55" y="106"/>
                  </a:cubicBezTo>
                  <a:lnTo>
                    <a:pt x="251" y="103"/>
                  </a:lnTo>
                  <a:lnTo>
                    <a:pt x="25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35"/>
            <p:cNvSpPr/>
            <p:nvPr/>
          </p:nvSpPr>
          <p:spPr>
            <a:xfrm>
              <a:off x="4305950" y="2686925"/>
              <a:ext cx="6325" cy="2750"/>
            </a:xfrm>
            <a:custGeom>
              <a:rect b="b" l="l" r="r" t="t"/>
              <a:pathLst>
                <a:path extrusionOk="0" h="110" w="253">
                  <a:moveTo>
                    <a:pt x="252" y="1"/>
                  </a:moveTo>
                  <a:lnTo>
                    <a:pt x="56" y="4"/>
                  </a:lnTo>
                  <a:cubicBezTo>
                    <a:pt x="25" y="4"/>
                    <a:pt x="0" y="29"/>
                    <a:pt x="0" y="58"/>
                  </a:cubicBezTo>
                  <a:cubicBezTo>
                    <a:pt x="0" y="88"/>
                    <a:pt x="24" y="110"/>
                    <a:pt x="55" y="110"/>
                  </a:cubicBezTo>
                  <a:lnTo>
                    <a:pt x="251" y="105"/>
                  </a:lnTo>
                  <a:lnTo>
                    <a:pt x="25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35"/>
            <p:cNvSpPr/>
            <p:nvPr/>
          </p:nvSpPr>
          <p:spPr>
            <a:xfrm>
              <a:off x="4306025" y="2680275"/>
              <a:ext cx="6375" cy="2700"/>
            </a:xfrm>
            <a:custGeom>
              <a:rect b="b" l="l" r="r" t="t"/>
              <a:pathLst>
                <a:path extrusionOk="0" h="108" w="255">
                  <a:moveTo>
                    <a:pt x="255" y="0"/>
                  </a:moveTo>
                  <a:lnTo>
                    <a:pt x="58" y="3"/>
                  </a:lnTo>
                  <a:cubicBezTo>
                    <a:pt x="27" y="3"/>
                    <a:pt x="0" y="27"/>
                    <a:pt x="0" y="56"/>
                  </a:cubicBezTo>
                  <a:cubicBezTo>
                    <a:pt x="0" y="84"/>
                    <a:pt x="24" y="108"/>
                    <a:pt x="56" y="108"/>
                  </a:cubicBezTo>
                  <a:lnTo>
                    <a:pt x="251" y="105"/>
                  </a:lnTo>
                  <a:lnTo>
                    <a:pt x="2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35"/>
            <p:cNvSpPr/>
            <p:nvPr/>
          </p:nvSpPr>
          <p:spPr>
            <a:xfrm>
              <a:off x="4306175" y="2673575"/>
              <a:ext cx="6300" cy="2675"/>
            </a:xfrm>
            <a:custGeom>
              <a:rect b="b" l="l" r="r" t="t"/>
              <a:pathLst>
                <a:path extrusionOk="0" h="107" w="252">
                  <a:moveTo>
                    <a:pt x="252" y="0"/>
                  </a:moveTo>
                  <a:lnTo>
                    <a:pt x="58" y="3"/>
                  </a:lnTo>
                  <a:cubicBezTo>
                    <a:pt x="25" y="5"/>
                    <a:pt x="0" y="28"/>
                    <a:pt x="0" y="56"/>
                  </a:cubicBezTo>
                  <a:cubicBezTo>
                    <a:pt x="0" y="83"/>
                    <a:pt x="22" y="106"/>
                    <a:pt x="52" y="106"/>
                  </a:cubicBezTo>
                  <a:cubicBezTo>
                    <a:pt x="53" y="106"/>
                    <a:pt x="54" y="106"/>
                    <a:pt x="55" y="106"/>
                  </a:cubicBezTo>
                  <a:lnTo>
                    <a:pt x="250" y="103"/>
                  </a:lnTo>
                  <a:lnTo>
                    <a:pt x="25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35"/>
            <p:cNvSpPr/>
            <p:nvPr/>
          </p:nvSpPr>
          <p:spPr>
            <a:xfrm>
              <a:off x="4309475" y="2739175"/>
              <a:ext cx="6475" cy="3900"/>
            </a:xfrm>
            <a:custGeom>
              <a:rect b="b" l="l" r="r" t="t"/>
              <a:pathLst>
                <a:path extrusionOk="0" h="156" w="259">
                  <a:moveTo>
                    <a:pt x="244" y="1"/>
                  </a:moveTo>
                  <a:lnTo>
                    <a:pt x="52" y="49"/>
                  </a:lnTo>
                  <a:cubicBezTo>
                    <a:pt x="21" y="60"/>
                    <a:pt x="1" y="86"/>
                    <a:pt x="5" y="117"/>
                  </a:cubicBezTo>
                  <a:cubicBezTo>
                    <a:pt x="8" y="142"/>
                    <a:pt x="29" y="155"/>
                    <a:pt x="53" y="155"/>
                  </a:cubicBezTo>
                  <a:cubicBezTo>
                    <a:pt x="58" y="155"/>
                    <a:pt x="62" y="155"/>
                    <a:pt x="67" y="154"/>
                  </a:cubicBezTo>
                  <a:lnTo>
                    <a:pt x="258" y="104"/>
                  </a:lnTo>
                  <a:lnTo>
                    <a:pt x="24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35"/>
            <p:cNvSpPr/>
            <p:nvPr/>
          </p:nvSpPr>
          <p:spPr>
            <a:xfrm>
              <a:off x="4308400" y="2732625"/>
              <a:ext cx="6475" cy="3925"/>
            </a:xfrm>
            <a:custGeom>
              <a:rect b="b" l="l" r="r" t="t"/>
              <a:pathLst>
                <a:path extrusionOk="0" h="157" w="259">
                  <a:moveTo>
                    <a:pt x="244" y="0"/>
                  </a:moveTo>
                  <a:lnTo>
                    <a:pt x="52" y="51"/>
                  </a:lnTo>
                  <a:cubicBezTo>
                    <a:pt x="22" y="59"/>
                    <a:pt x="1" y="87"/>
                    <a:pt x="5" y="117"/>
                  </a:cubicBezTo>
                  <a:cubicBezTo>
                    <a:pt x="8" y="141"/>
                    <a:pt x="28" y="156"/>
                    <a:pt x="51" y="156"/>
                  </a:cubicBezTo>
                  <a:cubicBezTo>
                    <a:pt x="56" y="156"/>
                    <a:pt x="62" y="155"/>
                    <a:pt x="67" y="154"/>
                  </a:cubicBezTo>
                  <a:lnTo>
                    <a:pt x="259" y="104"/>
                  </a:lnTo>
                  <a:lnTo>
                    <a:pt x="24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35"/>
            <p:cNvSpPr/>
            <p:nvPr/>
          </p:nvSpPr>
          <p:spPr>
            <a:xfrm>
              <a:off x="4307375" y="2726100"/>
              <a:ext cx="6425" cy="3875"/>
            </a:xfrm>
            <a:custGeom>
              <a:rect b="b" l="l" r="r" t="t"/>
              <a:pathLst>
                <a:path extrusionOk="0" h="155" w="257">
                  <a:moveTo>
                    <a:pt x="244" y="1"/>
                  </a:moveTo>
                  <a:lnTo>
                    <a:pt x="52" y="51"/>
                  </a:lnTo>
                  <a:cubicBezTo>
                    <a:pt x="20" y="60"/>
                    <a:pt x="1" y="88"/>
                    <a:pt x="5" y="117"/>
                  </a:cubicBezTo>
                  <a:cubicBezTo>
                    <a:pt x="9" y="138"/>
                    <a:pt x="28" y="154"/>
                    <a:pt x="51" y="154"/>
                  </a:cubicBezTo>
                  <a:cubicBezTo>
                    <a:pt x="57" y="154"/>
                    <a:pt x="63" y="153"/>
                    <a:pt x="68" y="151"/>
                  </a:cubicBezTo>
                  <a:lnTo>
                    <a:pt x="257" y="102"/>
                  </a:lnTo>
                  <a:lnTo>
                    <a:pt x="24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35"/>
            <p:cNvSpPr/>
            <p:nvPr/>
          </p:nvSpPr>
          <p:spPr>
            <a:xfrm>
              <a:off x="4306325" y="2719550"/>
              <a:ext cx="6450" cy="3925"/>
            </a:xfrm>
            <a:custGeom>
              <a:rect b="b" l="l" r="r" t="t"/>
              <a:pathLst>
                <a:path extrusionOk="0" h="157" w="258">
                  <a:moveTo>
                    <a:pt x="243" y="1"/>
                  </a:moveTo>
                  <a:lnTo>
                    <a:pt x="52" y="51"/>
                  </a:lnTo>
                  <a:cubicBezTo>
                    <a:pt x="22" y="60"/>
                    <a:pt x="0" y="88"/>
                    <a:pt x="6" y="117"/>
                  </a:cubicBezTo>
                  <a:cubicBezTo>
                    <a:pt x="8" y="141"/>
                    <a:pt x="28" y="156"/>
                    <a:pt x="52" y="156"/>
                  </a:cubicBezTo>
                  <a:cubicBezTo>
                    <a:pt x="57" y="156"/>
                    <a:pt x="62" y="155"/>
                    <a:pt x="68" y="154"/>
                  </a:cubicBezTo>
                  <a:lnTo>
                    <a:pt x="258" y="104"/>
                  </a:lnTo>
                  <a:lnTo>
                    <a:pt x="24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35"/>
            <p:cNvSpPr/>
            <p:nvPr/>
          </p:nvSpPr>
          <p:spPr>
            <a:xfrm>
              <a:off x="4305275" y="2713050"/>
              <a:ext cx="6500" cy="3850"/>
            </a:xfrm>
            <a:custGeom>
              <a:rect b="b" l="l" r="r" t="t"/>
              <a:pathLst>
                <a:path extrusionOk="0" h="154" w="260">
                  <a:moveTo>
                    <a:pt x="244" y="0"/>
                  </a:moveTo>
                  <a:lnTo>
                    <a:pt x="52" y="50"/>
                  </a:lnTo>
                  <a:cubicBezTo>
                    <a:pt x="23" y="59"/>
                    <a:pt x="1" y="87"/>
                    <a:pt x="7" y="116"/>
                  </a:cubicBezTo>
                  <a:cubicBezTo>
                    <a:pt x="10" y="138"/>
                    <a:pt x="29" y="153"/>
                    <a:pt x="52" y="153"/>
                  </a:cubicBezTo>
                  <a:cubicBezTo>
                    <a:pt x="58" y="153"/>
                    <a:pt x="64" y="152"/>
                    <a:pt x="70" y="150"/>
                  </a:cubicBezTo>
                  <a:lnTo>
                    <a:pt x="260" y="102"/>
                  </a:lnTo>
                  <a:lnTo>
                    <a:pt x="24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35"/>
            <p:cNvSpPr/>
            <p:nvPr/>
          </p:nvSpPr>
          <p:spPr>
            <a:xfrm>
              <a:off x="4277200" y="2737375"/>
              <a:ext cx="25900" cy="36625"/>
            </a:xfrm>
            <a:custGeom>
              <a:rect b="b" l="l" r="r" t="t"/>
              <a:pathLst>
                <a:path extrusionOk="0" h="1465" w="1036">
                  <a:moveTo>
                    <a:pt x="0" y="0"/>
                  </a:moveTo>
                  <a:lnTo>
                    <a:pt x="18" y="1450"/>
                  </a:lnTo>
                  <a:lnTo>
                    <a:pt x="1035" y="1464"/>
                  </a:lnTo>
                  <a:cubicBezTo>
                    <a:pt x="1035" y="1464"/>
                    <a:pt x="999" y="377"/>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35"/>
            <p:cNvSpPr/>
            <p:nvPr/>
          </p:nvSpPr>
          <p:spPr>
            <a:xfrm>
              <a:off x="4352775" y="2754175"/>
              <a:ext cx="34600" cy="19850"/>
            </a:xfrm>
            <a:custGeom>
              <a:rect b="b" l="l" r="r" t="t"/>
              <a:pathLst>
                <a:path extrusionOk="0" h="794" w="1384">
                  <a:moveTo>
                    <a:pt x="524" y="0"/>
                  </a:moveTo>
                  <a:cubicBezTo>
                    <a:pt x="377" y="0"/>
                    <a:pt x="273" y="32"/>
                    <a:pt x="273" y="32"/>
                  </a:cubicBezTo>
                  <a:lnTo>
                    <a:pt x="1" y="785"/>
                  </a:lnTo>
                  <a:lnTo>
                    <a:pt x="1383" y="794"/>
                  </a:lnTo>
                  <a:cubicBezTo>
                    <a:pt x="1233" y="117"/>
                    <a:pt x="802" y="0"/>
                    <a:pt x="5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35"/>
            <p:cNvSpPr/>
            <p:nvPr/>
          </p:nvSpPr>
          <p:spPr>
            <a:xfrm>
              <a:off x="4275650" y="2777250"/>
              <a:ext cx="3450" cy="8350"/>
            </a:xfrm>
            <a:custGeom>
              <a:rect b="b" l="l" r="r" t="t"/>
              <a:pathLst>
                <a:path extrusionOk="0" h="334" w="138">
                  <a:moveTo>
                    <a:pt x="0" y="0"/>
                  </a:moveTo>
                  <a:lnTo>
                    <a:pt x="0" y="333"/>
                  </a:lnTo>
                  <a:lnTo>
                    <a:pt x="137" y="33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35"/>
            <p:cNvSpPr/>
            <p:nvPr/>
          </p:nvSpPr>
          <p:spPr>
            <a:xfrm>
              <a:off x="4281750" y="2777250"/>
              <a:ext cx="3450" cy="8350"/>
            </a:xfrm>
            <a:custGeom>
              <a:rect b="b" l="l" r="r" t="t"/>
              <a:pathLst>
                <a:path extrusionOk="0" h="334" w="138">
                  <a:moveTo>
                    <a:pt x="1" y="0"/>
                  </a:moveTo>
                  <a:lnTo>
                    <a:pt x="1" y="333"/>
                  </a:lnTo>
                  <a:lnTo>
                    <a:pt x="138" y="33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35"/>
            <p:cNvSpPr/>
            <p:nvPr/>
          </p:nvSpPr>
          <p:spPr>
            <a:xfrm>
              <a:off x="4287825" y="2777250"/>
              <a:ext cx="3450" cy="8350"/>
            </a:xfrm>
            <a:custGeom>
              <a:rect b="b" l="l" r="r" t="t"/>
              <a:pathLst>
                <a:path extrusionOk="0" h="334" w="138">
                  <a:moveTo>
                    <a:pt x="1" y="0"/>
                  </a:moveTo>
                  <a:lnTo>
                    <a:pt x="1" y="333"/>
                  </a:lnTo>
                  <a:lnTo>
                    <a:pt x="138" y="33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35"/>
            <p:cNvSpPr/>
            <p:nvPr/>
          </p:nvSpPr>
          <p:spPr>
            <a:xfrm>
              <a:off x="4293975" y="2777250"/>
              <a:ext cx="3425" cy="8350"/>
            </a:xfrm>
            <a:custGeom>
              <a:rect b="b" l="l" r="r" t="t"/>
              <a:pathLst>
                <a:path extrusionOk="0" h="334" w="137">
                  <a:moveTo>
                    <a:pt x="1" y="0"/>
                  </a:moveTo>
                  <a:lnTo>
                    <a:pt x="1" y="333"/>
                  </a:lnTo>
                  <a:lnTo>
                    <a:pt x="136" y="333"/>
                  </a:lnTo>
                  <a:lnTo>
                    <a:pt x="1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35"/>
            <p:cNvSpPr/>
            <p:nvPr/>
          </p:nvSpPr>
          <p:spPr>
            <a:xfrm>
              <a:off x="4300100" y="2777250"/>
              <a:ext cx="3450" cy="8350"/>
            </a:xfrm>
            <a:custGeom>
              <a:rect b="b" l="l" r="r" t="t"/>
              <a:pathLst>
                <a:path extrusionOk="0" h="334" w="138">
                  <a:moveTo>
                    <a:pt x="0" y="0"/>
                  </a:moveTo>
                  <a:lnTo>
                    <a:pt x="0" y="333"/>
                  </a:lnTo>
                  <a:lnTo>
                    <a:pt x="137" y="33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35"/>
            <p:cNvSpPr/>
            <p:nvPr/>
          </p:nvSpPr>
          <p:spPr>
            <a:xfrm>
              <a:off x="4370200" y="2777500"/>
              <a:ext cx="3400" cy="8350"/>
            </a:xfrm>
            <a:custGeom>
              <a:rect b="b" l="l" r="r" t="t"/>
              <a:pathLst>
                <a:path extrusionOk="0" h="334" w="136">
                  <a:moveTo>
                    <a:pt x="0" y="1"/>
                  </a:moveTo>
                  <a:lnTo>
                    <a:pt x="0" y="333"/>
                  </a:lnTo>
                  <a:lnTo>
                    <a:pt x="136" y="333"/>
                  </a:lnTo>
                  <a:lnTo>
                    <a:pt x="1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35"/>
            <p:cNvSpPr/>
            <p:nvPr/>
          </p:nvSpPr>
          <p:spPr>
            <a:xfrm>
              <a:off x="4376300" y="2777500"/>
              <a:ext cx="3450" cy="8350"/>
            </a:xfrm>
            <a:custGeom>
              <a:rect b="b" l="l" r="r" t="t"/>
              <a:pathLst>
                <a:path extrusionOk="0" h="334" w="138">
                  <a:moveTo>
                    <a:pt x="1" y="1"/>
                  </a:moveTo>
                  <a:lnTo>
                    <a:pt x="1" y="333"/>
                  </a:lnTo>
                  <a:lnTo>
                    <a:pt x="137" y="333"/>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35"/>
            <p:cNvSpPr/>
            <p:nvPr/>
          </p:nvSpPr>
          <p:spPr>
            <a:xfrm>
              <a:off x="4382425" y="2777500"/>
              <a:ext cx="3425" cy="8350"/>
            </a:xfrm>
            <a:custGeom>
              <a:rect b="b" l="l" r="r" t="t"/>
              <a:pathLst>
                <a:path extrusionOk="0" h="334" w="137">
                  <a:moveTo>
                    <a:pt x="0" y="1"/>
                  </a:moveTo>
                  <a:lnTo>
                    <a:pt x="0" y="333"/>
                  </a:lnTo>
                  <a:lnTo>
                    <a:pt x="137" y="333"/>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35"/>
            <p:cNvSpPr/>
            <p:nvPr/>
          </p:nvSpPr>
          <p:spPr>
            <a:xfrm>
              <a:off x="4308550" y="2777475"/>
              <a:ext cx="3425" cy="8325"/>
            </a:xfrm>
            <a:custGeom>
              <a:rect b="b" l="l" r="r" t="t"/>
              <a:pathLst>
                <a:path extrusionOk="0" h="333" w="137">
                  <a:moveTo>
                    <a:pt x="1" y="0"/>
                  </a:moveTo>
                  <a:lnTo>
                    <a:pt x="1" y="333"/>
                  </a:lnTo>
                  <a:lnTo>
                    <a:pt x="136" y="333"/>
                  </a:lnTo>
                  <a:lnTo>
                    <a:pt x="1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35"/>
            <p:cNvSpPr/>
            <p:nvPr/>
          </p:nvSpPr>
          <p:spPr>
            <a:xfrm>
              <a:off x="4314675" y="2777475"/>
              <a:ext cx="3450" cy="8325"/>
            </a:xfrm>
            <a:custGeom>
              <a:rect b="b" l="l" r="r" t="t"/>
              <a:pathLst>
                <a:path extrusionOk="0" h="333" w="138">
                  <a:moveTo>
                    <a:pt x="0" y="0"/>
                  </a:moveTo>
                  <a:lnTo>
                    <a:pt x="0" y="333"/>
                  </a:lnTo>
                  <a:lnTo>
                    <a:pt x="137" y="33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35"/>
            <p:cNvSpPr/>
            <p:nvPr/>
          </p:nvSpPr>
          <p:spPr>
            <a:xfrm>
              <a:off x="4320825" y="2777475"/>
              <a:ext cx="3400" cy="8325"/>
            </a:xfrm>
            <a:custGeom>
              <a:rect b="b" l="l" r="r" t="t"/>
              <a:pathLst>
                <a:path extrusionOk="0" h="333" w="136">
                  <a:moveTo>
                    <a:pt x="0" y="0"/>
                  </a:moveTo>
                  <a:lnTo>
                    <a:pt x="0" y="333"/>
                  </a:lnTo>
                  <a:lnTo>
                    <a:pt x="136" y="333"/>
                  </a:lnTo>
                  <a:lnTo>
                    <a:pt x="1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35"/>
            <p:cNvSpPr/>
            <p:nvPr/>
          </p:nvSpPr>
          <p:spPr>
            <a:xfrm>
              <a:off x="4326925" y="2777475"/>
              <a:ext cx="3425" cy="8325"/>
            </a:xfrm>
            <a:custGeom>
              <a:rect b="b" l="l" r="r" t="t"/>
              <a:pathLst>
                <a:path extrusionOk="0" h="333" w="137">
                  <a:moveTo>
                    <a:pt x="1" y="0"/>
                  </a:moveTo>
                  <a:lnTo>
                    <a:pt x="1" y="333"/>
                  </a:lnTo>
                  <a:lnTo>
                    <a:pt x="136" y="333"/>
                  </a:lnTo>
                  <a:lnTo>
                    <a:pt x="1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35"/>
            <p:cNvSpPr/>
            <p:nvPr/>
          </p:nvSpPr>
          <p:spPr>
            <a:xfrm>
              <a:off x="4333050" y="2777475"/>
              <a:ext cx="3450" cy="8325"/>
            </a:xfrm>
            <a:custGeom>
              <a:rect b="b" l="l" r="r" t="t"/>
              <a:pathLst>
                <a:path extrusionOk="0" h="333" w="138">
                  <a:moveTo>
                    <a:pt x="0" y="0"/>
                  </a:moveTo>
                  <a:lnTo>
                    <a:pt x="0" y="333"/>
                  </a:lnTo>
                  <a:lnTo>
                    <a:pt x="137" y="33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35"/>
            <p:cNvSpPr/>
            <p:nvPr/>
          </p:nvSpPr>
          <p:spPr>
            <a:xfrm>
              <a:off x="4339375" y="2777475"/>
              <a:ext cx="3450" cy="8325"/>
            </a:xfrm>
            <a:custGeom>
              <a:rect b="b" l="l" r="r" t="t"/>
              <a:pathLst>
                <a:path extrusionOk="0" h="333" w="138">
                  <a:moveTo>
                    <a:pt x="0" y="0"/>
                  </a:moveTo>
                  <a:lnTo>
                    <a:pt x="0" y="333"/>
                  </a:lnTo>
                  <a:lnTo>
                    <a:pt x="137" y="33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35"/>
            <p:cNvSpPr/>
            <p:nvPr/>
          </p:nvSpPr>
          <p:spPr>
            <a:xfrm>
              <a:off x="4345525" y="2777475"/>
              <a:ext cx="3400" cy="8325"/>
            </a:xfrm>
            <a:custGeom>
              <a:rect b="b" l="l" r="r" t="t"/>
              <a:pathLst>
                <a:path extrusionOk="0" h="333" w="136">
                  <a:moveTo>
                    <a:pt x="0" y="0"/>
                  </a:moveTo>
                  <a:lnTo>
                    <a:pt x="0" y="333"/>
                  </a:lnTo>
                  <a:lnTo>
                    <a:pt x="136" y="333"/>
                  </a:lnTo>
                  <a:lnTo>
                    <a:pt x="1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35"/>
            <p:cNvSpPr/>
            <p:nvPr/>
          </p:nvSpPr>
          <p:spPr>
            <a:xfrm>
              <a:off x="4351625" y="2777475"/>
              <a:ext cx="3450" cy="8325"/>
            </a:xfrm>
            <a:custGeom>
              <a:rect b="b" l="l" r="r" t="t"/>
              <a:pathLst>
                <a:path extrusionOk="0" h="333" w="138">
                  <a:moveTo>
                    <a:pt x="1" y="0"/>
                  </a:moveTo>
                  <a:lnTo>
                    <a:pt x="1" y="333"/>
                  </a:lnTo>
                  <a:lnTo>
                    <a:pt x="138" y="333"/>
                  </a:lnTo>
                  <a:lnTo>
                    <a:pt x="1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35"/>
            <p:cNvSpPr/>
            <p:nvPr/>
          </p:nvSpPr>
          <p:spPr>
            <a:xfrm>
              <a:off x="4357700" y="2777475"/>
              <a:ext cx="3425" cy="8325"/>
            </a:xfrm>
            <a:custGeom>
              <a:rect b="b" l="l" r="r" t="t"/>
              <a:pathLst>
                <a:path extrusionOk="0" h="333" w="137">
                  <a:moveTo>
                    <a:pt x="1" y="0"/>
                  </a:moveTo>
                  <a:lnTo>
                    <a:pt x="1" y="333"/>
                  </a:lnTo>
                  <a:lnTo>
                    <a:pt x="136" y="333"/>
                  </a:lnTo>
                  <a:lnTo>
                    <a:pt x="1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35"/>
            <p:cNvSpPr/>
            <p:nvPr/>
          </p:nvSpPr>
          <p:spPr>
            <a:xfrm>
              <a:off x="4363825" y="2777475"/>
              <a:ext cx="3450" cy="8325"/>
            </a:xfrm>
            <a:custGeom>
              <a:rect b="b" l="l" r="r" t="t"/>
              <a:pathLst>
                <a:path extrusionOk="0" h="333" w="138">
                  <a:moveTo>
                    <a:pt x="0" y="0"/>
                  </a:moveTo>
                  <a:lnTo>
                    <a:pt x="0" y="333"/>
                  </a:lnTo>
                  <a:lnTo>
                    <a:pt x="137" y="33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35"/>
            <p:cNvSpPr/>
            <p:nvPr/>
          </p:nvSpPr>
          <p:spPr>
            <a:xfrm>
              <a:off x="4181025" y="2774775"/>
              <a:ext cx="27825" cy="8125"/>
            </a:xfrm>
            <a:custGeom>
              <a:rect b="b" l="l" r="r" t="t"/>
              <a:pathLst>
                <a:path extrusionOk="0" h="325" w="1113">
                  <a:moveTo>
                    <a:pt x="1" y="1"/>
                  </a:moveTo>
                  <a:lnTo>
                    <a:pt x="1" y="325"/>
                  </a:lnTo>
                  <a:lnTo>
                    <a:pt x="1112" y="325"/>
                  </a:lnTo>
                  <a:lnTo>
                    <a:pt x="111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35"/>
            <p:cNvSpPr/>
            <p:nvPr/>
          </p:nvSpPr>
          <p:spPr>
            <a:xfrm>
              <a:off x="4213900" y="2774775"/>
              <a:ext cx="79800" cy="8125"/>
            </a:xfrm>
            <a:custGeom>
              <a:rect b="b" l="l" r="r" t="t"/>
              <a:pathLst>
                <a:path extrusionOk="0" h="325" w="3192">
                  <a:moveTo>
                    <a:pt x="1" y="1"/>
                  </a:moveTo>
                  <a:lnTo>
                    <a:pt x="1" y="325"/>
                  </a:lnTo>
                  <a:lnTo>
                    <a:pt x="3192" y="325"/>
                  </a:lnTo>
                  <a:lnTo>
                    <a:pt x="31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35"/>
            <p:cNvSpPr/>
            <p:nvPr/>
          </p:nvSpPr>
          <p:spPr>
            <a:xfrm>
              <a:off x="4175950" y="2638125"/>
              <a:ext cx="117750" cy="136675"/>
            </a:xfrm>
            <a:custGeom>
              <a:rect b="b" l="l" r="r" t="t"/>
              <a:pathLst>
                <a:path extrusionOk="0" h="5467" w="4710">
                  <a:moveTo>
                    <a:pt x="1776" y="0"/>
                  </a:moveTo>
                  <a:lnTo>
                    <a:pt x="178" y="158"/>
                  </a:lnTo>
                  <a:lnTo>
                    <a:pt x="0" y="445"/>
                  </a:lnTo>
                  <a:lnTo>
                    <a:pt x="208" y="3666"/>
                  </a:lnTo>
                  <a:lnTo>
                    <a:pt x="242" y="5308"/>
                  </a:lnTo>
                  <a:cubicBezTo>
                    <a:pt x="220" y="5386"/>
                    <a:pt x="208" y="5443"/>
                    <a:pt x="204" y="5467"/>
                  </a:cubicBezTo>
                  <a:lnTo>
                    <a:pt x="4710" y="5467"/>
                  </a:lnTo>
                  <a:cubicBezTo>
                    <a:pt x="4556" y="4777"/>
                    <a:pt x="4151" y="4612"/>
                    <a:pt x="3793" y="4612"/>
                  </a:cubicBezTo>
                  <a:cubicBezTo>
                    <a:pt x="3712" y="4612"/>
                    <a:pt x="3634" y="4620"/>
                    <a:pt x="3561" y="4633"/>
                  </a:cubicBezTo>
                  <a:lnTo>
                    <a:pt x="1859" y="4116"/>
                  </a:lnTo>
                  <a:lnTo>
                    <a:pt x="1691" y="3091"/>
                  </a:lnTo>
                  <a:lnTo>
                    <a:pt x="177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35"/>
            <p:cNvSpPr/>
            <p:nvPr/>
          </p:nvSpPr>
          <p:spPr>
            <a:xfrm>
              <a:off x="4175950" y="2639600"/>
              <a:ext cx="117750" cy="135175"/>
            </a:xfrm>
            <a:custGeom>
              <a:rect b="b" l="l" r="r" t="t"/>
              <a:pathLst>
                <a:path extrusionOk="0" h="5407" w="4710">
                  <a:moveTo>
                    <a:pt x="1202" y="0"/>
                  </a:moveTo>
                  <a:lnTo>
                    <a:pt x="178" y="99"/>
                  </a:lnTo>
                  <a:lnTo>
                    <a:pt x="0" y="384"/>
                  </a:lnTo>
                  <a:lnTo>
                    <a:pt x="208" y="3604"/>
                  </a:lnTo>
                  <a:lnTo>
                    <a:pt x="242" y="5246"/>
                  </a:lnTo>
                  <a:cubicBezTo>
                    <a:pt x="220" y="5325"/>
                    <a:pt x="208" y="5383"/>
                    <a:pt x="204" y="5406"/>
                  </a:cubicBezTo>
                  <a:lnTo>
                    <a:pt x="4710" y="5406"/>
                  </a:lnTo>
                  <a:cubicBezTo>
                    <a:pt x="4635" y="5066"/>
                    <a:pt x="4496" y="4854"/>
                    <a:pt x="4334" y="4726"/>
                  </a:cubicBezTo>
                  <a:cubicBezTo>
                    <a:pt x="3937" y="5007"/>
                    <a:pt x="3465" y="5172"/>
                    <a:pt x="2957" y="5172"/>
                  </a:cubicBezTo>
                  <a:cubicBezTo>
                    <a:pt x="1544" y="5172"/>
                    <a:pt x="399" y="3906"/>
                    <a:pt x="399" y="2343"/>
                  </a:cubicBezTo>
                  <a:cubicBezTo>
                    <a:pt x="399" y="1542"/>
                    <a:pt x="717" y="514"/>
                    <a:pt x="120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35"/>
            <p:cNvSpPr/>
            <p:nvPr/>
          </p:nvSpPr>
          <p:spPr>
            <a:xfrm>
              <a:off x="4250725" y="2751225"/>
              <a:ext cx="3375" cy="7600"/>
            </a:xfrm>
            <a:custGeom>
              <a:rect b="b" l="l" r="r" t="t"/>
              <a:pathLst>
                <a:path extrusionOk="0" h="304" w="135">
                  <a:moveTo>
                    <a:pt x="52" y="0"/>
                  </a:moveTo>
                  <a:lnTo>
                    <a:pt x="8" y="225"/>
                  </a:lnTo>
                  <a:cubicBezTo>
                    <a:pt x="0" y="262"/>
                    <a:pt x="12" y="298"/>
                    <a:pt x="37" y="302"/>
                  </a:cubicBezTo>
                  <a:cubicBezTo>
                    <a:pt x="40" y="303"/>
                    <a:pt x="43" y="303"/>
                    <a:pt x="46" y="303"/>
                  </a:cubicBezTo>
                  <a:cubicBezTo>
                    <a:pt x="67" y="303"/>
                    <a:pt x="88" y="281"/>
                    <a:pt x="92" y="251"/>
                  </a:cubicBezTo>
                  <a:lnTo>
                    <a:pt x="134" y="27"/>
                  </a:lnTo>
                  <a:lnTo>
                    <a:pt x="5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35"/>
            <p:cNvSpPr/>
            <p:nvPr/>
          </p:nvSpPr>
          <p:spPr>
            <a:xfrm>
              <a:off x="4245225" y="2749525"/>
              <a:ext cx="3500" cy="7600"/>
            </a:xfrm>
            <a:custGeom>
              <a:rect b="b" l="l" r="r" t="t"/>
              <a:pathLst>
                <a:path extrusionOk="0" h="304" w="140">
                  <a:moveTo>
                    <a:pt x="52" y="0"/>
                  </a:moveTo>
                  <a:lnTo>
                    <a:pt x="8" y="223"/>
                  </a:lnTo>
                  <a:cubicBezTo>
                    <a:pt x="1" y="260"/>
                    <a:pt x="16" y="295"/>
                    <a:pt x="39" y="302"/>
                  </a:cubicBezTo>
                  <a:cubicBezTo>
                    <a:pt x="42" y="303"/>
                    <a:pt x="46" y="304"/>
                    <a:pt x="49" y="304"/>
                  </a:cubicBezTo>
                  <a:cubicBezTo>
                    <a:pt x="70" y="304"/>
                    <a:pt x="89" y="283"/>
                    <a:pt x="95" y="251"/>
                  </a:cubicBezTo>
                  <a:lnTo>
                    <a:pt x="139" y="27"/>
                  </a:lnTo>
                  <a:lnTo>
                    <a:pt x="5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35"/>
            <p:cNvSpPr/>
            <p:nvPr/>
          </p:nvSpPr>
          <p:spPr>
            <a:xfrm>
              <a:off x="4239825" y="2747825"/>
              <a:ext cx="3450" cy="7575"/>
            </a:xfrm>
            <a:custGeom>
              <a:rect b="b" l="l" r="r" t="t"/>
              <a:pathLst>
                <a:path extrusionOk="0" h="303" w="138">
                  <a:moveTo>
                    <a:pt x="52" y="1"/>
                  </a:moveTo>
                  <a:lnTo>
                    <a:pt x="8" y="223"/>
                  </a:lnTo>
                  <a:cubicBezTo>
                    <a:pt x="0" y="260"/>
                    <a:pt x="15" y="294"/>
                    <a:pt x="39" y="301"/>
                  </a:cubicBezTo>
                  <a:cubicBezTo>
                    <a:pt x="41" y="302"/>
                    <a:pt x="44" y="302"/>
                    <a:pt x="46" y="302"/>
                  </a:cubicBezTo>
                  <a:cubicBezTo>
                    <a:pt x="67" y="302"/>
                    <a:pt x="87" y="280"/>
                    <a:pt x="93" y="250"/>
                  </a:cubicBezTo>
                  <a:lnTo>
                    <a:pt x="137" y="26"/>
                  </a:lnTo>
                  <a:lnTo>
                    <a:pt x="5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35"/>
            <p:cNvSpPr/>
            <p:nvPr/>
          </p:nvSpPr>
          <p:spPr>
            <a:xfrm>
              <a:off x="4234325" y="2746050"/>
              <a:ext cx="3425" cy="7625"/>
            </a:xfrm>
            <a:custGeom>
              <a:rect b="b" l="l" r="r" t="t"/>
              <a:pathLst>
                <a:path extrusionOk="0" h="305" w="137">
                  <a:moveTo>
                    <a:pt x="51" y="1"/>
                  </a:moveTo>
                  <a:lnTo>
                    <a:pt x="7" y="226"/>
                  </a:lnTo>
                  <a:cubicBezTo>
                    <a:pt x="1" y="260"/>
                    <a:pt x="14" y="296"/>
                    <a:pt x="38" y="303"/>
                  </a:cubicBezTo>
                  <a:cubicBezTo>
                    <a:pt x="41" y="304"/>
                    <a:pt x="44" y="304"/>
                    <a:pt x="47" y="304"/>
                  </a:cubicBezTo>
                  <a:cubicBezTo>
                    <a:pt x="67" y="304"/>
                    <a:pt x="86" y="283"/>
                    <a:pt x="92" y="251"/>
                  </a:cubicBezTo>
                  <a:lnTo>
                    <a:pt x="136" y="29"/>
                  </a:lnTo>
                  <a:lnTo>
                    <a:pt x="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35"/>
            <p:cNvSpPr/>
            <p:nvPr/>
          </p:nvSpPr>
          <p:spPr>
            <a:xfrm>
              <a:off x="4228825" y="2744375"/>
              <a:ext cx="3475" cy="7600"/>
            </a:xfrm>
            <a:custGeom>
              <a:rect b="b" l="l" r="r" t="t"/>
              <a:pathLst>
                <a:path extrusionOk="0" h="304" w="139">
                  <a:moveTo>
                    <a:pt x="52" y="0"/>
                  </a:moveTo>
                  <a:lnTo>
                    <a:pt x="7" y="224"/>
                  </a:lnTo>
                  <a:cubicBezTo>
                    <a:pt x="0" y="259"/>
                    <a:pt x="12" y="296"/>
                    <a:pt x="38" y="302"/>
                  </a:cubicBezTo>
                  <a:cubicBezTo>
                    <a:pt x="41" y="303"/>
                    <a:pt x="44" y="304"/>
                    <a:pt x="47" y="304"/>
                  </a:cubicBezTo>
                  <a:cubicBezTo>
                    <a:pt x="67" y="304"/>
                    <a:pt x="88" y="283"/>
                    <a:pt x="94" y="251"/>
                  </a:cubicBezTo>
                  <a:lnTo>
                    <a:pt x="138" y="25"/>
                  </a:lnTo>
                  <a:lnTo>
                    <a:pt x="5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35"/>
            <p:cNvSpPr/>
            <p:nvPr/>
          </p:nvSpPr>
          <p:spPr>
            <a:xfrm>
              <a:off x="4223325" y="2742675"/>
              <a:ext cx="3450" cy="7600"/>
            </a:xfrm>
            <a:custGeom>
              <a:rect b="b" l="l" r="r" t="t"/>
              <a:pathLst>
                <a:path extrusionOk="0" h="304" w="138">
                  <a:moveTo>
                    <a:pt x="52" y="1"/>
                  </a:moveTo>
                  <a:lnTo>
                    <a:pt x="8" y="224"/>
                  </a:lnTo>
                  <a:cubicBezTo>
                    <a:pt x="1" y="260"/>
                    <a:pt x="15" y="295"/>
                    <a:pt x="37" y="302"/>
                  </a:cubicBezTo>
                  <a:cubicBezTo>
                    <a:pt x="40" y="303"/>
                    <a:pt x="44" y="304"/>
                    <a:pt x="47" y="304"/>
                  </a:cubicBezTo>
                  <a:cubicBezTo>
                    <a:pt x="67" y="304"/>
                    <a:pt x="87" y="283"/>
                    <a:pt x="93" y="251"/>
                  </a:cubicBezTo>
                  <a:lnTo>
                    <a:pt x="138" y="27"/>
                  </a:lnTo>
                  <a:lnTo>
                    <a:pt x="5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35"/>
            <p:cNvSpPr/>
            <p:nvPr/>
          </p:nvSpPr>
          <p:spPr>
            <a:xfrm>
              <a:off x="4210875" y="2706775"/>
              <a:ext cx="6375" cy="2675"/>
            </a:xfrm>
            <a:custGeom>
              <a:rect b="b" l="l" r="r" t="t"/>
              <a:pathLst>
                <a:path extrusionOk="0" h="107" w="255">
                  <a:moveTo>
                    <a:pt x="254" y="1"/>
                  </a:moveTo>
                  <a:lnTo>
                    <a:pt x="58" y="4"/>
                  </a:lnTo>
                  <a:cubicBezTo>
                    <a:pt x="27" y="4"/>
                    <a:pt x="1" y="29"/>
                    <a:pt x="1" y="55"/>
                  </a:cubicBezTo>
                  <a:cubicBezTo>
                    <a:pt x="1" y="84"/>
                    <a:pt x="24" y="107"/>
                    <a:pt x="54" y="107"/>
                  </a:cubicBezTo>
                  <a:cubicBezTo>
                    <a:pt x="55" y="107"/>
                    <a:pt x="56" y="107"/>
                    <a:pt x="57" y="107"/>
                  </a:cubicBezTo>
                  <a:lnTo>
                    <a:pt x="251" y="104"/>
                  </a:lnTo>
                  <a:lnTo>
                    <a:pt x="25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35"/>
            <p:cNvSpPr/>
            <p:nvPr/>
          </p:nvSpPr>
          <p:spPr>
            <a:xfrm>
              <a:off x="4211025" y="2700150"/>
              <a:ext cx="6375" cy="2675"/>
            </a:xfrm>
            <a:custGeom>
              <a:rect b="b" l="l" r="r" t="t"/>
              <a:pathLst>
                <a:path extrusionOk="0" h="107" w="255">
                  <a:moveTo>
                    <a:pt x="254" y="1"/>
                  </a:moveTo>
                  <a:lnTo>
                    <a:pt x="58" y="4"/>
                  </a:lnTo>
                  <a:cubicBezTo>
                    <a:pt x="27" y="4"/>
                    <a:pt x="1" y="29"/>
                    <a:pt x="1" y="58"/>
                  </a:cubicBezTo>
                  <a:cubicBezTo>
                    <a:pt x="1" y="86"/>
                    <a:pt x="22" y="107"/>
                    <a:pt x="51" y="107"/>
                  </a:cubicBezTo>
                  <a:cubicBezTo>
                    <a:pt x="53" y="107"/>
                    <a:pt x="55" y="107"/>
                    <a:pt x="57" y="107"/>
                  </a:cubicBezTo>
                  <a:lnTo>
                    <a:pt x="251" y="105"/>
                  </a:lnTo>
                  <a:lnTo>
                    <a:pt x="25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35"/>
            <p:cNvSpPr/>
            <p:nvPr/>
          </p:nvSpPr>
          <p:spPr>
            <a:xfrm>
              <a:off x="4211150" y="2693500"/>
              <a:ext cx="6300" cy="2625"/>
            </a:xfrm>
            <a:custGeom>
              <a:rect b="b" l="l" r="r" t="t"/>
              <a:pathLst>
                <a:path extrusionOk="0" h="105" w="252">
                  <a:moveTo>
                    <a:pt x="252" y="0"/>
                  </a:moveTo>
                  <a:lnTo>
                    <a:pt x="56" y="2"/>
                  </a:lnTo>
                  <a:cubicBezTo>
                    <a:pt x="25" y="2"/>
                    <a:pt x="0" y="25"/>
                    <a:pt x="0" y="55"/>
                  </a:cubicBezTo>
                  <a:cubicBezTo>
                    <a:pt x="0" y="83"/>
                    <a:pt x="24" y="105"/>
                    <a:pt x="55" y="105"/>
                  </a:cubicBezTo>
                  <a:lnTo>
                    <a:pt x="251" y="100"/>
                  </a:lnTo>
                  <a:lnTo>
                    <a:pt x="25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35"/>
            <p:cNvSpPr/>
            <p:nvPr/>
          </p:nvSpPr>
          <p:spPr>
            <a:xfrm>
              <a:off x="4211300" y="2686850"/>
              <a:ext cx="6300" cy="2725"/>
            </a:xfrm>
            <a:custGeom>
              <a:rect b="b" l="l" r="r" t="t"/>
              <a:pathLst>
                <a:path extrusionOk="0" h="109" w="252">
                  <a:moveTo>
                    <a:pt x="252" y="1"/>
                  </a:moveTo>
                  <a:lnTo>
                    <a:pt x="56" y="4"/>
                  </a:lnTo>
                  <a:cubicBezTo>
                    <a:pt x="25" y="4"/>
                    <a:pt x="0" y="27"/>
                    <a:pt x="0" y="57"/>
                  </a:cubicBezTo>
                  <a:cubicBezTo>
                    <a:pt x="0" y="86"/>
                    <a:pt x="24" y="108"/>
                    <a:pt x="55" y="108"/>
                  </a:cubicBezTo>
                  <a:lnTo>
                    <a:pt x="250" y="106"/>
                  </a:lnTo>
                  <a:lnTo>
                    <a:pt x="25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35"/>
            <p:cNvSpPr/>
            <p:nvPr/>
          </p:nvSpPr>
          <p:spPr>
            <a:xfrm>
              <a:off x="4211400" y="2680150"/>
              <a:ext cx="6350" cy="2725"/>
            </a:xfrm>
            <a:custGeom>
              <a:rect b="b" l="l" r="r" t="t"/>
              <a:pathLst>
                <a:path extrusionOk="0" h="109" w="254">
                  <a:moveTo>
                    <a:pt x="254" y="1"/>
                  </a:moveTo>
                  <a:lnTo>
                    <a:pt x="58" y="5"/>
                  </a:lnTo>
                  <a:cubicBezTo>
                    <a:pt x="27" y="5"/>
                    <a:pt x="0" y="29"/>
                    <a:pt x="0" y="58"/>
                  </a:cubicBezTo>
                  <a:cubicBezTo>
                    <a:pt x="0" y="86"/>
                    <a:pt x="23" y="109"/>
                    <a:pt x="54" y="109"/>
                  </a:cubicBezTo>
                  <a:cubicBezTo>
                    <a:pt x="55" y="109"/>
                    <a:pt x="55" y="108"/>
                    <a:pt x="56" y="108"/>
                  </a:cubicBezTo>
                  <a:lnTo>
                    <a:pt x="254" y="105"/>
                  </a:lnTo>
                  <a:lnTo>
                    <a:pt x="25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35"/>
            <p:cNvSpPr/>
            <p:nvPr/>
          </p:nvSpPr>
          <p:spPr>
            <a:xfrm>
              <a:off x="4211500" y="2673500"/>
              <a:ext cx="6325" cy="2750"/>
            </a:xfrm>
            <a:custGeom>
              <a:rect b="b" l="l" r="r" t="t"/>
              <a:pathLst>
                <a:path extrusionOk="0" h="110" w="253">
                  <a:moveTo>
                    <a:pt x="253" y="0"/>
                  </a:moveTo>
                  <a:lnTo>
                    <a:pt x="58" y="3"/>
                  </a:lnTo>
                  <a:cubicBezTo>
                    <a:pt x="26" y="3"/>
                    <a:pt x="1" y="28"/>
                    <a:pt x="1" y="58"/>
                  </a:cubicBezTo>
                  <a:cubicBezTo>
                    <a:pt x="1" y="84"/>
                    <a:pt x="24" y="109"/>
                    <a:pt x="55" y="109"/>
                  </a:cubicBezTo>
                  <a:lnTo>
                    <a:pt x="251" y="106"/>
                  </a:lnTo>
                  <a:lnTo>
                    <a:pt x="25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35"/>
            <p:cNvSpPr/>
            <p:nvPr/>
          </p:nvSpPr>
          <p:spPr>
            <a:xfrm>
              <a:off x="4214775" y="2739075"/>
              <a:ext cx="6525" cy="3875"/>
            </a:xfrm>
            <a:custGeom>
              <a:rect b="b" l="l" r="r" t="t"/>
              <a:pathLst>
                <a:path extrusionOk="0" h="155" w="261">
                  <a:moveTo>
                    <a:pt x="244" y="0"/>
                  </a:moveTo>
                  <a:lnTo>
                    <a:pt x="54" y="50"/>
                  </a:lnTo>
                  <a:cubicBezTo>
                    <a:pt x="23" y="58"/>
                    <a:pt x="1" y="87"/>
                    <a:pt x="5" y="115"/>
                  </a:cubicBezTo>
                  <a:cubicBezTo>
                    <a:pt x="9" y="139"/>
                    <a:pt x="29" y="154"/>
                    <a:pt x="53" y="154"/>
                  </a:cubicBezTo>
                  <a:cubicBezTo>
                    <a:pt x="58" y="154"/>
                    <a:pt x="63" y="154"/>
                    <a:pt x="69" y="152"/>
                  </a:cubicBezTo>
                  <a:lnTo>
                    <a:pt x="260" y="100"/>
                  </a:lnTo>
                  <a:lnTo>
                    <a:pt x="24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35"/>
            <p:cNvSpPr/>
            <p:nvPr/>
          </p:nvSpPr>
          <p:spPr>
            <a:xfrm>
              <a:off x="4213750" y="2732550"/>
              <a:ext cx="6500" cy="3900"/>
            </a:xfrm>
            <a:custGeom>
              <a:rect b="b" l="l" r="r" t="t"/>
              <a:pathLst>
                <a:path extrusionOk="0" h="156" w="260">
                  <a:moveTo>
                    <a:pt x="244" y="1"/>
                  </a:moveTo>
                  <a:lnTo>
                    <a:pt x="52" y="51"/>
                  </a:lnTo>
                  <a:cubicBezTo>
                    <a:pt x="21" y="59"/>
                    <a:pt x="1" y="89"/>
                    <a:pt x="5" y="117"/>
                  </a:cubicBezTo>
                  <a:cubicBezTo>
                    <a:pt x="9" y="141"/>
                    <a:pt x="29" y="156"/>
                    <a:pt x="53" y="156"/>
                  </a:cubicBezTo>
                  <a:cubicBezTo>
                    <a:pt x="58" y="156"/>
                    <a:pt x="63" y="155"/>
                    <a:pt x="68" y="154"/>
                  </a:cubicBezTo>
                  <a:lnTo>
                    <a:pt x="260" y="104"/>
                  </a:lnTo>
                  <a:lnTo>
                    <a:pt x="24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35"/>
            <p:cNvSpPr/>
            <p:nvPr/>
          </p:nvSpPr>
          <p:spPr>
            <a:xfrm>
              <a:off x="4212700" y="2726000"/>
              <a:ext cx="6525" cy="3875"/>
            </a:xfrm>
            <a:custGeom>
              <a:rect b="b" l="l" r="r" t="t"/>
              <a:pathLst>
                <a:path extrusionOk="0" h="155" w="261">
                  <a:moveTo>
                    <a:pt x="243" y="0"/>
                  </a:moveTo>
                  <a:lnTo>
                    <a:pt x="52" y="50"/>
                  </a:lnTo>
                  <a:cubicBezTo>
                    <a:pt x="21" y="58"/>
                    <a:pt x="0" y="87"/>
                    <a:pt x="6" y="117"/>
                  </a:cubicBezTo>
                  <a:cubicBezTo>
                    <a:pt x="10" y="140"/>
                    <a:pt x="30" y="155"/>
                    <a:pt x="53" y="155"/>
                  </a:cubicBezTo>
                  <a:cubicBezTo>
                    <a:pt x="58" y="155"/>
                    <a:pt x="64" y="154"/>
                    <a:pt x="69" y="152"/>
                  </a:cubicBezTo>
                  <a:lnTo>
                    <a:pt x="261" y="102"/>
                  </a:lnTo>
                  <a:lnTo>
                    <a:pt x="24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35"/>
            <p:cNvSpPr/>
            <p:nvPr/>
          </p:nvSpPr>
          <p:spPr>
            <a:xfrm>
              <a:off x="4211650" y="2719450"/>
              <a:ext cx="6450" cy="3925"/>
            </a:xfrm>
            <a:custGeom>
              <a:rect b="b" l="l" r="r" t="t"/>
              <a:pathLst>
                <a:path extrusionOk="0" h="157" w="258">
                  <a:moveTo>
                    <a:pt x="244" y="0"/>
                  </a:moveTo>
                  <a:lnTo>
                    <a:pt x="52" y="52"/>
                  </a:lnTo>
                  <a:cubicBezTo>
                    <a:pt x="23" y="61"/>
                    <a:pt x="1" y="90"/>
                    <a:pt x="5" y="118"/>
                  </a:cubicBezTo>
                  <a:cubicBezTo>
                    <a:pt x="9" y="140"/>
                    <a:pt x="31" y="157"/>
                    <a:pt x="55" y="157"/>
                  </a:cubicBezTo>
                  <a:cubicBezTo>
                    <a:pt x="59" y="157"/>
                    <a:pt x="64" y="156"/>
                    <a:pt x="69" y="155"/>
                  </a:cubicBezTo>
                  <a:lnTo>
                    <a:pt x="257" y="105"/>
                  </a:lnTo>
                  <a:lnTo>
                    <a:pt x="24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35"/>
            <p:cNvSpPr/>
            <p:nvPr/>
          </p:nvSpPr>
          <p:spPr>
            <a:xfrm>
              <a:off x="4210625" y="2712925"/>
              <a:ext cx="6475" cy="3900"/>
            </a:xfrm>
            <a:custGeom>
              <a:rect b="b" l="l" r="r" t="t"/>
              <a:pathLst>
                <a:path extrusionOk="0" h="156" w="259">
                  <a:moveTo>
                    <a:pt x="244" y="1"/>
                  </a:moveTo>
                  <a:lnTo>
                    <a:pt x="52" y="51"/>
                  </a:lnTo>
                  <a:cubicBezTo>
                    <a:pt x="23" y="58"/>
                    <a:pt x="1" y="87"/>
                    <a:pt x="5" y="117"/>
                  </a:cubicBezTo>
                  <a:cubicBezTo>
                    <a:pt x="7" y="140"/>
                    <a:pt x="28" y="156"/>
                    <a:pt x="53" y="156"/>
                  </a:cubicBezTo>
                  <a:cubicBezTo>
                    <a:pt x="57" y="156"/>
                    <a:pt x="62" y="155"/>
                    <a:pt x="67" y="154"/>
                  </a:cubicBezTo>
                  <a:lnTo>
                    <a:pt x="258" y="104"/>
                  </a:lnTo>
                  <a:lnTo>
                    <a:pt x="24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35"/>
            <p:cNvSpPr/>
            <p:nvPr/>
          </p:nvSpPr>
          <p:spPr>
            <a:xfrm>
              <a:off x="4182500" y="2737300"/>
              <a:ext cx="25975" cy="36575"/>
            </a:xfrm>
            <a:custGeom>
              <a:rect b="b" l="l" r="r" t="t"/>
              <a:pathLst>
                <a:path extrusionOk="0" h="1463" w="1039">
                  <a:moveTo>
                    <a:pt x="0" y="1"/>
                  </a:moveTo>
                  <a:lnTo>
                    <a:pt x="20" y="1448"/>
                  </a:lnTo>
                  <a:lnTo>
                    <a:pt x="1037" y="1463"/>
                  </a:lnTo>
                  <a:cubicBezTo>
                    <a:pt x="1039" y="1463"/>
                    <a:pt x="1000" y="378"/>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35"/>
            <p:cNvSpPr/>
            <p:nvPr/>
          </p:nvSpPr>
          <p:spPr>
            <a:xfrm>
              <a:off x="4258125" y="2754050"/>
              <a:ext cx="34600" cy="19900"/>
            </a:xfrm>
            <a:custGeom>
              <a:rect b="b" l="l" r="r" t="t"/>
              <a:pathLst>
                <a:path extrusionOk="0" h="796" w="1384">
                  <a:moveTo>
                    <a:pt x="523" y="1"/>
                  </a:moveTo>
                  <a:cubicBezTo>
                    <a:pt x="377" y="1"/>
                    <a:pt x="273" y="33"/>
                    <a:pt x="273" y="33"/>
                  </a:cubicBezTo>
                  <a:lnTo>
                    <a:pt x="0" y="785"/>
                  </a:lnTo>
                  <a:lnTo>
                    <a:pt x="1383" y="796"/>
                  </a:lnTo>
                  <a:cubicBezTo>
                    <a:pt x="1231" y="118"/>
                    <a:pt x="801" y="1"/>
                    <a:pt x="52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35"/>
            <p:cNvSpPr/>
            <p:nvPr/>
          </p:nvSpPr>
          <p:spPr>
            <a:xfrm>
              <a:off x="4181000" y="2777125"/>
              <a:ext cx="3400" cy="8350"/>
            </a:xfrm>
            <a:custGeom>
              <a:rect b="b" l="l" r="r" t="t"/>
              <a:pathLst>
                <a:path extrusionOk="0" h="334" w="136">
                  <a:moveTo>
                    <a:pt x="0" y="1"/>
                  </a:moveTo>
                  <a:lnTo>
                    <a:pt x="0" y="334"/>
                  </a:lnTo>
                  <a:lnTo>
                    <a:pt x="136" y="334"/>
                  </a:lnTo>
                  <a:lnTo>
                    <a:pt x="1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35"/>
            <p:cNvSpPr/>
            <p:nvPr/>
          </p:nvSpPr>
          <p:spPr>
            <a:xfrm>
              <a:off x="4187100" y="2777125"/>
              <a:ext cx="3450" cy="8350"/>
            </a:xfrm>
            <a:custGeom>
              <a:rect b="b" l="l" r="r" t="t"/>
              <a:pathLst>
                <a:path extrusionOk="0" h="334" w="138">
                  <a:moveTo>
                    <a:pt x="1" y="1"/>
                  </a:moveTo>
                  <a:lnTo>
                    <a:pt x="1" y="334"/>
                  </a:lnTo>
                  <a:lnTo>
                    <a:pt x="137" y="33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35"/>
            <p:cNvSpPr/>
            <p:nvPr/>
          </p:nvSpPr>
          <p:spPr>
            <a:xfrm>
              <a:off x="4193175" y="2777125"/>
              <a:ext cx="3450" cy="8350"/>
            </a:xfrm>
            <a:custGeom>
              <a:rect b="b" l="l" r="r" t="t"/>
              <a:pathLst>
                <a:path extrusionOk="0" h="334" w="138">
                  <a:moveTo>
                    <a:pt x="1" y="1"/>
                  </a:moveTo>
                  <a:lnTo>
                    <a:pt x="1" y="334"/>
                  </a:lnTo>
                  <a:lnTo>
                    <a:pt x="137" y="33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35"/>
            <p:cNvSpPr/>
            <p:nvPr/>
          </p:nvSpPr>
          <p:spPr>
            <a:xfrm>
              <a:off x="4199325" y="2777125"/>
              <a:ext cx="3400" cy="8350"/>
            </a:xfrm>
            <a:custGeom>
              <a:rect b="b" l="l" r="r" t="t"/>
              <a:pathLst>
                <a:path extrusionOk="0" h="334" w="136">
                  <a:moveTo>
                    <a:pt x="0" y="1"/>
                  </a:moveTo>
                  <a:lnTo>
                    <a:pt x="0" y="334"/>
                  </a:lnTo>
                  <a:lnTo>
                    <a:pt x="136" y="334"/>
                  </a:lnTo>
                  <a:lnTo>
                    <a:pt x="1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35"/>
            <p:cNvSpPr/>
            <p:nvPr/>
          </p:nvSpPr>
          <p:spPr>
            <a:xfrm>
              <a:off x="4205425" y="2777125"/>
              <a:ext cx="3425" cy="8350"/>
            </a:xfrm>
            <a:custGeom>
              <a:rect b="b" l="l" r="r" t="t"/>
              <a:pathLst>
                <a:path extrusionOk="0" h="334" w="137">
                  <a:moveTo>
                    <a:pt x="1" y="1"/>
                  </a:moveTo>
                  <a:lnTo>
                    <a:pt x="1" y="334"/>
                  </a:lnTo>
                  <a:lnTo>
                    <a:pt x="136" y="334"/>
                  </a:lnTo>
                  <a:lnTo>
                    <a:pt x="1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35"/>
            <p:cNvSpPr/>
            <p:nvPr/>
          </p:nvSpPr>
          <p:spPr>
            <a:xfrm>
              <a:off x="4275525" y="2777425"/>
              <a:ext cx="3425" cy="8350"/>
            </a:xfrm>
            <a:custGeom>
              <a:rect b="b" l="l" r="r" t="t"/>
              <a:pathLst>
                <a:path extrusionOk="0" h="334" w="137">
                  <a:moveTo>
                    <a:pt x="1" y="1"/>
                  </a:moveTo>
                  <a:lnTo>
                    <a:pt x="1" y="334"/>
                  </a:lnTo>
                  <a:lnTo>
                    <a:pt x="136" y="334"/>
                  </a:lnTo>
                  <a:lnTo>
                    <a:pt x="1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35"/>
            <p:cNvSpPr/>
            <p:nvPr/>
          </p:nvSpPr>
          <p:spPr>
            <a:xfrm>
              <a:off x="4281650" y="2777425"/>
              <a:ext cx="3400" cy="8350"/>
            </a:xfrm>
            <a:custGeom>
              <a:rect b="b" l="l" r="r" t="t"/>
              <a:pathLst>
                <a:path extrusionOk="0" h="334" w="136">
                  <a:moveTo>
                    <a:pt x="0" y="1"/>
                  </a:moveTo>
                  <a:lnTo>
                    <a:pt x="0" y="334"/>
                  </a:lnTo>
                  <a:lnTo>
                    <a:pt x="136" y="334"/>
                  </a:lnTo>
                  <a:lnTo>
                    <a:pt x="1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35"/>
            <p:cNvSpPr/>
            <p:nvPr/>
          </p:nvSpPr>
          <p:spPr>
            <a:xfrm>
              <a:off x="4287750" y="2777425"/>
              <a:ext cx="3425" cy="8350"/>
            </a:xfrm>
            <a:custGeom>
              <a:rect b="b" l="l" r="r" t="t"/>
              <a:pathLst>
                <a:path extrusionOk="0" h="334" w="137">
                  <a:moveTo>
                    <a:pt x="1" y="1"/>
                  </a:moveTo>
                  <a:lnTo>
                    <a:pt x="1" y="334"/>
                  </a:lnTo>
                  <a:lnTo>
                    <a:pt x="136" y="334"/>
                  </a:lnTo>
                  <a:lnTo>
                    <a:pt x="1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35"/>
            <p:cNvSpPr/>
            <p:nvPr/>
          </p:nvSpPr>
          <p:spPr>
            <a:xfrm>
              <a:off x="4213950" y="2777350"/>
              <a:ext cx="3450" cy="8350"/>
            </a:xfrm>
            <a:custGeom>
              <a:rect b="b" l="l" r="r" t="t"/>
              <a:pathLst>
                <a:path extrusionOk="0" h="334" w="138">
                  <a:moveTo>
                    <a:pt x="0" y="1"/>
                  </a:moveTo>
                  <a:lnTo>
                    <a:pt x="0" y="334"/>
                  </a:lnTo>
                  <a:lnTo>
                    <a:pt x="137" y="33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35"/>
            <p:cNvSpPr/>
            <p:nvPr/>
          </p:nvSpPr>
          <p:spPr>
            <a:xfrm>
              <a:off x="4220025" y="2777350"/>
              <a:ext cx="3450" cy="8350"/>
            </a:xfrm>
            <a:custGeom>
              <a:rect b="b" l="l" r="r" t="t"/>
              <a:pathLst>
                <a:path extrusionOk="0" h="334" w="138">
                  <a:moveTo>
                    <a:pt x="0" y="1"/>
                  </a:moveTo>
                  <a:lnTo>
                    <a:pt x="0" y="334"/>
                  </a:lnTo>
                  <a:lnTo>
                    <a:pt x="137" y="33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35"/>
            <p:cNvSpPr/>
            <p:nvPr/>
          </p:nvSpPr>
          <p:spPr>
            <a:xfrm>
              <a:off x="4226125" y="2777350"/>
              <a:ext cx="3450" cy="8350"/>
            </a:xfrm>
            <a:custGeom>
              <a:rect b="b" l="l" r="r" t="t"/>
              <a:pathLst>
                <a:path extrusionOk="0" h="334" w="138">
                  <a:moveTo>
                    <a:pt x="1" y="1"/>
                  </a:moveTo>
                  <a:lnTo>
                    <a:pt x="1" y="334"/>
                  </a:lnTo>
                  <a:lnTo>
                    <a:pt x="137" y="33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35"/>
            <p:cNvSpPr/>
            <p:nvPr/>
          </p:nvSpPr>
          <p:spPr>
            <a:xfrm>
              <a:off x="4232275" y="2777350"/>
              <a:ext cx="3400" cy="8350"/>
            </a:xfrm>
            <a:custGeom>
              <a:rect b="b" l="l" r="r" t="t"/>
              <a:pathLst>
                <a:path extrusionOk="0" h="334" w="136">
                  <a:moveTo>
                    <a:pt x="0" y="1"/>
                  </a:moveTo>
                  <a:lnTo>
                    <a:pt x="0" y="334"/>
                  </a:lnTo>
                  <a:lnTo>
                    <a:pt x="136" y="334"/>
                  </a:lnTo>
                  <a:lnTo>
                    <a:pt x="1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35"/>
            <p:cNvSpPr/>
            <p:nvPr/>
          </p:nvSpPr>
          <p:spPr>
            <a:xfrm>
              <a:off x="4238375" y="2777350"/>
              <a:ext cx="3425" cy="8350"/>
            </a:xfrm>
            <a:custGeom>
              <a:rect b="b" l="l" r="r" t="t"/>
              <a:pathLst>
                <a:path extrusionOk="0" h="334" w="137">
                  <a:moveTo>
                    <a:pt x="1" y="1"/>
                  </a:moveTo>
                  <a:lnTo>
                    <a:pt x="1" y="334"/>
                  </a:lnTo>
                  <a:lnTo>
                    <a:pt x="136" y="334"/>
                  </a:lnTo>
                  <a:lnTo>
                    <a:pt x="1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35"/>
            <p:cNvSpPr/>
            <p:nvPr/>
          </p:nvSpPr>
          <p:spPr>
            <a:xfrm>
              <a:off x="4244725" y="2777350"/>
              <a:ext cx="3450" cy="8350"/>
            </a:xfrm>
            <a:custGeom>
              <a:rect b="b" l="l" r="r" t="t"/>
              <a:pathLst>
                <a:path extrusionOk="0" h="334" w="138">
                  <a:moveTo>
                    <a:pt x="0" y="1"/>
                  </a:moveTo>
                  <a:lnTo>
                    <a:pt x="0" y="334"/>
                  </a:lnTo>
                  <a:lnTo>
                    <a:pt x="137" y="33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35"/>
            <p:cNvSpPr/>
            <p:nvPr/>
          </p:nvSpPr>
          <p:spPr>
            <a:xfrm>
              <a:off x="4250875" y="2777350"/>
              <a:ext cx="3400" cy="8350"/>
            </a:xfrm>
            <a:custGeom>
              <a:rect b="b" l="l" r="r" t="t"/>
              <a:pathLst>
                <a:path extrusionOk="0" h="334" w="136">
                  <a:moveTo>
                    <a:pt x="0" y="1"/>
                  </a:moveTo>
                  <a:lnTo>
                    <a:pt x="0" y="334"/>
                  </a:lnTo>
                  <a:lnTo>
                    <a:pt x="136" y="334"/>
                  </a:lnTo>
                  <a:lnTo>
                    <a:pt x="1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35"/>
            <p:cNvSpPr/>
            <p:nvPr/>
          </p:nvSpPr>
          <p:spPr>
            <a:xfrm>
              <a:off x="4256900" y="2777350"/>
              <a:ext cx="3450" cy="8350"/>
            </a:xfrm>
            <a:custGeom>
              <a:rect b="b" l="l" r="r" t="t"/>
              <a:pathLst>
                <a:path extrusionOk="0" h="334" w="138">
                  <a:moveTo>
                    <a:pt x="1" y="1"/>
                  </a:moveTo>
                  <a:lnTo>
                    <a:pt x="1" y="334"/>
                  </a:lnTo>
                  <a:lnTo>
                    <a:pt x="138" y="334"/>
                  </a:lnTo>
                  <a:lnTo>
                    <a:pt x="1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35"/>
            <p:cNvSpPr/>
            <p:nvPr/>
          </p:nvSpPr>
          <p:spPr>
            <a:xfrm>
              <a:off x="4263050" y="2777350"/>
              <a:ext cx="3425" cy="8350"/>
            </a:xfrm>
            <a:custGeom>
              <a:rect b="b" l="l" r="r" t="t"/>
              <a:pathLst>
                <a:path extrusionOk="0" h="334" w="137">
                  <a:moveTo>
                    <a:pt x="1" y="1"/>
                  </a:moveTo>
                  <a:lnTo>
                    <a:pt x="1" y="334"/>
                  </a:lnTo>
                  <a:lnTo>
                    <a:pt x="136" y="334"/>
                  </a:lnTo>
                  <a:lnTo>
                    <a:pt x="1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35"/>
            <p:cNvSpPr/>
            <p:nvPr/>
          </p:nvSpPr>
          <p:spPr>
            <a:xfrm>
              <a:off x="4269175" y="2777350"/>
              <a:ext cx="3450" cy="8350"/>
            </a:xfrm>
            <a:custGeom>
              <a:rect b="b" l="l" r="r" t="t"/>
              <a:pathLst>
                <a:path extrusionOk="0" h="334" w="138">
                  <a:moveTo>
                    <a:pt x="0" y="1"/>
                  </a:moveTo>
                  <a:lnTo>
                    <a:pt x="0" y="334"/>
                  </a:lnTo>
                  <a:lnTo>
                    <a:pt x="137" y="33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35"/>
            <p:cNvSpPr/>
            <p:nvPr/>
          </p:nvSpPr>
          <p:spPr>
            <a:xfrm>
              <a:off x="4209150" y="2575900"/>
              <a:ext cx="13050" cy="63025"/>
            </a:xfrm>
            <a:custGeom>
              <a:rect b="b" l="l" r="r" t="t"/>
              <a:pathLst>
                <a:path extrusionOk="0" h="2521" w="522">
                  <a:moveTo>
                    <a:pt x="92" y="0"/>
                  </a:moveTo>
                  <a:lnTo>
                    <a:pt x="1" y="2520"/>
                  </a:lnTo>
                  <a:lnTo>
                    <a:pt x="384" y="2502"/>
                  </a:lnTo>
                  <a:lnTo>
                    <a:pt x="522" y="2264"/>
                  </a:lnTo>
                  <a:lnTo>
                    <a:pt x="9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35"/>
            <p:cNvSpPr/>
            <p:nvPr/>
          </p:nvSpPr>
          <p:spPr>
            <a:xfrm>
              <a:off x="4323500" y="2218300"/>
              <a:ext cx="44725" cy="186400"/>
            </a:xfrm>
            <a:custGeom>
              <a:rect b="b" l="l" r="r" t="t"/>
              <a:pathLst>
                <a:path extrusionOk="0" h="7456" w="1789">
                  <a:moveTo>
                    <a:pt x="1789" y="0"/>
                  </a:moveTo>
                  <a:lnTo>
                    <a:pt x="1" y="7455"/>
                  </a:lnTo>
                  <a:lnTo>
                    <a:pt x="906" y="6479"/>
                  </a:lnTo>
                  <a:lnTo>
                    <a:pt x="178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35"/>
            <p:cNvSpPr/>
            <p:nvPr/>
          </p:nvSpPr>
          <p:spPr>
            <a:xfrm>
              <a:off x="4211700" y="1466475"/>
              <a:ext cx="73275" cy="140175"/>
            </a:xfrm>
            <a:custGeom>
              <a:rect b="b" l="l" r="r" t="t"/>
              <a:pathLst>
                <a:path extrusionOk="0" h="5607" w="2931">
                  <a:moveTo>
                    <a:pt x="202" y="0"/>
                  </a:moveTo>
                  <a:lnTo>
                    <a:pt x="0" y="111"/>
                  </a:lnTo>
                  <a:lnTo>
                    <a:pt x="337" y="5050"/>
                  </a:lnTo>
                  <a:cubicBezTo>
                    <a:pt x="740" y="5482"/>
                    <a:pt x="1234" y="5607"/>
                    <a:pt x="1672" y="5607"/>
                  </a:cubicBezTo>
                  <a:cubicBezTo>
                    <a:pt x="2279" y="5607"/>
                    <a:pt x="2778" y="5367"/>
                    <a:pt x="2778" y="5367"/>
                  </a:cubicBezTo>
                  <a:cubicBezTo>
                    <a:pt x="2735" y="4440"/>
                    <a:pt x="2931" y="4280"/>
                    <a:pt x="2931" y="4280"/>
                  </a:cubicBezTo>
                  <a:lnTo>
                    <a:pt x="202" y="0"/>
                  </a:lnTo>
                  <a:close/>
                </a:path>
              </a:pathLst>
            </a:custGeom>
            <a:solidFill>
              <a:srgbClr val="EFB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35"/>
            <p:cNvSpPr/>
            <p:nvPr/>
          </p:nvSpPr>
          <p:spPr>
            <a:xfrm>
              <a:off x="4211650" y="1466500"/>
              <a:ext cx="72525" cy="140175"/>
            </a:xfrm>
            <a:custGeom>
              <a:rect b="b" l="l" r="r" t="t"/>
              <a:pathLst>
                <a:path extrusionOk="0" h="5607" w="2901">
                  <a:moveTo>
                    <a:pt x="204" y="1"/>
                  </a:moveTo>
                  <a:lnTo>
                    <a:pt x="1" y="110"/>
                  </a:lnTo>
                  <a:lnTo>
                    <a:pt x="337" y="5049"/>
                  </a:lnTo>
                  <a:cubicBezTo>
                    <a:pt x="741" y="5481"/>
                    <a:pt x="1235" y="5606"/>
                    <a:pt x="1672" y="5606"/>
                  </a:cubicBezTo>
                  <a:cubicBezTo>
                    <a:pt x="1800" y="5606"/>
                    <a:pt x="1922" y="5596"/>
                    <a:pt x="2036" y="5579"/>
                  </a:cubicBezTo>
                  <a:cubicBezTo>
                    <a:pt x="1874" y="5438"/>
                    <a:pt x="1769" y="5236"/>
                    <a:pt x="1762" y="5011"/>
                  </a:cubicBezTo>
                  <a:cubicBezTo>
                    <a:pt x="1747" y="4566"/>
                    <a:pt x="2110" y="4195"/>
                    <a:pt x="2574" y="4180"/>
                  </a:cubicBezTo>
                  <a:cubicBezTo>
                    <a:pt x="2585" y="4180"/>
                    <a:pt x="2596" y="4179"/>
                    <a:pt x="2606" y="4179"/>
                  </a:cubicBezTo>
                  <a:cubicBezTo>
                    <a:pt x="2711" y="4179"/>
                    <a:pt x="2810" y="4198"/>
                    <a:pt x="2900" y="4232"/>
                  </a:cubicBezTo>
                  <a:lnTo>
                    <a:pt x="204"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35"/>
            <p:cNvSpPr/>
            <p:nvPr/>
          </p:nvSpPr>
          <p:spPr>
            <a:xfrm>
              <a:off x="4213175" y="1400350"/>
              <a:ext cx="127150" cy="175550"/>
            </a:xfrm>
            <a:custGeom>
              <a:rect b="b" l="l" r="r" t="t"/>
              <a:pathLst>
                <a:path extrusionOk="0" h="7022" w="5086">
                  <a:moveTo>
                    <a:pt x="2708" y="0"/>
                  </a:moveTo>
                  <a:lnTo>
                    <a:pt x="2134" y="318"/>
                  </a:lnTo>
                  <a:lnTo>
                    <a:pt x="1200" y="803"/>
                  </a:lnTo>
                  <a:lnTo>
                    <a:pt x="608" y="1308"/>
                  </a:lnTo>
                  <a:lnTo>
                    <a:pt x="106" y="2816"/>
                  </a:lnTo>
                  <a:cubicBezTo>
                    <a:pt x="0" y="3947"/>
                    <a:pt x="949" y="6421"/>
                    <a:pt x="949" y="6421"/>
                  </a:cubicBezTo>
                  <a:cubicBezTo>
                    <a:pt x="1264" y="6663"/>
                    <a:pt x="2245" y="6962"/>
                    <a:pt x="2245" y="6962"/>
                  </a:cubicBezTo>
                  <a:cubicBezTo>
                    <a:pt x="2410" y="7003"/>
                    <a:pt x="2565" y="7021"/>
                    <a:pt x="2708" y="7021"/>
                  </a:cubicBezTo>
                  <a:cubicBezTo>
                    <a:pt x="3499" y="7021"/>
                    <a:pt x="3941" y="6483"/>
                    <a:pt x="3941" y="6483"/>
                  </a:cubicBezTo>
                  <a:lnTo>
                    <a:pt x="3847" y="5890"/>
                  </a:lnTo>
                  <a:cubicBezTo>
                    <a:pt x="4632" y="4906"/>
                    <a:pt x="4892" y="3564"/>
                    <a:pt x="4892" y="3564"/>
                  </a:cubicBezTo>
                  <a:lnTo>
                    <a:pt x="4838" y="3212"/>
                  </a:lnTo>
                  <a:cubicBezTo>
                    <a:pt x="5085" y="1757"/>
                    <a:pt x="4717" y="963"/>
                    <a:pt x="4717" y="963"/>
                  </a:cubicBezTo>
                  <a:lnTo>
                    <a:pt x="4406" y="607"/>
                  </a:lnTo>
                  <a:lnTo>
                    <a:pt x="3564" y="171"/>
                  </a:lnTo>
                  <a:lnTo>
                    <a:pt x="2708" y="0"/>
                  </a:lnTo>
                  <a:close/>
                </a:path>
              </a:pathLst>
            </a:custGeom>
            <a:solidFill>
              <a:srgbClr val="F5CB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35"/>
            <p:cNvSpPr/>
            <p:nvPr/>
          </p:nvSpPr>
          <p:spPr>
            <a:xfrm>
              <a:off x="4291850" y="1464750"/>
              <a:ext cx="31050" cy="52775"/>
            </a:xfrm>
            <a:custGeom>
              <a:rect b="b" l="l" r="r" t="t"/>
              <a:pathLst>
                <a:path extrusionOk="0" h="2111" w="1242">
                  <a:moveTo>
                    <a:pt x="765" y="0"/>
                  </a:moveTo>
                  <a:cubicBezTo>
                    <a:pt x="233" y="660"/>
                    <a:pt x="268" y="1533"/>
                    <a:pt x="265" y="1533"/>
                  </a:cubicBezTo>
                  <a:lnTo>
                    <a:pt x="0" y="1744"/>
                  </a:lnTo>
                  <a:lnTo>
                    <a:pt x="255" y="2110"/>
                  </a:lnTo>
                  <a:cubicBezTo>
                    <a:pt x="1205" y="2094"/>
                    <a:pt x="1242" y="1694"/>
                    <a:pt x="1242" y="1694"/>
                  </a:cubicBezTo>
                  <a:lnTo>
                    <a:pt x="953" y="1183"/>
                  </a:lnTo>
                  <a:lnTo>
                    <a:pt x="765" y="0"/>
                  </a:lnTo>
                  <a:close/>
                </a:path>
              </a:pathLst>
            </a:custGeom>
            <a:solidFill>
              <a:srgbClr val="EFB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35"/>
            <p:cNvSpPr/>
            <p:nvPr/>
          </p:nvSpPr>
          <p:spPr>
            <a:xfrm>
              <a:off x="4265625" y="1448825"/>
              <a:ext cx="31150" cy="12100"/>
            </a:xfrm>
            <a:custGeom>
              <a:rect b="b" l="l" r="r" t="t"/>
              <a:pathLst>
                <a:path extrusionOk="0" h="484" w="1246">
                  <a:moveTo>
                    <a:pt x="67" y="1"/>
                  </a:moveTo>
                  <a:lnTo>
                    <a:pt x="1" y="484"/>
                  </a:lnTo>
                  <a:lnTo>
                    <a:pt x="1245" y="475"/>
                  </a:lnTo>
                  <a:lnTo>
                    <a:pt x="1223" y="287"/>
                  </a:lnTo>
                  <a:lnTo>
                    <a:pt x="67" y="1"/>
                  </a:lnTo>
                  <a:close/>
                </a:path>
              </a:pathLst>
            </a:custGeom>
            <a:solidFill>
              <a:srgbClr val="D26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35"/>
            <p:cNvSpPr/>
            <p:nvPr/>
          </p:nvSpPr>
          <p:spPr>
            <a:xfrm>
              <a:off x="4319575" y="1451200"/>
              <a:ext cx="17875" cy="10000"/>
            </a:xfrm>
            <a:custGeom>
              <a:rect b="b" l="l" r="r" t="t"/>
              <a:pathLst>
                <a:path extrusionOk="0" h="400" w="715">
                  <a:moveTo>
                    <a:pt x="714" y="0"/>
                  </a:moveTo>
                  <a:lnTo>
                    <a:pt x="0" y="234"/>
                  </a:lnTo>
                  <a:lnTo>
                    <a:pt x="16" y="399"/>
                  </a:lnTo>
                  <a:lnTo>
                    <a:pt x="700" y="346"/>
                  </a:lnTo>
                  <a:lnTo>
                    <a:pt x="714" y="0"/>
                  </a:lnTo>
                  <a:close/>
                </a:path>
              </a:pathLst>
            </a:custGeom>
            <a:solidFill>
              <a:srgbClr val="D26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35"/>
            <p:cNvSpPr/>
            <p:nvPr/>
          </p:nvSpPr>
          <p:spPr>
            <a:xfrm>
              <a:off x="4282450" y="1534475"/>
              <a:ext cx="18575" cy="6125"/>
            </a:xfrm>
            <a:custGeom>
              <a:rect b="b" l="l" r="r" t="t"/>
              <a:pathLst>
                <a:path extrusionOk="0" h="245" w="743">
                  <a:moveTo>
                    <a:pt x="1" y="0"/>
                  </a:moveTo>
                  <a:lnTo>
                    <a:pt x="45" y="245"/>
                  </a:lnTo>
                  <a:lnTo>
                    <a:pt x="727" y="180"/>
                  </a:lnTo>
                  <a:lnTo>
                    <a:pt x="743" y="11"/>
                  </a:lnTo>
                  <a:lnTo>
                    <a:pt x="1" y="0"/>
                  </a:lnTo>
                  <a:close/>
                </a:path>
              </a:pathLst>
            </a:custGeom>
            <a:solidFill>
              <a:srgbClr val="EFB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35"/>
            <p:cNvSpPr/>
            <p:nvPr/>
          </p:nvSpPr>
          <p:spPr>
            <a:xfrm>
              <a:off x="4271475" y="1466450"/>
              <a:ext cx="20000" cy="8725"/>
            </a:xfrm>
            <a:custGeom>
              <a:rect b="b" l="l" r="r" t="t"/>
              <a:pathLst>
                <a:path extrusionOk="0" h="349" w="800">
                  <a:moveTo>
                    <a:pt x="569" y="1"/>
                  </a:moveTo>
                  <a:cubicBezTo>
                    <a:pt x="200" y="1"/>
                    <a:pt x="1" y="347"/>
                    <a:pt x="1" y="347"/>
                  </a:cubicBezTo>
                  <a:lnTo>
                    <a:pt x="790" y="349"/>
                  </a:lnTo>
                  <a:cubicBezTo>
                    <a:pt x="799" y="54"/>
                    <a:pt x="590" y="1"/>
                    <a:pt x="590" y="1"/>
                  </a:cubicBezTo>
                  <a:cubicBezTo>
                    <a:pt x="583" y="1"/>
                    <a:pt x="576" y="1"/>
                    <a:pt x="5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35"/>
            <p:cNvSpPr/>
            <p:nvPr/>
          </p:nvSpPr>
          <p:spPr>
            <a:xfrm>
              <a:off x="4280800" y="1466425"/>
              <a:ext cx="10675" cy="8725"/>
            </a:xfrm>
            <a:custGeom>
              <a:rect b="b" l="l" r="r" t="t"/>
              <a:pathLst>
                <a:path extrusionOk="0" h="349" w="427">
                  <a:moveTo>
                    <a:pt x="194" y="0"/>
                  </a:moveTo>
                  <a:cubicBezTo>
                    <a:pt x="156" y="0"/>
                    <a:pt x="122" y="4"/>
                    <a:pt x="87" y="11"/>
                  </a:cubicBezTo>
                  <a:lnTo>
                    <a:pt x="0" y="348"/>
                  </a:lnTo>
                  <a:lnTo>
                    <a:pt x="417" y="348"/>
                  </a:lnTo>
                  <a:cubicBezTo>
                    <a:pt x="426" y="55"/>
                    <a:pt x="217" y="1"/>
                    <a:pt x="217" y="1"/>
                  </a:cubicBezTo>
                  <a:cubicBezTo>
                    <a:pt x="209" y="1"/>
                    <a:pt x="202" y="0"/>
                    <a:pt x="194" y="0"/>
                  </a:cubicBezTo>
                  <a:close/>
                </a:path>
              </a:pathLst>
            </a:custGeom>
            <a:solidFill>
              <a:srgbClr val="7B3F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35"/>
            <p:cNvSpPr/>
            <p:nvPr/>
          </p:nvSpPr>
          <p:spPr>
            <a:xfrm>
              <a:off x="4271325" y="1466325"/>
              <a:ext cx="18600" cy="8825"/>
            </a:xfrm>
            <a:custGeom>
              <a:rect b="b" l="l" r="r" t="t"/>
              <a:pathLst>
                <a:path extrusionOk="0" h="353" w="744">
                  <a:moveTo>
                    <a:pt x="575" y="0"/>
                  </a:moveTo>
                  <a:cubicBezTo>
                    <a:pt x="203" y="0"/>
                    <a:pt x="1" y="351"/>
                    <a:pt x="1" y="351"/>
                  </a:cubicBezTo>
                  <a:lnTo>
                    <a:pt x="61" y="352"/>
                  </a:lnTo>
                  <a:cubicBezTo>
                    <a:pt x="107" y="285"/>
                    <a:pt x="267" y="19"/>
                    <a:pt x="584" y="19"/>
                  </a:cubicBezTo>
                  <a:cubicBezTo>
                    <a:pt x="591" y="19"/>
                    <a:pt x="598" y="19"/>
                    <a:pt x="605" y="19"/>
                  </a:cubicBezTo>
                  <a:cubicBezTo>
                    <a:pt x="605" y="19"/>
                    <a:pt x="684" y="39"/>
                    <a:pt x="743" y="124"/>
                  </a:cubicBezTo>
                  <a:cubicBezTo>
                    <a:pt x="684" y="24"/>
                    <a:pt x="593" y="0"/>
                    <a:pt x="593" y="0"/>
                  </a:cubicBezTo>
                  <a:cubicBezTo>
                    <a:pt x="587" y="0"/>
                    <a:pt x="581" y="0"/>
                    <a:pt x="575" y="0"/>
                  </a:cubicBezTo>
                  <a:close/>
                </a:path>
              </a:pathLst>
            </a:custGeom>
            <a:solidFill>
              <a:srgbClr val="EFB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35"/>
            <p:cNvSpPr/>
            <p:nvPr/>
          </p:nvSpPr>
          <p:spPr>
            <a:xfrm>
              <a:off x="4280550" y="1470050"/>
              <a:ext cx="2375" cy="3075"/>
            </a:xfrm>
            <a:custGeom>
              <a:rect b="b" l="l" r="r" t="t"/>
              <a:pathLst>
                <a:path extrusionOk="0" h="123" w="95">
                  <a:moveTo>
                    <a:pt x="48" y="0"/>
                  </a:moveTo>
                  <a:cubicBezTo>
                    <a:pt x="23" y="0"/>
                    <a:pt x="2" y="27"/>
                    <a:pt x="2" y="59"/>
                  </a:cubicBezTo>
                  <a:cubicBezTo>
                    <a:pt x="0" y="93"/>
                    <a:pt x="18" y="121"/>
                    <a:pt x="44" y="122"/>
                  </a:cubicBezTo>
                  <a:cubicBezTo>
                    <a:pt x="45" y="122"/>
                    <a:pt x="46" y="122"/>
                    <a:pt x="46" y="122"/>
                  </a:cubicBezTo>
                  <a:cubicBezTo>
                    <a:pt x="70" y="122"/>
                    <a:pt x="90" y="96"/>
                    <a:pt x="91" y="63"/>
                  </a:cubicBezTo>
                  <a:cubicBezTo>
                    <a:pt x="94" y="28"/>
                    <a:pt x="74" y="0"/>
                    <a:pt x="50" y="0"/>
                  </a:cubicBezTo>
                  <a:cubicBezTo>
                    <a:pt x="50" y="0"/>
                    <a:pt x="49" y="0"/>
                    <a:pt x="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35"/>
            <p:cNvSpPr/>
            <p:nvPr/>
          </p:nvSpPr>
          <p:spPr>
            <a:xfrm>
              <a:off x="4315775" y="1467350"/>
              <a:ext cx="17325" cy="7025"/>
            </a:xfrm>
            <a:custGeom>
              <a:rect b="b" l="l" r="r" t="t"/>
              <a:pathLst>
                <a:path extrusionOk="0" h="281" w="693">
                  <a:moveTo>
                    <a:pt x="498" y="0"/>
                  </a:moveTo>
                  <a:cubicBezTo>
                    <a:pt x="176" y="0"/>
                    <a:pt x="0" y="280"/>
                    <a:pt x="0" y="280"/>
                  </a:cubicBezTo>
                  <a:lnTo>
                    <a:pt x="685" y="280"/>
                  </a:lnTo>
                  <a:cubicBezTo>
                    <a:pt x="693" y="43"/>
                    <a:pt x="513" y="1"/>
                    <a:pt x="513" y="1"/>
                  </a:cubicBezTo>
                  <a:cubicBezTo>
                    <a:pt x="508" y="0"/>
                    <a:pt x="503" y="0"/>
                    <a:pt x="49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35"/>
            <p:cNvSpPr/>
            <p:nvPr/>
          </p:nvSpPr>
          <p:spPr>
            <a:xfrm>
              <a:off x="4323875" y="1467350"/>
              <a:ext cx="9300" cy="7025"/>
            </a:xfrm>
            <a:custGeom>
              <a:rect b="b" l="l" r="r" t="t"/>
              <a:pathLst>
                <a:path extrusionOk="0" h="281" w="372">
                  <a:moveTo>
                    <a:pt x="169" y="0"/>
                  </a:moveTo>
                  <a:cubicBezTo>
                    <a:pt x="137" y="0"/>
                    <a:pt x="105" y="3"/>
                    <a:pt x="76" y="9"/>
                  </a:cubicBezTo>
                  <a:lnTo>
                    <a:pt x="0" y="280"/>
                  </a:lnTo>
                  <a:lnTo>
                    <a:pt x="361" y="280"/>
                  </a:lnTo>
                  <a:cubicBezTo>
                    <a:pt x="372" y="43"/>
                    <a:pt x="189" y="1"/>
                    <a:pt x="189" y="1"/>
                  </a:cubicBezTo>
                  <a:cubicBezTo>
                    <a:pt x="182" y="0"/>
                    <a:pt x="176" y="0"/>
                    <a:pt x="169" y="0"/>
                  </a:cubicBezTo>
                  <a:close/>
                </a:path>
              </a:pathLst>
            </a:custGeom>
            <a:solidFill>
              <a:srgbClr val="7B3F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35"/>
            <p:cNvSpPr/>
            <p:nvPr/>
          </p:nvSpPr>
          <p:spPr>
            <a:xfrm>
              <a:off x="4315675" y="1467350"/>
              <a:ext cx="16100" cy="7100"/>
            </a:xfrm>
            <a:custGeom>
              <a:rect b="b" l="l" r="r" t="t"/>
              <a:pathLst>
                <a:path extrusionOk="0" h="284" w="644">
                  <a:moveTo>
                    <a:pt x="498" y="0"/>
                  </a:moveTo>
                  <a:cubicBezTo>
                    <a:pt x="178" y="0"/>
                    <a:pt x="0" y="282"/>
                    <a:pt x="0" y="282"/>
                  </a:cubicBezTo>
                  <a:lnTo>
                    <a:pt x="53" y="283"/>
                  </a:lnTo>
                  <a:cubicBezTo>
                    <a:pt x="95" y="226"/>
                    <a:pt x="231" y="13"/>
                    <a:pt x="505" y="13"/>
                  </a:cubicBezTo>
                  <a:cubicBezTo>
                    <a:pt x="511" y="13"/>
                    <a:pt x="518" y="14"/>
                    <a:pt x="524" y="14"/>
                  </a:cubicBezTo>
                  <a:cubicBezTo>
                    <a:pt x="524" y="14"/>
                    <a:pt x="592" y="30"/>
                    <a:pt x="644" y="98"/>
                  </a:cubicBezTo>
                  <a:cubicBezTo>
                    <a:pt x="592" y="18"/>
                    <a:pt x="515" y="1"/>
                    <a:pt x="515" y="1"/>
                  </a:cubicBezTo>
                  <a:cubicBezTo>
                    <a:pt x="510" y="0"/>
                    <a:pt x="504" y="0"/>
                    <a:pt x="498" y="0"/>
                  </a:cubicBezTo>
                  <a:close/>
                </a:path>
              </a:pathLst>
            </a:custGeom>
            <a:solidFill>
              <a:srgbClr val="EFB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35"/>
            <p:cNvSpPr/>
            <p:nvPr/>
          </p:nvSpPr>
          <p:spPr>
            <a:xfrm>
              <a:off x="4323700" y="1470300"/>
              <a:ext cx="2000" cy="2450"/>
            </a:xfrm>
            <a:custGeom>
              <a:rect b="b" l="l" r="r" t="t"/>
              <a:pathLst>
                <a:path extrusionOk="0" h="98" w="80">
                  <a:moveTo>
                    <a:pt x="43" y="0"/>
                  </a:moveTo>
                  <a:cubicBezTo>
                    <a:pt x="21" y="0"/>
                    <a:pt x="2" y="21"/>
                    <a:pt x="2" y="48"/>
                  </a:cubicBezTo>
                  <a:cubicBezTo>
                    <a:pt x="0" y="76"/>
                    <a:pt x="16" y="98"/>
                    <a:pt x="38" y="98"/>
                  </a:cubicBezTo>
                  <a:cubicBezTo>
                    <a:pt x="59" y="98"/>
                    <a:pt x="78" y="77"/>
                    <a:pt x="80" y="50"/>
                  </a:cubicBezTo>
                  <a:cubicBezTo>
                    <a:pt x="80" y="22"/>
                    <a:pt x="63" y="0"/>
                    <a:pt x="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35"/>
            <p:cNvSpPr/>
            <p:nvPr/>
          </p:nvSpPr>
          <p:spPr>
            <a:xfrm>
              <a:off x="4212825" y="1417275"/>
              <a:ext cx="98850" cy="158575"/>
            </a:xfrm>
            <a:custGeom>
              <a:rect b="b" l="l" r="r" t="t"/>
              <a:pathLst>
                <a:path extrusionOk="0" h="6343" w="3954">
                  <a:moveTo>
                    <a:pt x="1438" y="1"/>
                  </a:moveTo>
                  <a:lnTo>
                    <a:pt x="1201" y="123"/>
                  </a:lnTo>
                  <a:lnTo>
                    <a:pt x="611" y="630"/>
                  </a:lnTo>
                  <a:lnTo>
                    <a:pt x="108" y="2138"/>
                  </a:lnTo>
                  <a:cubicBezTo>
                    <a:pt x="1" y="3268"/>
                    <a:pt x="948" y="5740"/>
                    <a:pt x="949" y="5740"/>
                  </a:cubicBezTo>
                  <a:cubicBezTo>
                    <a:pt x="949" y="5740"/>
                    <a:pt x="949" y="5740"/>
                    <a:pt x="949" y="5740"/>
                  </a:cubicBezTo>
                  <a:cubicBezTo>
                    <a:pt x="1266" y="5981"/>
                    <a:pt x="2245" y="6282"/>
                    <a:pt x="2245" y="6282"/>
                  </a:cubicBezTo>
                  <a:cubicBezTo>
                    <a:pt x="2413" y="6324"/>
                    <a:pt x="2569" y="6342"/>
                    <a:pt x="2715" y="6342"/>
                  </a:cubicBezTo>
                  <a:cubicBezTo>
                    <a:pt x="3506" y="6342"/>
                    <a:pt x="3954" y="5809"/>
                    <a:pt x="3954" y="5809"/>
                  </a:cubicBezTo>
                  <a:lnTo>
                    <a:pt x="3946" y="5762"/>
                  </a:lnTo>
                  <a:cubicBezTo>
                    <a:pt x="3713" y="5909"/>
                    <a:pt x="3451" y="5981"/>
                    <a:pt x="3186" y="5990"/>
                  </a:cubicBezTo>
                  <a:cubicBezTo>
                    <a:pt x="3170" y="5991"/>
                    <a:pt x="3155" y="5991"/>
                    <a:pt x="3139" y="5991"/>
                  </a:cubicBezTo>
                  <a:cubicBezTo>
                    <a:pt x="1946" y="5991"/>
                    <a:pt x="935" y="4458"/>
                    <a:pt x="871" y="2532"/>
                  </a:cubicBezTo>
                  <a:cubicBezTo>
                    <a:pt x="839" y="1550"/>
                    <a:pt x="1057" y="655"/>
                    <a:pt x="1438" y="1"/>
                  </a:cubicBezTo>
                  <a:close/>
                </a:path>
              </a:pathLst>
            </a:custGeom>
            <a:solidFill>
              <a:srgbClr val="EFB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35"/>
            <p:cNvSpPr/>
            <p:nvPr/>
          </p:nvSpPr>
          <p:spPr>
            <a:xfrm>
              <a:off x="4268175" y="1553275"/>
              <a:ext cx="41000" cy="27350"/>
            </a:xfrm>
            <a:custGeom>
              <a:rect b="b" l="l" r="r" t="t"/>
              <a:pathLst>
                <a:path extrusionOk="0" h="1094" w="1640">
                  <a:moveTo>
                    <a:pt x="1399" y="1"/>
                  </a:moveTo>
                  <a:lnTo>
                    <a:pt x="248" y="35"/>
                  </a:lnTo>
                  <a:lnTo>
                    <a:pt x="0" y="337"/>
                  </a:lnTo>
                  <a:lnTo>
                    <a:pt x="357" y="904"/>
                  </a:lnTo>
                  <a:lnTo>
                    <a:pt x="1064" y="1093"/>
                  </a:lnTo>
                  <a:lnTo>
                    <a:pt x="1639" y="585"/>
                  </a:lnTo>
                  <a:lnTo>
                    <a:pt x="1399" y="1"/>
                  </a:lnTo>
                  <a:close/>
                </a:path>
              </a:pathLst>
            </a:custGeom>
            <a:solidFill>
              <a:srgbClr val="D26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35"/>
            <p:cNvSpPr/>
            <p:nvPr/>
          </p:nvSpPr>
          <p:spPr>
            <a:xfrm>
              <a:off x="4225350" y="1459875"/>
              <a:ext cx="37975" cy="95500"/>
            </a:xfrm>
            <a:custGeom>
              <a:rect b="b" l="l" r="r" t="t"/>
              <a:pathLst>
                <a:path extrusionOk="0" h="3820" w="1519">
                  <a:moveTo>
                    <a:pt x="398" y="1"/>
                  </a:moveTo>
                  <a:lnTo>
                    <a:pt x="1" y="677"/>
                  </a:lnTo>
                  <a:lnTo>
                    <a:pt x="842" y="3388"/>
                  </a:lnTo>
                  <a:lnTo>
                    <a:pt x="1519" y="3819"/>
                  </a:lnTo>
                  <a:cubicBezTo>
                    <a:pt x="706" y="2952"/>
                    <a:pt x="903" y="1862"/>
                    <a:pt x="903" y="1862"/>
                  </a:cubicBezTo>
                  <a:lnTo>
                    <a:pt x="398" y="1"/>
                  </a:lnTo>
                  <a:close/>
                </a:path>
              </a:pathLst>
            </a:custGeom>
            <a:solidFill>
              <a:srgbClr val="EFB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35"/>
            <p:cNvSpPr/>
            <p:nvPr/>
          </p:nvSpPr>
          <p:spPr>
            <a:xfrm>
              <a:off x="4200575" y="1389300"/>
              <a:ext cx="142250" cy="116550"/>
            </a:xfrm>
            <a:custGeom>
              <a:rect b="b" l="l" r="r" t="t"/>
              <a:pathLst>
                <a:path extrusionOk="0" h="4662" w="5690">
                  <a:moveTo>
                    <a:pt x="2608" y="1"/>
                  </a:moveTo>
                  <a:cubicBezTo>
                    <a:pt x="2503" y="1"/>
                    <a:pt x="2395" y="3"/>
                    <a:pt x="2283" y="8"/>
                  </a:cubicBezTo>
                  <a:cubicBezTo>
                    <a:pt x="2283" y="8"/>
                    <a:pt x="1330" y="142"/>
                    <a:pt x="669" y="1070"/>
                  </a:cubicBezTo>
                  <a:lnTo>
                    <a:pt x="671" y="1167"/>
                  </a:lnTo>
                  <a:lnTo>
                    <a:pt x="1" y="1914"/>
                  </a:lnTo>
                  <a:lnTo>
                    <a:pt x="257" y="3139"/>
                  </a:lnTo>
                  <a:lnTo>
                    <a:pt x="634" y="3364"/>
                  </a:lnTo>
                  <a:lnTo>
                    <a:pt x="909" y="4317"/>
                  </a:lnTo>
                  <a:lnTo>
                    <a:pt x="1238" y="4662"/>
                  </a:lnTo>
                  <a:lnTo>
                    <a:pt x="1051" y="3578"/>
                  </a:lnTo>
                  <a:lnTo>
                    <a:pt x="1051" y="3578"/>
                  </a:lnTo>
                  <a:lnTo>
                    <a:pt x="1145" y="3604"/>
                  </a:lnTo>
                  <a:lnTo>
                    <a:pt x="1420" y="4383"/>
                  </a:lnTo>
                  <a:lnTo>
                    <a:pt x="1329" y="3656"/>
                  </a:lnTo>
                  <a:lnTo>
                    <a:pt x="1426" y="3242"/>
                  </a:lnTo>
                  <a:lnTo>
                    <a:pt x="1264" y="2578"/>
                  </a:lnTo>
                  <a:lnTo>
                    <a:pt x="3193" y="797"/>
                  </a:lnTo>
                  <a:lnTo>
                    <a:pt x="3343" y="917"/>
                  </a:lnTo>
                  <a:lnTo>
                    <a:pt x="2997" y="1215"/>
                  </a:lnTo>
                  <a:lnTo>
                    <a:pt x="3123" y="1239"/>
                  </a:lnTo>
                  <a:lnTo>
                    <a:pt x="3906" y="886"/>
                  </a:lnTo>
                  <a:lnTo>
                    <a:pt x="3962" y="967"/>
                  </a:lnTo>
                  <a:lnTo>
                    <a:pt x="3461" y="1215"/>
                  </a:lnTo>
                  <a:lnTo>
                    <a:pt x="3613" y="1430"/>
                  </a:lnTo>
                  <a:lnTo>
                    <a:pt x="4745" y="1089"/>
                  </a:lnTo>
                  <a:lnTo>
                    <a:pt x="4813" y="1241"/>
                  </a:lnTo>
                  <a:lnTo>
                    <a:pt x="3924" y="1422"/>
                  </a:lnTo>
                  <a:lnTo>
                    <a:pt x="4005" y="1509"/>
                  </a:lnTo>
                  <a:lnTo>
                    <a:pt x="5125" y="1450"/>
                  </a:lnTo>
                  <a:lnTo>
                    <a:pt x="5277" y="1585"/>
                  </a:lnTo>
                  <a:lnTo>
                    <a:pt x="5396" y="2193"/>
                  </a:lnTo>
                  <a:lnTo>
                    <a:pt x="5689" y="1833"/>
                  </a:lnTo>
                  <a:lnTo>
                    <a:pt x="5074" y="637"/>
                  </a:lnTo>
                  <a:cubicBezTo>
                    <a:pt x="5074" y="637"/>
                    <a:pt x="4333" y="1"/>
                    <a:pt x="2608" y="1"/>
                  </a:cubicBezTo>
                  <a:close/>
                </a:path>
              </a:pathLst>
            </a:custGeom>
            <a:solidFill>
              <a:srgbClr val="D26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35"/>
            <p:cNvSpPr/>
            <p:nvPr/>
          </p:nvSpPr>
          <p:spPr>
            <a:xfrm>
              <a:off x="4268975" y="1554800"/>
              <a:ext cx="25725" cy="24575"/>
            </a:xfrm>
            <a:custGeom>
              <a:rect b="b" l="l" r="r" t="t"/>
              <a:pathLst>
                <a:path extrusionOk="0" h="983" w="1029">
                  <a:moveTo>
                    <a:pt x="228" y="0"/>
                  </a:moveTo>
                  <a:lnTo>
                    <a:pt x="1" y="276"/>
                  </a:lnTo>
                  <a:lnTo>
                    <a:pt x="332" y="812"/>
                  </a:lnTo>
                  <a:lnTo>
                    <a:pt x="1029" y="982"/>
                  </a:lnTo>
                  <a:lnTo>
                    <a:pt x="1029" y="982"/>
                  </a:lnTo>
                  <a:lnTo>
                    <a:pt x="228" y="0"/>
                  </a:lnTo>
                  <a:close/>
                </a:path>
              </a:pathLst>
            </a:custGeom>
            <a:solidFill>
              <a:srgbClr val="D26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35"/>
            <p:cNvSpPr/>
            <p:nvPr/>
          </p:nvSpPr>
          <p:spPr>
            <a:xfrm>
              <a:off x="4201925" y="1404850"/>
              <a:ext cx="58400" cy="73825"/>
            </a:xfrm>
            <a:custGeom>
              <a:rect b="b" l="l" r="r" t="t"/>
              <a:pathLst>
                <a:path extrusionOk="0" h="2953" w="2336">
                  <a:moveTo>
                    <a:pt x="2166" y="0"/>
                  </a:moveTo>
                  <a:lnTo>
                    <a:pt x="347" y="1458"/>
                  </a:lnTo>
                  <a:lnTo>
                    <a:pt x="914" y="427"/>
                  </a:lnTo>
                  <a:lnTo>
                    <a:pt x="1" y="1289"/>
                  </a:lnTo>
                  <a:lnTo>
                    <a:pt x="259" y="2526"/>
                  </a:lnTo>
                  <a:lnTo>
                    <a:pt x="1197" y="2953"/>
                  </a:lnTo>
                  <a:lnTo>
                    <a:pt x="1270" y="2589"/>
                  </a:lnTo>
                  <a:lnTo>
                    <a:pt x="980" y="1870"/>
                  </a:lnTo>
                  <a:lnTo>
                    <a:pt x="2335" y="663"/>
                  </a:lnTo>
                  <a:lnTo>
                    <a:pt x="737" y="1701"/>
                  </a:lnTo>
                  <a:lnTo>
                    <a:pt x="2166" y="0"/>
                  </a:lnTo>
                  <a:close/>
                </a:path>
              </a:pathLst>
            </a:custGeom>
            <a:solidFill>
              <a:srgbClr val="D26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35"/>
            <p:cNvSpPr/>
            <p:nvPr/>
          </p:nvSpPr>
          <p:spPr>
            <a:xfrm>
              <a:off x="4199075" y="1465875"/>
              <a:ext cx="23875" cy="52825"/>
            </a:xfrm>
            <a:custGeom>
              <a:rect b="b" l="l" r="r" t="t"/>
              <a:pathLst>
                <a:path extrusionOk="0" h="2113" w="955">
                  <a:moveTo>
                    <a:pt x="332" y="0"/>
                  </a:moveTo>
                  <a:cubicBezTo>
                    <a:pt x="137" y="0"/>
                    <a:pt x="3" y="202"/>
                    <a:pt x="0" y="202"/>
                  </a:cubicBezTo>
                  <a:cubicBezTo>
                    <a:pt x="0" y="202"/>
                    <a:pt x="0" y="202"/>
                    <a:pt x="0" y="202"/>
                  </a:cubicBezTo>
                  <a:lnTo>
                    <a:pt x="0" y="202"/>
                  </a:lnTo>
                  <a:lnTo>
                    <a:pt x="197" y="1490"/>
                  </a:lnTo>
                  <a:cubicBezTo>
                    <a:pt x="442" y="1990"/>
                    <a:pt x="954" y="2112"/>
                    <a:pt x="954" y="2112"/>
                  </a:cubicBezTo>
                  <a:lnTo>
                    <a:pt x="711" y="275"/>
                  </a:lnTo>
                  <a:cubicBezTo>
                    <a:pt x="574" y="66"/>
                    <a:pt x="443" y="0"/>
                    <a:pt x="332" y="0"/>
                  </a:cubicBezTo>
                  <a:close/>
                </a:path>
              </a:pathLst>
            </a:custGeom>
            <a:solidFill>
              <a:srgbClr val="EFB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35"/>
            <p:cNvSpPr/>
            <p:nvPr/>
          </p:nvSpPr>
          <p:spPr>
            <a:xfrm>
              <a:off x="4202850" y="1474050"/>
              <a:ext cx="16625" cy="32625"/>
            </a:xfrm>
            <a:custGeom>
              <a:rect b="b" l="l" r="r" t="t"/>
              <a:pathLst>
                <a:path extrusionOk="0" h="1305" w="665">
                  <a:moveTo>
                    <a:pt x="218" y="0"/>
                  </a:moveTo>
                  <a:cubicBezTo>
                    <a:pt x="20" y="0"/>
                    <a:pt x="1" y="277"/>
                    <a:pt x="1" y="277"/>
                  </a:cubicBezTo>
                  <a:cubicBezTo>
                    <a:pt x="196" y="1235"/>
                    <a:pt x="544" y="1304"/>
                    <a:pt x="640" y="1304"/>
                  </a:cubicBezTo>
                  <a:cubicBezTo>
                    <a:pt x="656" y="1304"/>
                    <a:pt x="665" y="1302"/>
                    <a:pt x="665" y="1302"/>
                  </a:cubicBezTo>
                  <a:lnTo>
                    <a:pt x="444" y="87"/>
                  </a:lnTo>
                  <a:cubicBezTo>
                    <a:pt x="350" y="25"/>
                    <a:pt x="276" y="0"/>
                    <a:pt x="218"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35"/>
            <p:cNvSpPr/>
            <p:nvPr/>
          </p:nvSpPr>
          <p:spPr>
            <a:xfrm>
              <a:off x="4289675" y="1413425"/>
              <a:ext cx="35400" cy="9000"/>
            </a:xfrm>
            <a:custGeom>
              <a:rect b="b" l="l" r="r" t="t"/>
              <a:pathLst>
                <a:path extrusionOk="0" h="360" w="1416">
                  <a:moveTo>
                    <a:pt x="1416" y="0"/>
                  </a:moveTo>
                  <a:lnTo>
                    <a:pt x="0" y="271"/>
                  </a:lnTo>
                  <a:lnTo>
                    <a:pt x="123" y="359"/>
                  </a:lnTo>
                  <a:lnTo>
                    <a:pt x="1416" y="0"/>
                  </a:lnTo>
                  <a:close/>
                </a:path>
              </a:pathLst>
            </a:custGeom>
            <a:solidFill>
              <a:srgbClr val="D26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35"/>
            <p:cNvSpPr/>
            <p:nvPr/>
          </p:nvSpPr>
          <p:spPr>
            <a:xfrm>
              <a:off x="4301150" y="1420050"/>
              <a:ext cx="29975" cy="6100"/>
            </a:xfrm>
            <a:custGeom>
              <a:rect b="b" l="l" r="r" t="t"/>
              <a:pathLst>
                <a:path extrusionOk="0" h="244" w="1199">
                  <a:moveTo>
                    <a:pt x="965" y="0"/>
                  </a:moveTo>
                  <a:lnTo>
                    <a:pt x="1" y="243"/>
                  </a:lnTo>
                  <a:lnTo>
                    <a:pt x="1" y="243"/>
                  </a:lnTo>
                  <a:lnTo>
                    <a:pt x="1198" y="175"/>
                  </a:lnTo>
                  <a:lnTo>
                    <a:pt x="965" y="0"/>
                  </a:lnTo>
                  <a:close/>
                </a:path>
              </a:pathLst>
            </a:custGeom>
            <a:solidFill>
              <a:srgbClr val="D26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35"/>
            <p:cNvSpPr/>
            <p:nvPr/>
          </p:nvSpPr>
          <p:spPr>
            <a:xfrm>
              <a:off x="4266575" y="1740025"/>
              <a:ext cx="38950" cy="97550"/>
            </a:xfrm>
            <a:custGeom>
              <a:rect b="b" l="l" r="r" t="t"/>
              <a:pathLst>
                <a:path extrusionOk="0" h="3902" w="1558">
                  <a:moveTo>
                    <a:pt x="1" y="0"/>
                  </a:moveTo>
                  <a:lnTo>
                    <a:pt x="1" y="3122"/>
                  </a:lnTo>
                  <a:cubicBezTo>
                    <a:pt x="1" y="3551"/>
                    <a:pt x="349" y="3901"/>
                    <a:pt x="780" y="3901"/>
                  </a:cubicBezTo>
                  <a:cubicBezTo>
                    <a:pt x="1210" y="3901"/>
                    <a:pt x="1558" y="3554"/>
                    <a:pt x="1558" y="3122"/>
                  </a:cubicBezTo>
                  <a:lnTo>
                    <a:pt x="155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35"/>
            <p:cNvSpPr/>
            <p:nvPr/>
          </p:nvSpPr>
          <p:spPr>
            <a:xfrm>
              <a:off x="4208425" y="1499050"/>
              <a:ext cx="3650" cy="6475"/>
            </a:xfrm>
            <a:custGeom>
              <a:rect b="b" l="l" r="r" t="t"/>
              <a:pathLst>
                <a:path extrusionOk="0" h="259" w="146">
                  <a:moveTo>
                    <a:pt x="146" y="1"/>
                  </a:moveTo>
                  <a:cubicBezTo>
                    <a:pt x="66" y="1"/>
                    <a:pt x="0" y="59"/>
                    <a:pt x="0" y="129"/>
                  </a:cubicBezTo>
                  <a:cubicBezTo>
                    <a:pt x="0" y="199"/>
                    <a:pt x="65" y="258"/>
                    <a:pt x="146" y="258"/>
                  </a:cubicBezTo>
                  <a:lnTo>
                    <a:pt x="146" y="239"/>
                  </a:lnTo>
                  <a:cubicBezTo>
                    <a:pt x="78" y="239"/>
                    <a:pt x="24" y="192"/>
                    <a:pt x="24" y="132"/>
                  </a:cubicBezTo>
                  <a:cubicBezTo>
                    <a:pt x="24" y="73"/>
                    <a:pt x="78" y="23"/>
                    <a:pt x="146" y="23"/>
                  </a:cubicBezTo>
                  <a:lnTo>
                    <a:pt x="146" y="1"/>
                  </a:ln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35"/>
            <p:cNvSpPr/>
            <p:nvPr/>
          </p:nvSpPr>
          <p:spPr>
            <a:xfrm>
              <a:off x="4211725" y="1504975"/>
              <a:ext cx="3675" cy="6475"/>
            </a:xfrm>
            <a:custGeom>
              <a:rect b="b" l="l" r="r" t="t"/>
              <a:pathLst>
                <a:path extrusionOk="0" h="259" w="147">
                  <a:moveTo>
                    <a:pt x="1" y="1"/>
                  </a:moveTo>
                  <a:lnTo>
                    <a:pt x="1" y="23"/>
                  </a:lnTo>
                  <a:cubicBezTo>
                    <a:pt x="67" y="23"/>
                    <a:pt x="123" y="73"/>
                    <a:pt x="123" y="132"/>
                  </a:cubicBezTo>
                  <a:cubicBezTo>
                    <a:pt x="123" y="192"/>
                    <a:pt x="68" y="241"/>
                    <a:pt x="1" y="241"/>
                  </a:cubicBezTo>
                  <a:lnTo>
                    <a:pt x="1" y="258"/>
                  </a:lnTo>
                  <a:cubicBezTo>
                    <a:pt x="82" y="258"/>
                    <a:pt x="147" y="202"/>
                    <a:pt x="147" y="130"/>
                  </a:cubicBezTo>
                  <a:cubicBezTo>
                    <a:pt x="147" y="60"/>
                    <a:pt x="82" y="1"/>
                    <a:pt x="1" y="1"/>
                  </a:cubicBez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35"/>
            <p:cNvSpPr/>
            <p:nvPr/>
          </p:nvSpPr>
          <p:spPr>
            <a:xfrm>
              <a:off x="4208275" y="1510950"/>
              <a:ext cx="3700" cy="6450"/>
            </a:xfrm>
            <a:custGeom>
              <a:rect b="b" l="l" r="r" t="t"/>
              <a:pathLst>
                <a:path extrusionOk="0" h="258" w="148">
                  <a:moveTo>
                    <a:pt x="146" y="0"/>
                  </a:moveTo>
                  <a:cubicBezTo>
                    <a:pt x="67" y="0"/>
                    <a:pt x="0" y="58"/>
                    <a:pt x="0" y="128"/>
                  </a:cubicBezTo>
                  <a:cubicBezTo>
                    <a:pt x="0" y="200"/>
                    <a:pt x="65" y="258"/>
                    <a:pt x="146" y="258"/>
                  </a:cubicBezTo>
                  <a:lnTo>
                    <a:pt x="148" y="258"/>
                  </a:lnTo>
                  <a:lnTo>
                    <a:pt x="148" y="239"/>
                  </a:lnTo>
                  <a:lnTo>
                    <a:pt x="146" y="239"/>
                  </a:lnTo>
                  <a:cubicBezTo>
                    <a:pt x="78" y="239"/>
                    <a:pt x="24" y="192"/>
                    <a:pt x="24" y="130"/>
                  </a:cubicBezTo>
                  <a:cubicBezTo>
                    <a:pt x="24" y="71"/>
                    <a:pt x="80" y="21"/>
                    <a:pt x="146" y="21"/>
                  </a:cubicBezTo>
                  <a:lnTo>
                    <a:pt x="148" y="21"/>
                  </a:lnTo>
                  <a:lnTo>
                    <a:pt x="148" y="0"/>
                  </a:ln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35"/>
            <p:cNvSpPr/>
            <p:nvPr/>
          </p:nvSpPr>
          <p:spPr>
            <a:xfrm>
              <a:off x="4211650" y="1516875"/>
              <a:ext cx="3650" cy="6475"/>
            </a:xfrm>
            <a:custGeom>
              <a:rect b="b" l="l" r="r" t="t"/>
              <a:pathLst>
                <a:path extrusionOk="0" h="259" w="146">
                  <a:moveTo>
                    <a:pt x="1" y="0"/>
                  </a:moveTo>
                  <a:lnTo>
                    <a:pt x="1" y="22"/>
                  </a:lnTo>
                  <a:cubicBezTo>
                    <a:pt x="67" y="22"/>
                    <a:pt x="122" y="72"/>
                    <a:pt x="122" y="131"/>
                  </a:cubicBezTo>
                  <a:cubicBezTo>
                    <a:pt x="122" y="192"/>
                    <a:pt x="69" y="239"/>
                    <a:pt x="1" y="239"/>
                  </a:cubicBezTo>
                  <a:lnTo>
                    <a:pt x="1" y="258"/>
                  </a:lnTo>
                  <a:cubicBezTo>
                    <a:pt x="82" y="258"/>
                    <a:pt x="145" y="201"/>
                    <a:pt x="145" y="128"/>
                  </a:cubicBezTo>
                  <a:cubicBezTo>
                    <a:pt x="145" y="59"/>
                    <a:pt x="79" y="0"/>
                    <a:pt x="1" y="0"/>
                  </a:cubicBez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35"/>
            <p:cNvSpPr/>
            <p:nvPr/>
          </p:nvSpPr>
          <p:spPr>
            <a:xfrm>
              <a:off x="4208150" y="1522800"/>
              <a:ext cx="3650" cy="6475"/>
            </a:xfrm>
            <a:custGeom>
              <a:rect b="b" l="l" r="r" t="t"/>
              <a:pathLst>
                <a:path extrusionOk="0" h="259" w="146">
                  <a:moveTo>
                    <a:pt x="145" y="0"/>
                  </a:moveTo>
                  <a:cubicBezTo>
                    <a:pt x="64" y="0"/>
                    <a:pt x="1" y="58"/>
                    <a:pt x="1" y="130"/>
                  </a:cubicBezTo>
                  <a:cubicBezTo>
                    <a:pt x="1" y="201"/>
                    <a:pt x="64" y="258"/>
                    <a:pt x="145" y="258"/>
                  </a:cubicBezTo>
                  <a:lnTo>
                    <a:pt x="145" y="240"/>
                  </a:lnTo>
                  <a:cubicBezTo>
                    <a:pt x="77" y="240"/>
                    <a:pt x="24" y="192"/>
                    <a:pt x="24" y="131"/>
                  </a:cubicBezTo>
                  <a:cubicBezTo>
                    <a:pt x="24" y="73"/>
                    <a:pt x="77" y="22"/>
                    <a:pt x="145" y="22"/>
                  </a:cubicBezTo>
                  <a:lnTo>
                    <a:pt x="145" y="0"/>
                  </a:ln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35"/>
            <p:cNvSpPr/>
            <p:nvPr/>
          </p:nvSpPr>
          <p:spPr>
            <a:xfrm>
              <a:off x="4211500" y="1528725"/>
              <a:ext cx="3650" cy="6475"/>
            </a:xfrm>
            <a:custGeom>
              <a:rect b="b" l="l" r="r" t="t"/>
              <a:pathLst>
                <a:path extrusionOk="0" h="259" w="146">
                  <a:moveTo>
                    <a:pt x="1" y="1"/>
                  </a:moveTo>
                  <a:lnTo>
                    <a:pt x="1" y="23"/>
                  </a:lnTo>
                  <a:cubicBezTo>
                    <a:pt x="67" y="23"/>
                    <a:pt x="122" y="73"/>
                    <a:pt x="122" y="132"/>
                  </a:cubicBezTo>
                  <a:cubicBezTo>
                    <a:pt x="122" y="192"/>
                    <a:pt x="69" y="241"/>
                    <a:pt x="1" y="241"/>
                  </a:cubicBezTo>
                  <a:lnTo>
                    <a:pt x="1" y="258"/>
                  </a:lnTo>
                  <a:cubicBezTo>
                    <a:pt x="82" y="258"/>
                    <a:pt x="145" y="202"/>
                    <a:pt x="145" y="130"/>
                  </a:cubicBezTo>
                  <a:cubicBezTo>
                    <a:pt x="145" y="58"/>
                    <a:pt x="79" y="1"/>
                    <a:pt x="1" y="1"/>
                  </a:cubicBez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35"/>
            <p:cNvSpPr/>
            <p:nvPr/>
          </p:nvSpPr>
          <p:spPr>
            <a:xfrm>
              <a:off x="4208000" y="1534725"/>
              <a:ext cx="3675" cy="6475"/>
            </a:xfrm>
            <a:custGeom>
              <a:rect b="b" l="l" r="r" t="t"/>
              <a:pathLst>
                <a:path extrusionOk="0" h="259" w="147">
                  <a:moveTo>
                    <a:pt x="147" y="1"/>
                  </a:moveTo>
                  <a:cubicBezTo>
                    <a:pt x="67" y="1"/>
                    <a:pt x="1" y="59"/>
                    <a:pt x="1" y="129"/>
                  </a:cubicBezTo>
                  <a:cubicBezTo>
                    <a:pt x="1" y="201"/>
                    <a:pt x="66" y="258"/>
                    <a:pt x="147" y="258"/>
                  </a:cubicBezTo>
                  <a:lnTo>
                    <a:pt x="147" y="238"/>
                  </a:lnTo>
                  <a:cubicBezTo>
                    <a:pt x="78" y="238"/>
                    <a:pt x="25" y="191"/>
                    <a:pt x="25" y="130"/>
                  </a:cubicBezTo>
                  <a:cubicBezTo>
                    <a:pt x="25" y="73"/>
                    <a:pt x="78" y="23"/>
                    <a:pt x="147" y="23"/>
                  </a:cubicBezTo>
                  <a:lnTo>
                    <a:pt x="147" y="1"/>
                  </a:ln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35"/>
            <p:cNvSpPr/>
            <p:nvPr/>
          </p:nvSpPr>
          <p:spPr>
            <a:xfrm>
              <a:off x="4211375" y="1540625"/>
              <a:ext cx="3700" cy="6450"/>
            </a:xfrm>
            <a:custGeom>
              <a:rect b="b" l="l" r="r" t="t"/>
              <a:pathLst>
                <a:path extrusionOk="0" h="258" w="148">
                  <a:moveTo>
                    <a:pt x="0" y="0"/>
                  </a:moveTo>
                  <a:lnTo>
                    <a:pt x="0" y="22"/>
                  </a:lnTo>
                  <a:lnTo>
                    <a:pt x="1" y="22"/>
                  </a:lnTo>
                  <a:cubicBezTo>
                    <a:pt x="68" y="22"/>
                    <a:pt x="122" y="72"/>
                    <a:pt x="122" y="131"/>
                  </a:cubicBezTo>
                  <a:cubicBezTo>
                    <a:pt x="122" y="192"/>
                    <a:pt x="68" y="239"/>
                    <a:pt x="0" y="239"/>
                  </a:cubicBezTo>
                  <a:lnTo>
                    <a:pt x="0" y="258"/>
                  </a:lnTo>
                  <a:lnTo>
                    <a:pt x="1" y="258"/>
                  </a:lnTo>
                  <a:cubicBezTo>
                    <a:pt x="82" y="258"/>
                    <a:pt x="147" y="199"/>
                    <a:pt x="147" y="128"/>
                  </a:cubicBezTo>
                  <a:cubicBezTo>
                    <a:pt x="147" y="59"/>
                    <a:pt x="81" y="0"/>
                    <a:pt x="1" y="0"/>
                  </a:cubicBez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35"/>
            <p:cNvSpPr/>
            <p:nvPr/>
          </p:nvSpPr>
          <p:spPr>
            <a:xfrm>
              <a:off x="4208275" y="1546500"/>
              <a:ext cx="3675" cy="6475"/>
            </a:xfrm>
            <a:custGeom>
              <a:rect b="b" l="l" r="r" t="t"/>
              <a:pathLst>
                <a:path extrusionOk="0" h="259" w="147">
                  <a:moveTo>
                    <a:pt x="146" y="1"/>
                  </a:moveTo>
                  <a:cubicBezTo>
                    <a:pt x="67" y="1"/>
                    <a:pt x="0" y="58"/>
                    <a:pt x="0" y="129"/>
                  </a:cubicBezTo>
                  <a:cubicBezTo>
                    <a:pt x="0" y="201"/>
                    <a:pt x="65" y="259"/>
                    <a:pt x="146" y="259"/>
                  </a:cubicBezTo>
                  <a:lnTo>
                    <a:pt x="146" y="239"/>
                  </a:lnTo>
                  <a:cubicBezTo>
                    <a:pt x="78" y="239"/>
                    <a:pt x="24" y="192"/>
                    <a:pt x="24" y="132"/>
                  </a:cubicBezTo>
                  <a:cubicBezTo>
                    <a:pt x="24" y="73"/>
                    <a:pt x="80" y="23"/>
                    <a:pt x="146" y="23"/>
                  </a:cubicBezTo>
                  <a:lnTo>
                    <a:pt x="146" y="1"/>
                  </a:ln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35"/>
            <p:cNvSpPr/>
            <p:nvPr/>
          </p:nvSpPr>
          <p:spPr>
            <a:xfrm>
              <a:off x="4211650" y="1552425"/>
              <a:ext cx="3650" cy="6475"/>
            </a:xfrm>
            <a:custGeom>
              <a:rect b="b" l="l" r="r" t="t"/>
              <a:pathLst>
                <a:path extrusionOk="0" h="259" w="146">
                  <a:moveTo>
                    <a:pt x="1" y="1"/>
                  </a:moveTo>
                  <a:lnTo>
                    <a:pt x="1" y="23"/>
                  </a:lnTo>
                  <a:cubicBezTo>
                    <a:pt x="67" y="23"/>
                    <a:pt x="122" y="73"/>
                    <a:pt x="122" y="132"/>
                  </a:cubicBezTo>
                  <a:cubicBezTo>
                    <a:pt x="122" y="192"/>
                    <a:pt x="69" y="239"/>
                    <a:pt x="1" y="239"/>
                  </a:cubicBezTo>
                  <a:lnTo>
                    <a:pt x="1" y="259"/>
                  </a:lnTo>
                  <a:cubicBezTo>
                    <a:pt x="82" y="259"/>
                    <a:pt x="145" y="201"/>
                    <a:pt x="145" y="129"/>
                  </a:cubicBezTo>
                  <a:cubicBezTo>
                    <a:pt x="145" y="58"/>
                    <a:pt x="79" y="1"/>
                    <a:pt x="1" y="1"/>
                  </a:cubicBez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35"/>
            <p:cNvSpPr/>
            <p:nvPr/>
          </p:nvSpPr>
          <p:spPr>
            <a:xfrm>
              <a:off x="4208200" y="1558350"/>
              <a:ext cx="3700" cy="6475"/>
            </a:xfrm>
            <a:custGeom>
              <a:rect b="b" l="l" r="r" t="t"/>
              <a:pathLst>
                <a:path extrusionOk="0" h="259" w="148">
                  <a:moveTo>
                    <a:pt x="146" y="1"/>
                  </a:moveTo>
                  <a:cubicBezTo>
                    <a:pt x="67" y="1"/>
                    <a:pt x="0" y="58"/>
                    <a:pt x="0" y="131"/>
                  </a:cubicBezTo>
                  <a:cubicBezTo>
                    <a:pt x="0" y="203"/>
                    <a:pt x="65" y="259"/>
                    <a:pt x="146" y="259"/>
                  </a:cubicBezTo>
                  <a:lnTo>
                    <a:pt x="148" y="259"/>
                  </a:lnTo>
                  <a:lnTo>
                    <a:pt x="148" y="241"/>
                  </a:lnTo>
                  <a:lnTo>
                    <a:pt x="146" y="241"/>
                  </a:lnTo>
                  <a:cubicBezTo>
                    <a:pt x="77" y="241"/>
                    <a:pt x="24" y="192"/>
                    <a:pt x="24" y="132"/>
                  </a:cubicBezTo>
                  <a:cubicBezTo>
                    <a:pt x="24" y="73"/>
                    <a:pt x="77" y="23"/>
                    <a:pt x="146" y="23"/>
                  </a:cubicBezTo>
                  <a:lnTo>
                    <a:pt x="148" y="23"/>
                  </a:lnTo>
                  <a:lnTo>
                    <a:pt x="148" y="1"/>
                  </a:ln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35"/>
            <p:cNvSpPr/>
            <p:nvPr/>
          </p:nvSpPr>
          <p:spPr>
            <a:xfrm>
              <a:off x="4211550" y="1564325"/>
              <a:ext cx="3675" cy="6475"/>
            </a:xfrm>
            <a:custGeom>
              <a:rect b="b" l="l" r="r" t="t"/>
              <a:pathLst>
                <a:path extrusionOk="0" h="259" w="147">
                  <a:moveTo>
                    <a:pt x="0" y="1"/>
                  </a:moveTo>
                  <a:lnTo>
                    <a:pt x="0" y="23"/>
                  </a:lnTo>
                  <a:cubicBezTo>
                    <a:pt x="68" y="23"/>
                    <a:pt x="123" y="71"/>
                    <a:pt x="123" y="130"/>
                  </a:cubicBezTo>
                  <a:cubicBezTo>
                    <a:pt x="123" y="192"/>
                    <a:pt x="68" y="239"/>
                    <a:pt x="0" y="239"/>
                  </a:cubicBezTo>
                  <a:lnTo>
                    <a:pt x="0" y="258"/>
                  </a:lnTo>
                  <a:cubicBezTo>
                    <a:pt x="81" y="258"/>
                    <a:pt x="146" y="201"/>
                    <a:pt x="146" y="129"/>
                  </a:cubicBezTo>
                  <a:cubicBezTo>
                    <a:pt x="146" y="59"/>
                    <a:pt x="80" y="1"/>
                    <a:pt x="0" y="1"/>
                  </a:cubicBez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35"/>
            <p:cNvSpPr/>
            <p:nvPr/>
          </p:nvSpPr>
          <p:spPr>
            <a:xfrm>
              <a:off x="4208050" y="1570225"/>
              <a:ext cx="3675" cy="6450"/>
            </a:xfrm>
            <a:custGeom>
              <a:rect b="b" l="l" r="r" t="t"/>
              <a:pathLst>
                <a:path extrusionOk="0" h="258" w="147">
                  <a:moveTo>
                    <a:pt x="146" y="0"/>
                  </a:moveTo>
                  <a:cubicBezTo>
                    <a:pt x="65" y="0"/>
                    <a:pt x="0" y="59"/>
                    <a:pt x="0" y="128"/>
                  </a:cubicBezTo>
                  <a:cubicBezTo>
                    <a:pt x="0" y="200"/>
                    <a:pt x="65" y="258"/>
                    <a:pt x="146" y="258"/>
                  </a:cubicBezTo>
                  <a:lnTo>
                    <a:pt x="146" y="239"/>
                  </a:lnTo>
                  <a:cubicBezTo>
                    <a:pt x="77" y="239"/>
                    <a:pt x="24" y="192"/>
                    <a:pt x="24" y="130"/>
                  </a:cubicBezTo>
                  <a:cubicBezTo>
                    <a:pt x="24" y="71"/>
                    <a:pt x="80" y="22"/>
                    <a:pt x="146" y="22"/>
                  </a:cubicBezTo>
                  <a:lnTo>
                    <a:pt x="146" y="0"/>
                  </a:ln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35"/>
            <p:cNvSpPr/>
            <p:nvPr/>
          </p:nvSpPr>
          <p:spPr>
            <a:xfrm>
              <a:off x="4211325" y="1576150"/>
              <a:ext cx="3700" cy="6475"/>
            </a:xfrm>
            <a:custGeom>
              <a:rect b="b" l="l" r="r" t="t"/>
              <a:pathLst>
                <a:path extrusionOk="0" h="259" w="148">
                  <a:moveTo>
                    <a:pt x="1" y="0"/>
                  </a:moveTo>
                  <a:lnTo>
                    <a:pt x="1" y="22"/>
                  </a:lnTo>
                  <a:lnTo>
                    <a:pt x="2" y="22"/>
                  </a:lnTo>
                  <a:cubicBezTo>
                    <a:pt x="68" y="22"/>
                    <a:pt x="124" y="72"/>
                    <a:pt x="124" y="131"/>
                  </a:cubicBezTo>
                  <a:cubicBezTo>
                    <a:pt x="124" y="192"/>
                    <a:pt x="70" y="239"/>
                    <a:pt x="2" y="239"/>
                  </a:cubicBezTo>
                  <a:lnTo>
                    <a:pt x="1" y="239"/>
                  </a:lnTo>
                  <a:lnTo>
                    <a:pt x="1" y="258"/>
                  </a:lnTo>
                  <a:lnTo>
                    <a:pt x="2" y="258"/>
                  </a:lnTo>
                  <a:cubicBezTo>
                    <a:pt x="83" y="258"/>
                    <a:pt x="148" y="201"/>
                    <a:pt x="148" y="128"/>
                  </a:cubicBezTo>
                  <a:cubicBezTo>
                    <a:pt x="148" y="58"/>
                    <a:pt x="82" y="0"/>
                    <a:pt x="2" y="0"/>
                  </a:cubicBez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35"/>
            <p:cNvSpPr/>
            <p:nvPr/>
          </p:nvSpPr>
          <p:spPr>
            <a:xfrm>
              <a:off x="4207900" y="1582075"/>
              <a:ext cx="3675" cy="6475"/>
            </a:xfrm>
            <a:custGeom>
              <a:rect b="b" l="l" r="r" t="t"/>
              <a:pathLst>
                <a:path extrusionOk="0" h="259" w="147">
                  <a:moveTo>
                    <a:pt x="146" y="0"/>
                  </a:moveTo>
                  <a:cubicBezTo>
                    <a:pt x="67" y="0"/>
                    <a:pt x="1" y="58"/>
                    <a:pt x="1" y="130"/>
                  </a:cubicBezTo>
                  <a:cubicBezTo>
                    <a:pt x="1" y="201"/>
                    <a:pt x="65" y="258"/>
                    <a:pt x="146" y="258"/>
                  </a:cubicBezTo>
                  <a:lnTo>
                    <a:pt x="146" y="240"/>
                  </a:lnTo>
                  <a:cubicBezTo>
                    <a:pt x="79" y="240"/>
                    <a:pt x="26" y="192"/>
                    <a:pt x="26" y="131"/>
                  </a:cubicBezTo>
                  <a:cubicBezTo>
                    <a:pt x="26" y="73"/>
                    <a:pt x="79" y="22"/>
                    <a:pt x="146" y="22"/>
                  </a:cubicBezTo>
                  <a:lnTo>
                    <a:pt x="146" y="0"/>
                  </a:ln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35"/>
            <p:cNvSpPr/>
            <p:nvPr/>
          </p:nvSpPr>
          <p:spPr>
            <a:xfrm>
              <a:off x="4211300" y="1588000"/>
              <a:ext cx="3625" cy="6475"/>
            </a:xfrm>
            <a:custGeom>
              <a:rect b="b" l="l" r="r" t="t"/>
              <a:pathLst>
                <a:path extrusionOk="0" h="259" w="145">
                  <a:moveTo>
                    <a:pt x="0" y="0"/>
                  </a:moveTo>
                  <a:lnTo>
                    <a:pt x="0" y="23"/>
                  </a:lnTo>
                  <a:cubicBezTo>
                    <a:pt x="68" y="23"/>
                    <a:pt x="121" y="73"/>
                    <a:pt x="121" y="132"/>
                  </a:cubicBezTo>
                  <a:cubicBezTo>
                    <a:pt x="121" y="192"/>
                    <a:pt x="68" y="241"/>
                    <a:pt x="0" y="241"/>
                  </a:cubicBezTo>
                  <a:lnTo>
                    <a:pt x="0" y="258"/>
                  </a:lnTo>
                  <a:cubicBezTo>
                    <a:pt x="80" y="258"/>
                    <a:pt x="144" y="202"/>
                    <a:pt x="144" y="130"/>
                  </a:cubicBezTo>
                  <a:cubicBezTo>
                    <a:pt x="144" y="59"/>
                    <a:pt x="78" y="0"/>
                    <a:pt x="0" y="0"/>
                  </a:cubicBez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35"/>
            <p:cNvSpPr/>
            <p:nvPr/>
          </p:nvSpPr>
          <p:spPr>
            <a:xfrm>
              <a:off x="4209550" y="1489250"/>
              <a:ext cx="6025" cy="10500"/>
            </a:xfrm>
            <a:custGeom>
              <a:rect b="b" l="l" r="r" t="t"/>
              <a:pathLst>
                <a:path extrusionOk="0" h="420" w="241">
                  <a:moveTo>
                    <a:pt x="122" y="1"/>
                  </a:moveTo>
                  <a:cubicBezTo>
                    <a:pt x="55" y="1"/>
                    <a:pt x="1" y="97"/>
                    <a:pt x="1" y="210"/>
                  </a:cubicBezTo>
                  <a:cubicBezTo>
                    <a:pt x="1" y="325"/>
                    <a:pt x="55" y="419"/>
                    <a:pt x="122" y="419"/>
                  </a:cubicBezTo>
                  <a:cubicBezTo>
                    <a:pt x="188" y="419"/>
                    <a:pt x="241" y="326"/>
                    <a:pt x="241" y="210"/>
                  </a:cubicBezTo>
                  <a:cubicBezTo>
                    <a:pt x="241" y="95"/>
                    <a:pt x="185" y="1"/>
                    <a:pt x="122" y="1"/>
                  </a:cubicBezTo>
                  <a:close/>
                </a:path>
              </a:pathLst>
            </a:custGeom>
            <a:solidFill>
              <a:srgbClr val="3C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35"/>
            <p:cNvSpPr/>
            <p:nvPr/>
          </p:nvSpPr>
          <p:spPr>
            <a:xfrm>
              <a:off x="4171425" y="1766700"/>
              <a:ext cx="195575" cy="132975"/>
            </a:xfrm>
            <a:custGeom>
              <a:rect b="b" l="l" r="r" t="t"/>
              <a:pathLst>
                <a:path extrusionOk="0" h="5319" w="7823">
                  <a:moveTo>
                    <a:pt x="0" y="1"/>
                  </a:moveTo>
                  <a:lnTo>
                    <a:pt x="0" y="5319"/>
                  </a:lnTo>
                  <a:lnTo>
                    <a:pt x="7361" y="5087"/>
                  </a:lnTo>
                  <a:lnTo>
                    <a:pt x="782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35"/>
            <p:cNvSpPr/>
            <p:nvPr/>
          </p:nvSpPr>
          <p:spPr>
            <a:xfrm>
              <a:off x="4160950" y="1603025"/>
              <a:ext cx="49175" cy="167975"/>
            </a:xfrm>
            <a:custGeom>
              <a:rect b="b" l="l" r="r" t="t"/>
              <a:pathLst>
                <a:path extrusionOk="0" h="6719" w="1967">
                  <a:moveTo>
                    <a:pt x="605" y="0"/>
                  </a:moveTo>
                  <a:lnTo>
                    <a:pt x="1" y="333"/>
                  </a:lnTo>
                  <a:lnTo>
                    <a:pt x="1301" y="6657"/>
                  </a:lnTo>
                  <a:lnTo>
                    <a:pt x="1967" y="6719"/>
                  </a:lnTo>
                  <a:lnTo>
                    <a:pt x="6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35"/>
            <p:cNvSpPr/>
            <p:nvPr/>
          </p:nvSpPr>
          <p:spPr>
            <a:xfrm>
              <a:off x="4149175" y="1810225"/>
              <a:ext cx="27450" cy="7875"/>
            </a:xfrm>
            <a:custGeom>
              <a:rect b="b" l="l" r="r" t="t"/>
              <a:pathLst>
                <a:path extrusionOk="0" h="315" w="1098">
                  <a:moveTo>
                    <a:pt x="1" y="0"/>
                  </a:moveTo>
                  <a:lnTo>
                    <a:pt x="1" y="314"/>
                  </a:lnTo>
                  <a:lnTo>
                    <a:pt x="1098" y="314"/>
                  </a:lnTo>
                  <a:lnTo>
                    <a:pt x="109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35"/>
            <p:cNvSpPr/>
            <p:nvPr/>
          </p:nvSpPr>
          <p:spPr>
            <a:xfrm>
              <a:off x="4179150" y="1779875"/>
              <a:ext cx="54625" cy="102975"/>
            </a:xfrm>
            <a:custGeom>
              <a:rect b="b" l="l" r="r" t="t"/>
              <a:pathLst>
                <a:path extrusionOk="0" h="4119" w="2185">
                  <a:moveTo>
                    <a:pt x="1092" y="1"/>
                  </a:moveTo>
                  <a:cubicBezTo>
                    <a:pt x="488" y="1"/>
                    <a:pt x="0" y="490"/>
                    <a:pt x="0" y="1092"/>
                  </a:cubicBezTo>
                  <a:lnTo>
                    <a:pt x="0" y="3027"/>
                  </a:lnTo>
                  <a:cubicBezTo>
                    <a:pt x="0" y="3631"/>
                    <a:pt x="488" y="4119"/>
                    <a:pt x="1092" y="4119"/>
                  </a:cubicBezTo>
                  <a:cubicBezTo>
                    <a:pt x="1695" y="4119"/>
                    <a:pt x="2184" y="3628"/>
                    <a:pt x="2184" y="3027"/>
                  </a:cubicBezTo>
                  <a:lnTo>
                    <a:pt x="2184" y="1092"/>
                  </a:lnTo>
                  <a:cubicBezTo>
                    <a:pt x="2184" y="488"/>
                    <a:pt x="1694" y="1"/>
                    <a:pt x="10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35"/>
            <p:cNvSpPr/>
            <p:nvPr/>
          </p:nvSpPr>
          <p:spPr>
            <a:xfrm>
              <a:off x="4201575" y="1807325"/>
              <a:ext cx="10325" cy="10275"/>
            </a:xfrm>
            <a:custGeom>
              <a:rect b="b" l="l" r="r" t="t"/>
              <a:pathLst>
                <a:path extrusionOk="0" h="411" w="413">
                  <a:moveTo>
                    <a:pt x="206" y="0"/>
                  </a:moveTo>
                  <a:cubicBezTo>
                    <a:pt x="92" y="0"/>
                    <a:pt x="0" y="91"/>
                    <a:pt x="0" y="206"/>
                  </a:cubicBezTo>
                  <a:cubicBezTo>
                    <a:pt x="0" y="320"/>
                    <a:pt x="92" y="411"/>
                    <a:pt x="206" y="411"/>
                  </a:cubicBezTo>
                  <a:cubicBezTo>
                    <a:pt x="320" y="411"/>
                    <a:pt x="413" y="320"/>
                    <a:pt x="413" y="206"/>
                  </a:cubicBezTo>
                  <a:cubicBezTo>
                    <a:pt x="413" y="91"/>
                    <a:pt x="318" y="0"/>
                    <a:pt x="2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35"/>
            <p:cNvSpPr/>
            <p:nvPr/>
          </p:nvSpPr>
          <p:spPr>
            <a:xfrm>
              <a:off x="4245150" y="1782400"/>
              <a:ext cx="21500" cy="88225"/>
            </a:xfrm>
            <a:custGeom>
              <a:rect b="b" l="l" r="r" t="t"/>
              <a:pathLst>
                <a:path extrusionOk="0" h="3529" w="860">
                  <a:moveTo>
                    <a:pt x="1" y="0"/>
                  </a:moveTo>
                  <a:lnTo>
                    <a:pt x="1" y="3529"/>
                  </a:lnTo>
                  <a:lnTo>
                    <a:pt x="859" y="3529"/>
                  </a:lnTo>
                  <a:lnTo>
                    <a:pt x="85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35"/>
            <p:cNvSpPr/>
            <p:nvPr/>
          </p:nvSpPr>
          <p:spPr>
            <a:xfrm>
              <a:off x="4271850" y="1781800"/>
              <a:ext cx="21500" cy="88250"/>
            </a:xfrm>
            <a:custGeom>
              <a:rect b="b" l="l" r="r" t="t"/>
              <a:pathLst>
                <a:path extrusionOk="0" h="3530" w="860">
                  <a:moveTo>
                    <a:pt x="1" y="1"/>
                  </a:moveTo>
                  <a:lnTo>
                    <a:pt x="1" y="3529"/>
                  </a:lnTo>
                  <a:lnTo>
                    <a:pt x="859" y="3529"/>
                  </a:lnTo>
                  <a:lnTo>
                    <a:pt x="85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35"/>
            <p:cNvSpPr/>
            <p:nvPr/>
          </p:nvSpPr>
          <p:spPr>
            <a:xfrm>
              <a:off x="4298950" y="1781800"/>
              <a:ext cx="21525" cy="88250"/>
            </a:xfrm>
            <a:custGeom>
              <a:rect b="b" l="l" r="r" t="t"/>
              <a:pathLst>
                <a:path extrusionOk="0" h="3530" w="861">
                  <a:moveTo>
                    <a:pt x="0" y="1"/>
                  </a:moveTo>
                  <a:lnTo>
                    <a:pt x="0" y="3529"/>
                  </a:lnTo>
                  <a:lnTo>
                    <a:pt x="861" y="3529"/>
                  </a:lnTo>
                  <a:lnTo>
                    <a:pt x="86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35"/>
            <p:cNvSpPr/>
            <p:nvPr/>
          </p:nvSpPr>
          <p:spPr>
            <a:xfrm>
              <a:off x="4254650" y="1797750"/>
              <a:ext cx="4075" cy="4075"/>
            </a:xfrm>
            <a:custGeom>
              <a:rect b="b" l="l" r="r" t="t"/>
              <a:pathLst>
                <a:path extrusionOk="0" h="163" w="163">
                  <a:moveTo>
                    <a:pt x="82" y="0"/>
                  </a:moveTo>
                  <a:cubicBezTo>
                    <a:pt x="38" y="0"/>
                    <a:pt x="1" y="37"/>
                    <a:pt x="1" y="81"/>
                  </a:cubicBezTo>
                  <a:cubicBezTo>
                    <a:pt x="1" y="125"/>
                    <a:pt x="38" y="162"/>
                    <a:pt x="82" y="162"/>
                  </a:cubicBezTo>
                  <a:cubicBezTo>
                    <a:pt x="126" y="162"/>
                    <a:pt x="163" y="125"/>
                    <a:pt x="163" y="81"/>
                  </a:cubicBezTo>
                  <a:cubicBezTo>
                    <a:pt x="163" y="37"/>
                    <a:pt x="126" y="0"/>
                    <a:pt x="82" y="0"/>
                  </a:cubicBezTo>
                  <a:close/>
                </a:path>
              </a:pathLst>
            </a:custGeom>
            <a:solidFill>
              <a:srgbClr val="4D4D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35"/>
            <p:cNvSpPr/>
            <p:nvPr/>
          </p:nvSpPr>
          <p:spPr>
            <a:xfrm>
              <a:off x="4136100" y="2184050"/>
              <a:ext cx="24525" cy="133275"/>
            </a:xfrm>
            <a:custGeom>
              <a:rect b="b" l="l" r="r" t="t"/>
              <a:pathLst>
                <a:path extrusionOk="0" h="5331" w="981">
                  <a:moveTo>
                    <a:pt x="1" y="1"/>
                  </a:moveTo>
                  <a:lnTo>
                    <a:pt x="1" y="5330"/>
                  </a:lnTo>
                  <a:lnTo>
                    <a:pt x="980" y="5330"/>
                  </a:lnTo>
                  <a:lnTo>
                    <a:pt x="98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35"/>
            <p:cNvSpPr/>
            <p:nvPr/>
          </p:nvSpPr>
          <p:spPr>
            <a:xfrm>
              <a:off x="4138650" y="2187825"/>
              <a:ext cx="19525" cy="129450"/>
            </a:xfrm>
            <a:custGeom>
              <a:rect b="b" l="l" r="r" t="t"/>
              <a:pathLst>
                <a:path extrusionOk="0" h="5178" w="781">
                  <a:moveTo>
                    <a:pt x="0" y="0"/>
                  </a:moveTo>
                  <a:lnTo>
                    <a:pt x="0" y="5178"/>
                  </a:lnTo>
                  <a:lnTo>
                    <a:pt x="781" y="5178"/>
                  </a:lnTo>
                  <a:lnTo>
                    <a:pt x="78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35"/>
            <p:cNvSpPr/>
            <p:nvPr/>
          </p:nvSpPr>
          <p:spPr>
            <a:xfrm>
              <a:off x="4153375" y="2196100"/>
              <a:ext cx="3000" cy="121225"/>
            </a:xfrm>
            <a:custGeom>
              <a:rect b="b" l="l" r="r" t="t"/>
              <a:pathLst>
                <a:path extrusionOk="0" h="4849" w="120">
                  <a:moveTo>
                    <a:pt x="1" y="0"/>
                  </a:moveTo>
                  <a:lnTo>
                    <a:pt x="1" y="4848"/>
                  </a:lnTo>
                  <a:lnTo>
                    <a:pt x="120" y="4848"/>
                  </a:lnTo>
                  <a:lnTo>
                    <a:pt x="120"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35"/>
            <p:cNvSpPr/>
            <p:nvPr/>
          </p:nvSpPr>
          <p:spPr>
            <a:xfrm>
              <a:off x="4146425" y="2196100"/>
              <a:ext cx="3025" cy="121225"/>
            </a:xfrm>
            <a:custGeom>
              <a:rect b="b" l="l" r="r" t="t"/>
              <a:pathLst>
                <a:path extrusionOk="0" h="4849" w="121">
                  <a:moveTo>
                    <a:pt x="0" y="0"/>
                  </a:moveTo>
                  <a:lnTo>
                    <a:pt x="0" y="4848"/>
                  </a:lnTo>
                  <a:lnTo>
                    <a:pt x="121" y="4848"/>
                  </a:lnTo>
                  <a:lnTo>
                    <a:pt x="121"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35"/>
            <p:cNvSpPr/>
            <p:nvPr/>
          </p:nvSpPr>
          <p:spPr>
            <a:xfrm>
              <a:off x="4140000" y="2196100"/>
              <a:ext cx="3050" cy="121225"/>
            </a:xfrm>
            <a:custGeom>
              <a:rect b="b" l="l" r="r" t="t"/>
              <a:pathLst>
                <a:path extrusionOk="0" h="4849" w="122">
                  <a:moveTo>
                    <a:pt x="1" y="0"/>
                  </a:moveTo>
                  <a:lnTo>
                    <a:pt x="1" y="4848"/>
                  </a:lnTo>
                  <a:lnTo>
                    <a:pt x="122" y="4848"/>
                  </a:lnTo>
                  <a:lnTo>
                    <a:pt x="122"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35"/>
            <p:cNvSpPr/>
            <p:nvPr/>
          </p:nvSpPr>
          <p:spPr>
            <a:xfrm>
              <a:off x="4171525" y="2207250"/>
              <a:ext cx="24500" cy="133275"/>
            </a:xfrm>
            <a:custGeom>
              <a:rect b="b" l="l" r="r" t="t"/>
              <a:pathLst>
                <a:path extrusionOk="0" h="5331" w="980">
                  <a:moveTo>
                    <a:pt x="1" y="1"/>
                  </a:moveTo>
                  <a:lnTo>
                    <a:pt x="1" y="5330"/>
                  </a:lnTo>
                  <a:lnTo>
                    <a:pt x="980" y="5330"/>
                  </a:lnTo>
                  <a:lnTo>
                    <a:pt x="98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35"/>
            <p:cNvSpPr/>
            <p:nvPr/>
          </p:nvSpPr>
          <p:spPr>
            <a:xfrm>
              <a:off x="4174025" y="2211050"/>
              <a:ext cx="19550" cy="129475"/>
            </a:xfrm>
            <a:custGeom>
              <a:rect b="b" l="l" r="r" t="t"/>
              <a:pathLst>
                <a:path extrusionOk="0" h="5179" w="782">
                  <a:moveTo>
                    <a:pt x="1" y="0"/>
                  </a:moveTo>
                  <a:lnTo>
                    <a:pt x="1" y="5178"/>
                  </a:lnTo>
                  <a:lnTo>
                    <a:pt x="781" y="5178"/>
                  </a:lnTo>
                  <a:lnTo>
                    <a:pt x="78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35"/>
            <p:cNvSpPr/>
            <p:nvPr/>
          </p:nvSpPr>
          <p:spPr>
            <a:xfrm>
              <a:off x="4188750" y="2219325"/>
              <a:ext cx="3050" cy="121225"/>
            </a:xfrm>
            <a:custGeom>
              <a:rect b="b" l="l" r="r" t="t"/>
              <a:pathLst>
                <a:path extrusionOk="0" h="4849" w="122">
                  <a:moveTo>
                    <a:pt x="1" y="1"/>
                  </a:moveTo>
                  <a:lnTo>
                    <a:pt x="1" y="4849"/>
                  </a:lnTo>
                  <a:lnTo>
                    <a:pt x="122" y="4849"/>
                  </a:lnTo>
                  <a:lnTo>
                    <a:pt x="122"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35"/>
            <p:cNvSpPr/>
            <p:nvPr/>
          </p:nvSpPr>
          <p:spPr>
            <a:xfrm>
              <a:off x="4181825" y="2219325"/>
              <a:ext cx="3025" cy="121225"/>
            </a:xfrm>
            <a:custGeom>
              <a:rect b="b" l="l" r="r" t="t"/>
              <a:pathLst>
                <a:path extrusionOk="0" h="4849" w="121">
                  <a:moveTo>
                    <a:pt x="1" y="1"/>
                  </a:moveTo>
                  <a:lnTo>
                    <a:pt x="1" y="4849"/>
                  </a:lnTo>
                  <a:lnTo>
                    <a:pt x="120" y="4849"/>
                  </a:lnTo>
                  <a:lnTo>
                    <a:pt x="120"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35"/>
            <p:cNvSpPr/>
            <p:nvPr/>
          </p:nvSpPr>
          <p:spPr>
            <a:xfrm>
              <a:off x="4175425" y="2219325"/>
              <a:ext cx="3000" cy="121225"/>
            </a:xfrm>
            <a:custGeom>
              <a:rect b="b" l="l" r="r" t="t"/>
              <a:pathLst>
                <a:path extrusionOk="0" h="4849" w="120">
                  <a:moveTo>
                    <a:pt x="1" y="1"/>
                  </a:moveTo>
                  <a:lnTo>
                    <a:pt x="1" y="4849"/>
                  </a:lnTo>
                  <a:lnTo>
                    <a:pt x="120" y="4849"/>
                  </a:lnTo>
                  <a:lnTo>
                    <a:pt x="120"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35"/>
            <p:cNvSpPr/>
            <p:nvPr/>
          </p:nvSpPr>
          <p:spPr>
            <a:xfrm>
              <a:off x="4212125" y="2214250"/>
              <a:ext cx="24525" cy="133250"/>
            </a:xfrm>
            <a:custGeom>
              <a:rect b="b" l="l" r="r" t="t"/>
              <a:pathLst>
                <a:path extrusionOk="0" h="5330" w="981">
                  <a:moveTo>
                    <a:pt x="1" y="0"/>
                  </a:moveTo>
                  <a:lnTo>
                    <a:pt x="1" y="5330"/>
                  </a:lnTo>
                  <a:lnTo>
                    <a:pt x="980" y="5330"/>
                  </a:lnTo>
                  <a:lnTo>
                    <a:pt x="9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35"/>
            <p:cNvSpPr/>
            <p:nvPr/>
          </p:nvSpPr>
          <p:spPr>
            <a:xfrm>
              <a:off x="4214675" y="2217975"/>
              <a:ext cx="19550" cy="129500"/>
            </a:xfrm>
            <a:custGeom>
              <a:rect b="b" l="l" r="r" t="t"/>
              <a:pathLst>
                <a:path extrusionOk="0" h="5180" w="782">
                  <a:moveTo>
                    <a:pt x="1" y="0"/>
                  </a:moveTo>
                  <a:lnTo>
                    <a:pt x="1" y="5180"/>
                  </a:lnTo>
                  <a:lnTo>
                    <a:pt x="781" y="5180"/>
                  </a:lnTo>
                  <a:lnTo>
                    <a:pt x="78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35"/>
            <p:cNvSpPr/>
            <p:nvPr/>
          </p:nvSpPr>
          <p:spPr>
            <a:xfrm>
              <a:off x="4229400" y="2226250"/>
              <a:ext cx="3000" cy="121250"/>
            </a:xfrm>
            <a:custGeom>
              <a:rect b="b" l="l" r="r" t="t"/>
              <a:pathLst>
                <a:path extrusionOk="0" h="4850" w="120">
                  <a:moveTo>
                    <a:pt x="1" y="1"/>
                  </a:moveTo>
                  <a:lnTo>
                    <a:pt x="1" y="4850"/>
                  </a:lnTo>
                  <a:lnTo>
                    <a:pt x="120" y="4850"/>
                  </a:lnTo>
                  <a:lnTo>
                    <a:pt x="120"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35"/>
            <p:cNvSpPr/>
            <p:nvPr/>
          </p:nvSpPr>
          <p:spPr>
            <a:xfrm>
              <a:off x="4222450" y="2226250"/>
              <a:ext cx="3050" cy="121250"/>
            </a:xfrm>
            <a:custGeom>
              <a:rect b="b" l="l" r="r" t="t"/>
              <a:pathLst>
                <a:path extrusionOk="0" h="4850" w="122">
                  <a:moveTo>
                    <a:pt x="0" y="1"/>
                  </a:moveTo>
                  <a:lnTo>
                    <a:pt x="0" y="4850"/>
                  </a:lnTo>
                  <a:lnTo>
                    <a:pt x="121" y="4850"/>
                  </a:lnTo>
                  <a:lnTo>
                    <a:pt x="121"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35"/>
            <p:cNvSpPr/>
            <p:nvPr/>
          </p:nvSpPr>
          <p:spPr>
            <a:xfrm>
              <a:off x="4216050" y="2226250"/>
              <a:ext cx="3025" cy="121250"/>
            </a:xfrm>
            <a:custGeom>
              <a:rect b="b" l="l" r="r" t="t"/>
              <a:pathLst>
                <a:path extrusionOk="0" h="4850" w="121">
                  <a:moveTo>
                    <a:pt x="0" y="1"/>
                  </a:moveTo>
                  <a:lnTo>
                    <a:pt x="0" y="4850"/>
                  </a:lnTo>
                  <a:lnTo>
                    <a:pt x="121" y="4850"/>
                  </a:lnTo>
                  <a:lnTo>
                    <a:pt x="121"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35"/>
            <p:cNvSpPr/>
            <p:nvPr/>
          </p:nvSpPr>
          <p:spPr>
            <a:xfrm>
              <a:off x="4166950" y="1972400"/>
              <a:ext cx="139425" cy="100725"/>
            </a:xfrm>
            <a:custGeom>
              <a:rect b="b" l="l" r="r" t="t"/>
              <a:pathLst>
                <a:path extrusionOk="0" h="4029" w="5577">
                  <a:moveTo>
                    <a:pt x="778" y="0"/>
                  </a:moveTo>
                  <a:cubicBezTo>
                    <a:pt x="490" y="0"/>
                    <a:pt x="246" y="225"/>
                    <a:pt x="223" y="517"/>
                  </a:cubicBezTo>
                  <a:lnTo>
                    <a:pt x="25" y="3103"/>
                  </a:lnTo>
                  <a:cubicBezTo>
                    <a:pt x="1" y="3411"/>
                    <a:pt x="232" y="3679"/>
                    <a:pt x="540" y="3703"/>
                  </a:cubicBezTo>
                  <a:lnTo>
                    <a:pt x="4753" y="4027"/>
                  </a:lnTo>
                  <a:cubicBezTo>
                    <a:pt x="4768" y="4028"/>
                    <a:pt x="4784" y="4029"/>
                    <a:pt x="4799" y="4029"/>
                  </a:cubicBezTo>
                  <a:cubicBezTo>
                    <a:pt x="5087" y="4029"/>
                    <a:pt x="5332" y="3804"/>
                    <a:pt x="5354" y="3511"/>
                  </a:cubicBezTo>
                  <a:lnTo>
                    <a:pt x="5553" y="925"/>
                  </a:lnTo>
                  <a:cubicBezTo>
                    <a:pt x="5576" y="618"/>
                    <a:pt x="5345" y="350"/>
                    <a:pt x="5037" y="326"/>
                  </a:cubicBezTo>
                  <a:lnTo>
                    <a:pt x="823" y="2"/>
                  </a:lnTo>
                  <a:cubicBezTo>
                    <a:pt x="808" y="1"/>
                    <a:pt x="793" y="0"/>
                    <a:pt x="7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35"/>
            <p:cNvSpPr/>
            <p:nvPr/>
          </p:nvSpPr>
          <p:spPr>
            <a:xfrm>
              <a:off x="4197700" y="1993125"/>
              <a:ext cx="7825" cy="7875"/>
            </a:xfrm>
            <a:custGeom>
              <a:rect b="b" l="l" r="r" t="t"/>
              <a:pathLst>
                <a:path extrusionOk="0" h="315" w="313">
                  <a:moveTo>
                    <a:pt x="159" y="1"/>
                  </a:moveTo>
                  <a:cubicBezTo>
                    <a:pt x="158" y="1"/>
                    <a:pt x="158" y="1"/>
                    <a:pt x="157" y="1"/>
                  </a:cubicBezTo>
                  <a:cubicBezTo>
                    <a:pt x="70" y="1"/>
                    <a:pt x="1" y="71"/>
                    <a:pt x="1" y="157"/>
                  </a:cubicBezTo>
                  <a:cubicBezTo>
                    <a:pt x="1" y="244"/>
                    <a:pt x="70" y="314"/>
                    <a:pt x="157" y="314"/>
                  </a:cubicBezTo>
                  <a:cubicBezTo>
                    <a:pt x="244" y="314"/>
                    <a:pt x="313" y="244"/>
                    <a:pt x="313" y="157"/>
                  </a:cubicBezTo>
                  <a:cubicBezTo>
                    <a:pt x="313" y="72"/>
                    <a:pt x="245" y="1"/>
                    <a:pt x="1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35"/>
            <p:cNvSpPr/>
            <p:nvPr/>
          </p:nvSpPr>
          <p:spPr>
            <a:xfrm>
              <a:off x="4274625" y="2000075"/>
              <a:ext cx="7825" cy="7850"/>
            </a:xfrm>
            <a:custGeom>
              <a:rect b="b" l="l" r="r" t="t"/>
              <a:pathLst>
                <a:path extrusionOk="0" h="314" w="313">
                  <a:moveTo>
                    <a:pt x="156" y="1"/>
                  </a:moveTo>
                  <a:cubicBezTo>
                    <a:pt x="69" y="1"/>
                    <a:pt x="0" y="70"/>
                    <a:pt x="0" y="157"/>
                  </a:cubicBezTo>
                  <a:cubicBezTo>
                    <a:pt x="0" y="244"/>
                    <a:pt x="69" y="313"/>
                    <a:pt x="156" y="313"/>
                  </a:cubicBezTo>
                  <a:cubicBezTo>
                    <a:pt x="243" y="313"/>
                    <a:pt x="312" y="244"/>
                    <a:pt x="312" y="157"/>
                  </a:cubicBezTo>
                  <a:cubicBezTo>
                    <a:pt x="312" y="70"/>
                    <a:pt x="243" y="1"/>
                    <a:pt x="1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35"/>
            <p:cNvSpPr/>
            <p:nvPr/>
          </p:nvSpPr>
          <p:spPr>
            <a:xfrm>
              <a:off x="4315675" y="1909225"/>
              <a:ext cx="51075" cy="163125"/>
            </a:xfrm>
            <a:custGeom>
              <a:rect b="b" l="l" r="r" t="t"/>
              <a:pathLst>
                <a:path extrusionOk="0" h="6525" w="2043">
                  <a:moveTo>
                    <a:pt x="0" y="0"/>
                  </a:moveTo>
                  <a:lnTo>
                    <a:pt x="0" y="6524"/>
                  </a:lnTo>
                  <a:lnTo>
                    <a:pt x="2043" y="6524"/>
                  </a:lnTo>
                  <a:lnTo>
                    <a:pt x="204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35"/>
            <p:cNvSpPr/>
            <p:nvPr/>
          </p:nvSpPr>
          <p:spPr>
            <a:xfrm>
              <a:off x="4306950" y="1677675"/>
              <a:ext cx="54275" cy="8950"/>
            </a:xfrm>
            <a:custGeom>
              <a:rect b="b" l="l" r="r" t="t"/>
              <a:pathLst>
                <a:path extrusionOk="0" h="358" w="2171">
                  <a:moveTo>
                    <a:pt x="0" y="1"/>
                  </a:moveTo>
                  <a:lnTo>
                    <a:pt x="0" y="357"/>
                  </a:lnTo>
                  <a:lnTo>
                    <a:pt x="2171" y="357"/>
                  </a:lnTo>
                  <a:lnTo>
                    <a:pt x="21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35"/>
            <p:cNvSpPr/>
            <p:nvPr/>
          </p:nvSpPr>
          <p:spPr>
            <a:xfrm>
              <a:off x="4307225" y="1690175"/>
              <a:ext cx="54300" cy="6425"/>
            </a:xfrm>
            <a:custGeom>
              <a:rect b="b" l="l" r="r" t="t"/>
              <a:pathLst>
                <a:path extrusionOk="0" h="257" w="2172">
                  <a:moveTo>
                    <a:pt x="1" y="0"/>
                  </a:moveTo>
                  <a:lnTo>
                    <a:pt x="1" y="256"/>
                  </a:lnTo>
                  <a:lnTo>
                    <a:pt x="2172" y="256"/>
                  </a:lnTo>
                  <a:lnTo>
                    <a:pt x="217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35"/>
            <p:cNvSpPr/>
            <p:nvPr/>
          </p:nvSpPr>
          <p:spPr>
            <a:xfrm>
              <a:off x="4350925" y="1617750"/>
              <a:ext cx="12075" cy="151350"/>
            </a:xfrm>
            <a:custGeom>
              <a:rect b="b" l="l" r="r" t="t"/>
              <a:pathLst>
                <a:path extrusionOk="0" h="6054" w="483">
                  <a:moveTo>
                    <a:pt x="1" y="0"/>
                  </a:moveTo>
                  <a:lnTo>
                    <a:pt x="17" y="6037"/>
                  </a:lnTo>
                  <a:lnTo>
                    <a:pt x="359" y="6053"/>
                  </a:lnTo>
                  <a:lnTo>
                    <a:pt x="482" y="26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35"/>
            <p:cNvSpPr/>
            <p:nvPr/>
          </p:nvSpPr>
          <p:spPr>
            <a:xfrm>
              <a:off x="4021250" y="1689725"/>
              <a:ext cx="88675" cy="119575"/>
            </a:xfrm>
            <a:custGeom>
              <a:rect b="b" l="l" r="r" t="t"/>
              <a:pathLst>
                <a:path extrusionOk="0" h="4783" w="3547">
                  <a:moveTo>
                    <a:pt x="3174" y="0"/>
                  </a:moveTo>
                  <a:lnTo>
                    <a:pt x="2570" y="31"/>
                  </a:lnTo>
                  <a:lnTo>
                    <a:pt x="0" y="3916"/>
                  </a:lnTo>
                  <a:lnTo>
                    <a:pt x="558" y="4782"/>
                  </a:lnTo>
                  <a:lnTo>
                    <a:pt x="3546" y="201"/>
                  </a:lnTo>
                  <a:lnTo>
                    <a:pt x="31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35"/>
            <p:cNvSpPr/>
            <p:nvPr/>
          </p:nvSpPr>
          <p:spPr>
            <a:xfrm>
              <a:off x="4391400" y="1683725"/>
              <a:ext cx="68725" cy="132350"/>
            </a:xfrm>
            <a:custGeom>
              <a:rect b="b" l="l" r="r" t="t"/>
              <a:pathLst>
                <a:path extrusionOk="0" h="5294" w="2749">
                  <a:moveTo>
                    <a:pt x="140" y="0"/>
                  </a:moveTo>
                  <a:lnTo>
                    <a:pt x="0" y="813"/>
                  </a:lnTo>
                  <a:lnTo>
                    <a:pt x="2439" y="5293"/>
                  </a:lnTo>
                  <a:lnTo>
                    <a:pt x="2748" y="5085"/>
                  </a:lnTo>
                  <a:lnTo>
                    <a:pt x="1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35"/>
            <p:cNvSpPr/>
            <p:nvPr/>
          </p:nvSpPr>
          <p:spPr>
            <a:xfrm>
              <a:off x="4328800" y="1700625"/>
              <a:ext cx="11450" cy="10725"/>
            </a:xfrm>
            <a:custGeom>
              <a:rect b="b" l="l" r="r" t="t"/>
              <a:pathLst>
                <a:path extrusionOk="0" h="429" w="458">
                  <a:moveTo>
                    <a:pt x="1" y="0"/>
                  </a:moveTo>
                  <a:lnTo>
                    <a:pt x="1" y="429"/>
                  </a:lnTo>
                  <a:lnTo>
                    <a:pt x="457" y="429"/>
                  </a:lnTo>
                  <a:lnTo>
                    <a:pt x="4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35"/>
            <p:cNvSpPr/>
            <p:nvPr/>
          </p:nvSpPr>
          <p:spPr>
            <a:xfrm>
              <a:off x="4299675" y="1669500"/>
              <a:ext cx="32950" cy="4675"/>
            </a:xfrm>
            <a:custGeom>
              <a:rect b="b" l="l" r="r" t="t"/>
              <a:pathLst>
                <a:path extrusionOk="0" h="187" w="1318">
                  <a:moveTo>
                    <a:pt x="1" y="1"/>
                  </a:moveTo>
                  <a:lnTo>
                    <a:pt x="1" y="187"/>
                  </a:lnTo>
                  <a:lnTo>
                    <a:pt x="1317" y="187"/>
                  </a:lnTo>
                  <a:lnTo>
                    <a:pt x="131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35"/>
            <p:cNvSpPr/>
            <p:nvPr/>
          </p:nvSpPr>
          <p:spPr>
            <a:xfrm>
              <a:off x="4334775" y="1669550"/>
              <a:ext cx="13825" cy="4400"/>
            </a:xfrm>
            <a:custGeom>
              <a:rect b="b" l="l" r="r" t="t"/>
              <a:pathLst>
                <a:path extrusionOk="0" h="176" w="553">
                  <a:moveTo>
                    <a:pt x="0" y="0"/>
                  </a:moveTo>
                  <a:lnTo>
                    <a:pt x="0" y="176"/>
                  </a:lnTo>
                  <a:lnTo>
                    <a:pt x="553" y="176"/>
                  </a:lnTo>
                  <a:lnTo>
                    <a:pt x="55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35"/>
            <p:cNvSpPr/>
            <p:nvPr/>
          </p:nvSpPr>
          <p:spPr>
            <a:xfrm>
              <a:off x="4132325" y="2228025"/>
              <a:ext cx="116100" cy="74900"/>
            </a:xfrm>
            <a:custGeom>
              <a:rect b="b" l="l" r="r" t="t"/>
              <a:pathLst>
                <a:path extrusionOk="0" h="2996" w="4644">
                  <a:moveTo>
                    <a:pt x="16" y="0"/>
                  </a:moveTo>
                  <a:lnTo>
                    <a:pt x="0" y="1009"/>
                  </a:lnTo>
                  <a:cubicBezTo>
                    <a:pt x="1253" y="2975"/>
                    <a:pt x="4427" y="2996"/>
                    <a:pt x="4427" y="2996"/>
                  </a:cubicBezTo>
                  <a:lnTo>
                    <a:pt x="4644" y="1966"/>
                  </a:lnTo>
                  <a:lnTo>
                    <a:pt x="4644" y="1966"/>
                  </a:lnTo>
                  <a:cubicBezTo>
                    <a:pt x="4544" y="1972"/>
                    <a:pt x="4446" y="1974"/>
                    <a:pt x="4349" y="1974"/>
                  </a:cubicBezTo>
                  <a:cubicBezTo>
                    <a:pt x="1687" y="1974"/>
                    <a:pt x="16" y="0"/>
                    <a:pt x="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35"/>
            <p:cNvSpPr/>
            <p:nvPr/>
          </p:nvSpPr>
          <p:spPr>
            <a:xfrm>
              <a:off x="4306675" y="2115575"/>
              <a:ext cx="61550" cy="110875"/>
            </a:xfrm>
            <a:custGeom>
              <a:rect b="b" l="l" r="r" t="t"/>
              <a:pathLst>
                <a:path extrusionOk="0" h="4435" w="2462">
                  <a:moveTo>
                    <a:pt x="1" y="1"/>
                  </a:moveTo>
                  <a:lnTo>
                    <a:pt x="1" y="4435"/>
                  </a:lnTo>
                  <a:lnTo>
                    <a:pt x="2462" y="4435"/>
                  </a:lnTo>
                  <a:lnTo>
                    <a:pt x="24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35"/>
            <p:cNvSpPr/>
            <p:nvPr/>
          </p:nvSpPr>
          <p:spPr>
            <a:xfrm>
              <a:off x="4331875" y="2136900"/>
              <a:ext cx="7925" cy="7925"/>
            </a:xfrm>
            <a:custGeom>
              <a:rect b="b" l="l" r="r" t="t"/>
              <a:pathLst>
                <a:path extrusionOk="0" h="317" w="317">
                  <a:moveTo>
                    <a:pt x="160" y="0"/>
                  </a:moveTo>
                  <a:cubicBezTo>
                    <a:pt x="159" y="0"/>
                    <a:pt x="158" y="0"/>
                    <a:pt x="158" y="0"/>
                  </a:cubicBezTo>
                  <a:cubicBezTo>
                    <a:pt x="71" y="0"/>
                    <a:pt x="0" y="71"/>
                    <a:pt x="0" y="159"/>
                  </a:cubicBezTo>
                  <a:cubicBezTo>
                    <a:pt x="0" y="245"/>
                    <a:pt x="69" y="317"/>
                    <a:pt x="158" y="317"/>
                  </a:cubicBezTo>
                  <a:cubicBezTo>
                    <a:pt x="244" y="317"/>
                    <a:pt x="317" y="248"/>
                    <a:pt x="317" y="159"/>
                  </a:cubicBezTo>
                  <a:cubicBezTo>
                    <a:pt x="317" y="72"/>
                    <a:pt x="246" y="0"/>
                    <a:pt x="16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35"/>
            <p:cNvSpPr/>
            <p:nvPr/>
          </p:nvSpPr>
          <p:spPr>
            <a:xfrm>
              <a:off x="4152825" y="2093300"/>
              <a:ext cx="121525" cy="31775"/>
            </a:xfrm>
            <a:custGeom>
              <a:rect b="b" l="l" r="r" t="t"/>
              <a:pathLst>
                <a:path extrusionOk="0" h="1271" w="4861">
                  <a:moveTo>
                    <a:pt x="0" y="1"/>
                  </a:moveTo>
                  <a:lnTo>
                    <a:pt x="0" y="1270"/>
                  </a:lnTo>
                  <a:lnTo>
                    <a:pt x="4860" y="1270"/>
                  </a:lnTo>
                  <a:lnTo>
                    <a:pt x="486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35"/>
            <p:cNvSpPr/>
            <p:nvPr/>
          </p:nvSpPr>
          <p:spPr>
            <a:xfrm>
              <a:off x="4209150" y="2097875"/>
              <a:ext cx="7125" cy="7125"/>
            </a:xfrm>
            <a:custGeom>
              <a:rect b="b" l="l" r="r" t="t"/>
              <a:pathLst>
                <a:path extrusionOk="0" h="285" w="285">
                  <a:moveTo>
                    <a:pt x="142" y="0"/>
                  </a:moveTo>
                  <a:cubicBezTo>
                    <a:pt x="65" y="0"/>
                    <a:pt x="1" y="64"/>
                    <a:pt x="1" y="142"/>
                  </a:cubicBezTo>
                  <a:cubicBezTo>
                    <a:pt x="1" y="220"/>
                    <a:pt x="64" y="285"/>
                    <a:pt x="142" y="285"/>
                  </a:cubicBezTo>
                  <a:cubicBezTo>
                    <a:pt x="220" y="285"/>
                    <a:pt x="285" y="221"/>
                    <a:pt x="285" y="142"/>
                  </a:cubicBezTo>
                  <a:cubicBezTo>
                    <a:pt x="285" y="65"/>
                    <a:pt x="222" y="0"/>
                    <a:pt x="142" y="0"/>
                  </a:cubicBezTo>
                  <a:close/>
                </a:path>
              </a:pathLst>
            </a:custGeom>
            <a:solidFill>
              <a:srgbClr val="4D4D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35"/>
            <p:cNvSpPr/>
            <p:nvPr/>
          </p:nvSpPr>
          <p:spPr>
            <a:xfrm>
              <a:off x="4162325" y="2459775"/>
              <a:ext cx="51450" cy="53825"/>
            </a:xfrm>
            <a:custGeom>
              <a:rect b="b" l="l" r="r" t="t"/>
              <a:pathLst>
                <a:path extrusionOk="0" h="2153" w="2058">
                  <a:moveTo>
                    <a:pt x="0" y="1"/>
                  </a:moveTo>
                  <a:lnTo>
                    <a:pt x="0" y="2152"/>
                  </a:lnTo>
                  <a:lnTo>
                    <a:pt x="2058" y="2152"/>
                  </a:lnTo>
                  <a:lnTo>
                    <a:pt x="205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35"/>
            <p:cNvSpPr/>
            <p:nvPr/>
          </p:nvSpPr>
          <p:spPr>
            <a:xfrm>
              <a:off x="4265075" y="2456325"/>
              <a:ext cx="51450" cy="53800"/>
            </a:xfrm>
            <a:custGeom>
              <a:rect b="b" l="l" r="r" t="t"/>
              <a:pathLst>
                <a:path extrusionOk="0" h="2152" w="2058">
                  <a:moveTo>
                    <a:pt x="1" y="0"/>
                  </a:moveTo>
                  <a:lnTo>
                    <a:pt x="1" y="2152"/>
                  </a:lnTo>
                  <a:lnTo>
                    <a:pt x="2058" y="2152"/>
                  </a:lnTo>
                  <a:lnTo>
                    <a:pt x="205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35"/>
            <p:cNvSpPr/>
            <p:nvPr/>
          </p:nvSpPr>
          <p:spPr>
            <a:xfrm>
              <a:off x="4198850" y="2444850"/>
              <a:ext cx="31100" cy="81600"/>
            </a:xfrm>
            <a:custGeom>
              <a:rect b="b" l="l" r="r" t="t"/>
              <a:pathLst>
                <a:path extrusionOk="0" h="3264" w="1244">
                  <a:moveTo>
                    <a:pt x="739" y="1"/>
                  </a:moveTo>
                  <a:cubicBezTo>
                    <a:pt x="488" y="1"/>
                    <a:pt x="271" y="210"/>
                    <a:pt x="243" y="487"/>
                  </a:cubicBezTo>
                  <a:lnTo>
                    <a:pt x="30" y="2681"/>
                  </a:lnTo>
                  <a:cubicBezTo>
                    <a:pt x="0" y="2976"/>
                    <a:pt x="193" y="3235"/>
                    <a:pt x="463" y="3262"/>
                  </a:cubicBezTo>
                  <a:cubicBezTo>
                    <a:pt x="477" y="3263"/>
                    <a:pt x="491" y="3264"/>
                    <a:pt x="505" y="3264"/>
                  </a:cubicBezTo>
                  <a:cubicBezTo>
                    <a:pt x="756" y="3264"/>
                    <a:pt x="974" y="3056"/>
                    <a:pt x="1000" y="2777"/>
                  </a:cubicBezTo>
                  <a:lnTo>
                    <a:pt x="1215" y="581"/>
                  </a:lnTo>
                  <a:cubicBezTo>
                    <a:pt x="1243" y="288"/>
                    <a:pt x="1050" y="29"/>
                    <a:pt x="781" y="3"/>
                  </a:cubicBezTo>
                  <a:cubicBezTo>
                    <a:pt x="767" y="1"/>
                    <a:pt x="753" y="1"/>
                    <a:pt x="7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35"/>
            <p:cNvSpPr/>
            <p:nvPr/>
          </p:nvSpPr>
          <p:spPr>
            <a:xfrm>
              <a:off x="4210550" y="2455025"/>
              <a:ext cx="22925" cy="63325"/>
            </a:xfrm>
            <a:custGeom>
              <a:rect b="b" l="l" r="r" t="t"/>
              <a:pathLst>
                <a:path extrusionOk="0" h="2533" w="917">
                  <a:moveTo>
                    <a:pt x="551" y="0"/>
                  </a:moveTo>
                  <a:cubicBezTo>
                    <a:pt x="332" y="0"/>
                    <a:pt x="112" y="546"/>
                    <a:pt x="57" y="1235"/>
                  </a:cubicBezTo>
                  <a:cubicBezTo>
                    <a:pt x="1" y="1934"/>
                    <a:pt x="135" y="2514"/>
                    <a:pt x="357" y="2532"/>
                  </a:cubicBezTo>
                  <a:cubicBezTo>
                    <a:pt x="360" y="2532"/>
                    <a:pt x="363" y="2532"/>
                    <a:pt x="367" y="2532"/>
                  </a:cubicBezTo>
                  <a:cubicBezTo>
                    <a:pt x="586" y="2532"/>
                    <a:pt x="806" y="1989"/>
                    <a:pt x="862" y="1300"/>
                  </a:cubicBezTo>
                  <a:cubicBezTo>
                    <a:pt x="917" y="601"/>
                    <a:pt x="783" y="20"/>
                    <a:pt x="562" y="1"/>
                  </a:cubicBezTo>
                  <a:cubicBezTo>
                    <a:pt x="558" y="0"/>
                    <a:pt x="555" y="0"/>
                    <a:pt x="5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35"/>
            <p:cNvSpPr/>
            <p:nvPr/>
          </p:nvSpPr>
          <p:spPr>
            <a:xfrm>
              <a:off x="4301200" y="2445400"/>
              <a:ext cx="31100" cy="81600"/>
            </a:xfrm>
            <a:custGeom>
              <a:rect b="b" l="l" r="r" t="t"/>
              <a:pathLst>
                <a:path extrusionOk="0" h="3264" w="1244">
                  <a:moveTo>
                    <a:pt x="739" y="1"/>
                  </a:moveTo>
                  <a:cubicBezTo>
                    <a:pt x="488" y="1"/>
                    <a:pt x="271" y="210"/>
                    <a:pt x="243" y="487"/>
                  </a:cubicBezTo>
                  <a:lnTo>
                    <a:pt x="30" y="2683"/>
                  </a:lnTo>
                  <a:cubicBezTo>
                    <a:pt x="0" y="2976"/>
                    <a:pt x="196" y="3235"/>
                    <a:pt x="463" y="3262"/>
                  </a:cubicBezTo>
                  <a:cubicBezTo>
                    <a:pt x="477" y="3263"/>
                    <a:pt x="491" y="3264"/>
                    <a:pt x="505" y="3264"/>
                  </a:cubicBezTo>
                  <a:cubicBezTo>
                    <a:pt x="756" y="3264"/>
                    <a:pt x="972" y="3056"/>
                    <a:pt x="1000" y="2777"/>
                  </a:cubicBezTo>
                  <a:lnTo>
                    <a:pt x="1215" y="581"/>
                  </a:lnTo>
                  <a:cubicBezTo>
                    <a:pt x="1243" y="288"/>
                    <a:pt x="1050" y="29"/>
                    <a:pt x="781" y="3"/>
                  </a:cubicBezTo>
                  <a:cubicBezTo>
                    <a:pt x="767" y="1"/>
                    <a:pt x="753" y="1"/>
                    <a:pt x="7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35"/>
            <p:cNvSpPr/>
            <p:nvPr/>
          </p:nvSpPr>
          <p:spPr>
            <a:xfrm>
              <a:off x="4314225" y="2453100"/>
              <a:ext cx="23000" cy="63325"/>
            </a:xfrm>
            <a:custGeom>
              <a:rect b="b" l="l" r="r" t="t"/>
              <a:pathLst>
                <a:path extrusionOk="0" h="2533" w="920">
                  <a:moveTo>
                    <a:pt x="552" y="1"/>
                  </a:moveTo>
                  <a:cubicBezTo>
                    <a:pt x="333" y="1"/>
                    <a:pt x="112" y="544"/>
                    <a:pt x="58" y="1234"/>
                  </a:cubicBezTo>
                  <a:cubicBezTo>
                    <a:pt x="1" y="1933"/>
                    <a:pt x="135" y="2513"/>
                    <a:pt x="357" y="2533"/>
                  </a:cubicBezTo>
                  <a:cubicBezTo>
                    <a:pt x="360" y="2533"/>
                    <a:pt x="363" y="2533"/>
                    <a:pt x="367" y="2533"/>
                  </a:cubicBezTo>
                  <a:cubicBezTo>
                    <a:pt x="587" y="2533"/>
                    <a:pt x="806" y="1988"/>
                    <a:pt x="862" y="1298"/>
                  </a:cubicBezTo>
                  <a:cubicBezTo>
                    <a:pt x="920" y="600"/>
                    <a:pt x="784" y="19"/>
                    <a:pt x="562" y="1"/>
                  </a:cubicBezTo>
                  <a:cubicBezTo>
                    <a:pt x="559" y="1"/>
                    <a:pt x="555" y="1"/>
                    <a:pt x="55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35"/>
            <p:cNvSpPr/>
            <p:nvPr/>
          </p:nvSpPr>
          <p:spPr>
            <a:xfrm>
              <a:off x="4125725" y="2058475"/>
              <a:ext cx="103525" cy="50850"/>
            </a:xfrm>
            <a:custGeom>
              <a:rect b="b" l="l" r="r" t="t"/>
              <a:pathLst>
                <a:path extrusionOk="0" h="2034" w="4141">
                  <a:moveTo>
                    <a:pt x="1886" y="1"/>
                  </a:moveTo>
                  <a:lnTo>
                    <a:pt x="73" y="249"/>
                  </a:lnTo>
                  <a:lnTo>
                    <a:pt x="1" y="488"/>
                  </a:lnTo>
                  <a:lnTo>
                    <a:pt x="61" y="824"/>
                  </a:lnTo>
                  <a:cubicBezTo>
                    <a:pt x="61" y="824"/>
                    <a:pt x="578" y="1180"/>
                    <a:pt x="1189" y="1325"/>
                  </a:cubicBezTo>
                  <a:cubicBezTo>
                    <a:pt x="1741" y="1753"/>
                    <a:pt x="2280" y="2008"/>
                    <a:pt x="2280" y="2008"/>
                  </a:cubicBezTo>
                  <a:cubicBezTo>
                    <a:pt x="2339" y="2026"/>
                    <a:pt x="2384" y="2033"/>
                    <a:pt x="2418" y="2033"/>
                  </a:cubicBezTo>
                  <a:cubicBezTo>
                    <a:pt x="2579" y="2033"/>
                    <a:pt x="2486" y="1862"/>
                    <a:pt x="2486" y="1862"/>
                  </a:cubicBezTo>
                  <a:cubicBezTo>
                    <a:pt x="2155" y="1768"/>
                    <a:pt x="1749" y="1416"/>
                    <a:pt x="1687" y="1361"/>
                  </a:cubicBezTo>
                  <a:cubicBezTo>
                    <a:pt x="1638" y="1319"/>
                    <a:pt x="1595" y="1279"/>
                    <a:pt x="1559" y="1244"/>
                  </a:cubicBezTo>
                  <a:lnTo>
                    <a:pt x="1601" y="1208"/>
                  </a:lnTo>
                  <a:lnTo>
                    <a:pt x="3311" y="1962"/>
                  </a:lnTo>
                  <a:cubicBezTo>
                    <a:pt x="3340" y="1971"/>
                    <a:pt x="3365" y="1974"/>
                    <a:pt x="3386" y="1974"/>
                  </a:cubicBezTo>
                  <a:cubicBezTo>
                    <a:pt x="3549" y="1974"/>
                    <a:pt x="3492" y="1753"/>
                    <a:pt x="3492" y="1753"/>
                  </a:cubicBezTo>
                  <a:lnTo>
                    <a:pt x="2236" y="1083"/>
                  </a:lnTo>
                  <a:lnTo>
                    <a:pt x="1975" y="905"/>
                  </a:lnTo>
                  <a:lnTo>
                    <a:pt x="2058" y="839"/>
                  </a:lnTo>
                  <a:lnTo>
                    <a:pt x="2037" y="816"/>
                  </a:lnTo>
                  <a:lnTo>
                    <a:pt x="2071" y="831"/>
                  </a:lnTo>
                  <a:lnTo>
                    <a:pt x="3734" y="1517"/>
                  </a:lnTo>
                  <a:lnTo>
                    <a:pt x="3735" y="1517"/>
                  </a:lnTo>
                  <a:cubicBezTo>
                    <a:pt x="3777" y="1532"/>
                    <a:pt x="3815" y="1538"/>
                    <a:pt x="3849" y="1538"/>
                  </a:cubicBezTo>
                  <a:cubicBezTo>
                    <a:pt x="4060" y="1538"/>
                    <a:pt x="4140" y="1308"/>
                    <a:pt x="4140" y="1308"/>
                  </a:cubicBezTo>
                  <a:lnTo>
                    <a:pt x="3884" y="1199"/>
                  </a:lnTo>
                  <a:lnTo>
                    <a:pt x="2098" y="434"/>
                  </a:lnTo>
                  <a:lnTo>
                    <a:pt x="2098" y="434"/>
                  </a:lnTo>
                  <a:lnTo>
                    <a:pt x="3544" y="603"/>
                  </a:lnTo>
                  <a:cubicBezTo>
                    <a:pt x="3548" y="603"/>
                    <a:pt x="3552" y="603"/>
                    <a:pt x="3555" y="603"/>
                  </a:cubicBezTo>
                  <a:cubicBezTo>
                    <a:pt x="3721" y="603"/>
                    <a:pt x="3763" y="480"/>
                    <a:pt x="3772" y="428"/>
                  </a:cubicBezTo>
                  <a:lnTo>
                    <a:pt x="3036" y="258"/>
                  </a:lnTo>
                  <a:lnTo>
                    <a:pt x="2806" y="213"/>
                  </a:lnTo>
                  <a:cubicBezTo>
                    <a:pt x="2585" y="155"/>
                    <a:pt x="2380" y="111"/>
                    <a:pt x="2193" y="80"/>
                  </a:cubicBezTo>
                  <a:lnTo>
                    <a:pt x="1886" y="1"/>
                  </a:lnTo>
                  <a:close/>
                </a:path>
              </a:pathLst>
            </a:custGeom>
            <a:solidFill>
              <a:srgbClr val="F5CB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35"/>
            <p:cNvSpPr/>
            <p:nvPr/>
          </p:nvSpPr>
          <p:spPr>
            <a:xfrm>
              <a:off x="4165825" y="1595800"/>
              <a:ext cx="33000" cy="252300"/>
            </a:xfrm>
            <a:custGeom>
              <a:rect b="b" l="l" r="r" t="t"/>
              <a:pathLst>
                <a:path extrusionOk="0" h="10092" w="1320">
                  <a:moveTo>
                    <a:pt x="1320" y="1"/>
                  </a:moveTo>
                  <a:lnTo>
                    <a:pt x="1106" y="82"/>
                  </a:lnTo>
                  <a:lnTo>
                    <a:pt x="0" y="10091"/>
                  </a:lnTo>
                  <a:lnTo>
                    <a:pt x="0" y="10091"/>
                  </a:lnTo>
                  <a:lnTo>
                    <a:pt x="348" y="9870"/>
                  </a:lnTo>
                  <a:lnTo>
                    <a:pt x="132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35"/>
            <p:cNvSpPr/>
            <p:nvPr/>
          </p:nvSpPr>
          <p:spPr>
            <a:xfrm>
              <a:off x="4316875" y="1603525"/>
              <a:ext cx="7800" cy="145400"/>
            </a:xfrm>
            <a:custGeom>
              <a:rect b="b" l="l" r="r" t="t"/>
              <a:pathLst>
                <a:path extrusionOk="0" h="5816" w="312">
                  <a:moveTo>
                    <a:pt x="82" y="1"/>
                  </a:moveTo>
                  <a:lnTo>
                    <a:pt x="1" y="5815"/>
                  </a:lnTo>
                  <a:lnTo>
                    <a:pt x="311" y="5631"/>
                  </a:lnTo>
                  <a:lnTo>
                    <a:pt x="233" y="69"/>
                  </a:lnTo>
                  <a:lnTo>
                    <a:pt x="8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00" name="Google Shape;2600;p35"/>
            <p:cNvGrpSpPr/>
            <p:nvPr/>
          </p:nvGrpSpPr>
          <p:grpSpPr>
            <a:xfrm rot="3399677">
              <a:off x="4107045" y="1664861"/>
              <a:ext cx="206739" cy="464790"/>
              <a:chOff x="3923998" y="1675814"/>
              <a:chExt cx="544162" cy="1223207"/>
            </a:xfrm>
          </p:grpSpPr>
          <p:sp>
            <p:nvSpPr>
              <p:cNvPr id="2601" name="Google Shape;2601;p35"/>
              <p:cNvSpPr/>
              <p:nvPr/>
            </p:nvSpPr>
            <p:spPr>
              <a:xfrm>
                <a:off x="3989093" y="2438621"/>
                <a:ext cx="203396" cy="460400"/>
              </a:xfrm>
              <a:custGeom>
                <a:rect b="b" l="l" r="r" t="t"/>
                <a:pathLst>
                  <a:path extrusionOk="0" h="25447" w="11242">
                    <a:moveTo>
                      <a:pt x="1069" y="3882"/>
                    </a:moveTo>
                    <a:lnTo>
                      <a:pt x="5590" y="4050"/>
                    </a:lnTo>
                    <a:lnTo>
                      <a:pt x="9734" y="23184"/>
                    </a:lnTo>
                    <a:lnTo>
                      <a:pt x="815" y="24074"/>
                    </a:lnTo>
                    <a:lnTo>
                      <a:pt x="1069" y="3882"/>
                    </a:lnTo>
                    <a:close/>
                    <a:moveTo>
                      <a:pt x="322" y="1"/>
                    </a:moveTo>
                    <a:lnTo>
                      <a:pt x="0" y="25446"/>
                    </a:lnTo>
                    <a:lnTo>
                      <a:pt x="11241" y="24324"/>
                    </a:lnTo>
                    <a:lnTo>
                      <a:pt x="6019" y="216"/>
                    </a:lnTo>
                    <a:lnTo>
                      <a:pt x="32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35"/>
              <p:cNvSpPr/>
              <p:nvPr/>
            </p:nvSpPr>
            <p:spPr>
              <a:xfrm>
                <a:off x="4104754" y="2233477"/>
                <a:ext cx="56358" cy="90463"/>
              </a:xfrm>
              <a:custGeom>
                <a:rect b="b" l="l" r="r" t="t"/>
                <a:pathLst>
                  <a:path extrusionOk="0" h="5000" w="3115">
                    <a:moveTo>
                      <a:pt x="4" y="0"/>
                    </a:moveTo>
                    <a:lnTo>
                      <a:pt x="0" y="472"/>
                    </a:lnTo>
                    <a:cubicBezTo>
                      <a:pt x="1477" y="695"/>
                      <a:pt x="2589" y="1736"/>
                      <a:pt x="2573" y="2967"/>
                    </a:cubicBezTo>
                    <a:lnTo>
                      <a:pt x="2544" y="4992"/>
                    </a:lnTo>
                    <a:lnTo>
                      <a:pt x="3060" y="4999"/>
                    </a:lnTo>
                    <a:lnTo>
                      <a:pt x="3094" y="2544"/>
                    </a:lnTo>
                    <a:cubicBezTo>
                      <a:pt x="3114" y="1173"/>
                      <a:pt x="1732" y="36"/>
                      <a:pt x="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35"/>
              <p:cNvSpPr/>
              <p:nvPr/>
            </p:nvSpPr>
            <p:spPr>
              <a:xfrm>
                <a:off x="4096975" y="1980065"/>
                <a:ext cx="371186" cy="193825"/>
              </a:xfrm>
              <a:custGeom>
                <a:rect b="b" l="l" r="r" t="t"/>
                <a:pathLst>
                  <a:path extrusionOk="0" h="10713" w="20516">
                    <a:moveTo>
                      <a:pt x="17757" y="0"/>
                    </a:moveTo>
                    <a:cubicBezTo>
                      <a:pt x="14371" y="4630"/>
                      <a:pt x="9007" y="7295"/>
                      <a:pt x="3386" y="7295"/>
                    </a:cubicBezTo>
                    <a:cubicBezTo>
                      <a:pt x="2444" y="7295"/>
                      <a:pt x="1495" y="7220"/>
                      <a:pt x="546" y="7067"/>
                    </a:cubicBezTo>
                    <a:cubicBezTo>
                      <a:pt x="364" y="8191"/>
                      <a:pt x="180" y="9318"/>
                      <a:pt x="1" y="10440"/>
                    </a:cubicBezTo>
                    <a:cubicBezTo>
                      <a:pt x="1133" y="10623"/>
                      <a:pt x="2267" y="10713"/>
                      <a:pt x="3391" y="10713"/>
                    </a:cubicBezTo>
                    <a:cubicBezTo>
                      <a:pt x="10091" y="10713"/>
                      <a:pt x="16483" y="7535"/>
                      <a:pt x="20515" y="2018"/>
                    </a:cubicBezTo>
                    <a:cubicBezTo>
                      <a:pt x="19596" y="1346"/>
                      <a:pt x="18675" y="673"/>
                      <a:pt x="1775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35"/>
              <p:cNvSpPr/>
              <p:nvPr/>
            </p:nvSpPr>
            <p:spPr>
              <a:xfrm>
                <a:off x="4109802" y="1983665"/>
                <a:ext cx="353184" cy="183820"/>
              </a:xfrm>
              <a:custGeom>
                <a:rect b="b" l="l" r="r" t="t"/>
                <a:pathLst>
                  <a:path extrusionOk="0" h="10160" w="19521">
                    <a:moveTo>
                      <a:pt x="17321" y="0"/>
                    </a:moveTo>
                    <a:cubicBezTo>
                      <a:pt x="13873" y="4716"/>
                      <a:pt x="8409" y="7435"/>
                      <a:pt x="2680" y="7435"/>
                    </a:cubicBezTo>
                    <a:cubicBezTo>
                      <a:pt x="1907" y="7435"/>
                      <a:pt x="1129" y="7385"/>
                      <a:pt x="351" y="7284"/>
                    </a:cubicBezTo>
                    <a:cubicBezTo>
                      <a:pt x="232" y="8185"/>
                      <a:pt x="118" y="9086"/>
                      <a:pt x="1" y="9986"/>
                    </a:cubicBezTo>
                    <a:cubicBezTo>
                      <a:pt x="898" y="10102"/>
                      <a:pt x="1794" y="10159"/>
                      <a:pt x="2684" y="10159"/>
                    </a:cubicBezTo>
                    <a:cubicBezTo>
                      <a:pt x="9272" y="10159"/>
                      <a:pt x="15554" y="7032"/>
                      <a:pt x="19521" y="1610"/>
                    </a:cubicBezTo>
                    <a:cubicBezTo>
                      <a:pt x="18787" y="1074"/>
                      <a:pt x="18055" y="537"/>
                      <a:pt x="173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35"/>
              <p:cNvSpPr/>
              <p:nvPr/>
            </p:nvSpPr>
            <p:spPr>
              <a:xfrm>
                <a:off x="4138097" y="1986379"/>
                <a:ext cx="294872" cy="143872"/>
              </a:xfrm>
              <a:custGeom>
                <a:rect b="b" l="l" r="r" t="t"/>
                <a:pathLst>
                  <a:path extrusionOk="0" h="7952" w="16298">
                    <a:moveTo>
                      <a:pt x="15962" y="0"/>
                    </a:moveTo>
                    <a:cubicBezTo>
                      <a:pt x="12465" y="4781"/>
                      <a:pt x="6924" y="7537"/>
                      <a:pt x="1118" y="7537"/>
                    </a:cubicBezTo>
                    <a:cubicBezTo>
                      <a:pt x="754" y="7537"/>
                      <a:pt x="390" y="7526"/>
                      <a:pt x="24" y="7504"/>
                    </a:cubicBezTo>
                    <a:cubicBezTo>
                      <a:pt x="17" y="7643"/>
                      <a:pt x="9" y="7781"/>
                      <a:pt x="0" y="7918"/>
                    </a:cubicBezTo>
                    <a:cubicBezTo>
                      <a:pt x="373" y="7940"/>
                      <a:pt x="745" y="7951"/>
                      <a:pt x="1116" y="7951"/>
                    </a:cubicBezTo>
                    <a:cubicBezTo>
                      <a:pt x="7055" y="7951"/>
                      <a:pt x="12722" y="5136"/>
                      <a:pt x="16298" y="247"/>
                    </a:cubicBezTo>
                    <a:cubicBezTo>
                      <a:pt x="16186" y="165"/>
                      <a:pt x="16073" y="83"/>
                      <a:pt x="159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35"/>
              <p:cNvSpPr/>
              <p:nvPr/>
            </p:nvSpPr>
            <p:spPr>
              <a:xfrm>
                <a:off x="4136994" y="1996800"/>
                <a:ext cx="310142" cy="151036"/>
              </a:xfrm>
              <a:custGeom>
                <a:rect b="b" l="l" r="r" t="t"/>
                <a:pathLst>
                  <a:path extrusionOk="0" h="8348" w="17142">
                    <a:moveTo>
                      <a:pt x="16805" y="0"/>
                    </a:moveTo>
                    <a:cubicBezTo>
                      <a:pt x="13124" y="5031"/>
                      <a:pt x="7292" y="7933"/>
                      <a:pt x="1178" y="7933"/>
                    </a:cubicBezTo>
                    <a:cubicBezTo>
                      <a:pt x="795" y="7933"/>
                      <a:pt x="411" y="7921"/>
                      <a:pt x="26" y="7898"/>
                    </a:cubicBezTo>
                    <a:cubicBezTo>
                      <a:pt x="19" y="8035"/>
                      <a:pt x="9" y="8175"/>
                      <a:pt x="0" y="8312"/>
                    </a:cubicBezTo>
                    <a:cubicBezTo>
                      <a:pt x="394" y="8336"/>
                      <a:pt x="787" y="8347"/>
                      <a:pt x="1179" y="8347"/>
                    </a:cubicBezTo>
                    <a:cubicBezTo>
                      <a:pt x="7426" y="8347"/>
                      <a:pt x="13380" y="5384"/>
                      <a:pt x="17141" y="245"/>
                    </a:cubicBezTo>
                    <a:cubicBezTo>
                      <a:pt x="17029" y="161"/>
                      <a:pt x="16919" y="79"/>
                      <a:pt x="16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35"/>
              <p:cNvSpPr/>
              <p:nvPr/>
            </p:nvSpPr>
            <p:spPr>
              <a:xfrm>
                <a:off x="4136089" y="2006334"/>
                <a:ext cx="324091" cy="157676"/>
              </a:xfrm>
              <a:custGeom>
                <a:rect b="b" l="l" r="r" t="t"/>
                <a:pathLst>
                  <a:path extrusionOk="0" h="8715" w="17913">
                    <a:moveTo>
                      <a:pt x="17575" y="0"/>
                    </a:moveTo>
                    <a:cubicBezTo>
                      <a:pt x="13724" y="5264"/>
                      <a:pt x="7620" y="8298"/>
                      <a:pt x="1223" y="8298"/>
                    </a:cubicBezTo>
                    <a:cubicBezTo>
                      <a:pt x="824" y="8298"/>
                      <a:pt x="424" y="8286"/>
                      <a:pt x="24" y="8263"/>
                    </a:cubicBezTo>
                    <a:cubicBezTo>
                      <a:pt x="15" y="8398"/>
                      <a:pt x="7" y="8538"/>
                      <a:pt x="1" y="8678"/>
                    </a:cubicBezTo>
                    <a:cubicBezTo>
                      <a:pt x="410" y="8702"/>
                      <a:pt x="818" y="8714"/>
                      <a:pt x="1226" y="8714"/>
                    </a:cubicBezTo>
                    <a:cubicBezTo>
                      <a:pt x="7753" y="8714"/>
                      <a:pt x="13981" y="5618"/>
                      <a:pt x="17913" y="244"/>
                    </a:cubicBezTo>
                    <a:cubicBezTo>
                      <a:pt x="17800" y="164"/>
                      <a:pt x="17688" y="81"/>
                      <a:pt x="175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35"/>
              <p:cNvSpPr/>
              <p:nvPr/>
            </p:nvSpPr>
            <p:spPr>
              <a:xfrm>
                <a:off x="4089593" y="2278617"/>
                <a:ext cx="180093" cy="151398"/>
              </a:xfrm>
              <a:custGeom>
                <a:rect b="b" l="l" r="r" t="t"/>
                <a:pathLst>
                  <a:path extrusionOk="0" h="8368" w="9954">
                    <a:moveTo>
                      <a:pt x="71" y="1"/>
                    </a:moveTo>
                    <a:lnTo>
                      <a:pt x="1" y="7302"/>
                    </a:lnTo>
                    <a:cubicBezTo>
                      <a:pt x="749" y="6404"/>
                      <a:pt x="1677" y="6078"/>
                      <a:pt x="2631" y="6078"/>
                    </a:cubicBezTo>
                    <a:cubicBezTo>
                      <a:pt x="5160" y="6078"/>
                      <a:pt x="7866" y="8368"/>
                      <a:pt x="7866" y="8368"/>
                    </a:cubicBezTo>
                    <a:lnTo>
                      <a:pt x="9954" y="2997"/>
                    </a:lnTo>
                    <a:lnTo>
                      <a:pt x="9113" y="2387"/>
                    </a:lnTo>
                    <a:lnTo>
                      <a:pt x="8280" y="3599"/>
                    </a:lnTo>
                    <a:lnTo>
                      <a:pt x="7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35"/>
              <p:cNvSpPr/>
              <p:nvPr/>
            </p:nvSpPr>
            <p:spPr>
              <a:xfrm>
                <a:off x="4012920" y="1859446"/>
                <a:ext cx="45738" cy="17948"/>
              </a:xfrm>
              <a:custGeom>
                <a:rect b="b" l="l" r="r" t="t"/>
                <a:pathLst>
                  <a:path extrusionOk="0" h="992" w="2528">
                    <a:moveTo>
                      <a:pt x="15" y="1"/>
                    </a:moveTo>
                    <a:lnTo>
                      <a:pt x="1" y="959"/>
                    </a:lnTo>
                    <a:lnTo>
                      <a:pt x="2513" y="992"/>
                    </a:lnTo>
                    <a:lnTo>
                      <a:pt x="2527" y="36"/>
                    </a:lnTo>
                    <a:lnTo>
                      <a:pt x="1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35"/>
              <p:cNvSpPr/>
              <p:nvPr/>
            </p:nvSpPr>
            <p:spPr>
              <a:xfrm>
                <a:off x="3923998" y="2248240"/>
                <a:ext cx="40636" cy="68408"/>
              </a:xfrm>
              <a:custGeom>
                <a:rect b="b" l="l" r="r" t="t"/>
                <a:pathLst>
                  <a:path extrusionOk="0" h="3781" w="2246">
                    <a:moveTo>
                      <a:pt x="1414" y="1"/>
                    </a:moveTo>
                    <a:lnTo>
                      <a:pt x="1386" y="1925"/>
                    </a:lnTo>
                    <a:cubicBezTo>
                      <a:pt x="1374" y="2699"/>
                      <a:pt x="766" y="3318"/>
                      <a:pt x="3" y="3363"/>
                    </a:cubicBezTo>
                    <a:lnTo>
                      <a:pt x="0" y="3751"/>
                    </a:lnTo>
                    <a:lnTo>
                      <a:pt x="2193" y="3781"/>
                    </a:lnTo>
                    <a:lnTo>
                      <a:pt x="2246" y="15"/>
                    </a:lnTo>
                    <a:lnTo>
                      <a:pt x="14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35"/>
              <p:cNvSpPr/>
              <p:nvPr/>
            </p:nvSpPr>
            <p:spPr>
              <a:xfrm>
                <a:off x="3961123" y="2237566"/>
                <a:ext cx="26560" cy="87694"/>
              </a:xfrm>
              <a:custGeom>
                <a:rect b="b" l="l" r="r" t="t"/>
                <a:pathLst>
                  <a:path extrusionOk="0" h="4847" w="1468">
                    <a:moveTo>
                      <a:pt x="69" y="0"/>
                    </a:moveTo>
                    <a:lnTo>
                      <a:pt x="0" y="4829"/>
                    </a:lnTo>
                    <a:lnTo>
                      <a:pt x="1402" y="4847"/>
                    </a:lnTo>
                    <a:lnTo>
                      <a:pt x="1467" y="22"/>
                    </a:lnTo>
                    <a:lnTo>
                      <a:pt x="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35"/>
              <p:cNvSpPr/>
              <p:nvPr/>
            </p:nvSpPr>
            <p:spPr>
              <a:xfrm>
                <a:off x="3984986" y="1901763"/>
                <a:ext cx="133269" cy="519255"/>
              </a:xfrm>
              <a:custGeom>
                <a:rect b="b" l="l" r="r" t="t"/>
                <a:pathLst>
                  <a:path extrusionOk="0" h="28700" w="7366">
                    <a:moveTo>
                      <a:pt x="397" y="0"/>
                    </a:moveTo>
                    <a:lnTo>
                      <a:pt x="0" y="28600"/>
                    </a:lnTo>
                    <a:lnTo>
                      <a:pt x="6969" y="28699"/>
                    </a:lnTo>
                    <a:lnTo>
                      <a:pt x="7366" y="98"/>
                    </a:lnTo>
                    <a:lnTo>
                      <a:pt x="39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35"/>
              <p:cNvSpPr/>
              <p:nvPr/>
            </p:nvSpPr>
            <p:spPr>
              <a:xfrm>
                <a:off x="3992675" y="2046046"/>
                <a:ext cx="21747" cy="185412"/>
              </a:xfrm>
              <a:custGeom>
                <a:rect b="b" l="l" r="r" t="t"/>
                <a:pathLst>
                  <a:path extrusionOk="0" h="10248" w="1202">
                    <a:moveTo>
                      <a:pt x="143" y="1"/>
                    </a:moveTo>
                    <a:lnTo>
                      <a:pt x="0" y="10246"/>
                    </a:lnTo>
                    <a:cubicBezTo>
                      <a:pt x="7" y="10246"/>
                      <a:pt x="11" y="10246"/>
                      <a:pt x="18" y="10247"/>
                    </a:cubicBezTo>
                    <a:cubicBezTo>
                      <a:pt x="23" y="10248"/>
                      <a:pt x="27" y="10248"/>
                      <a:pt x="32" y="10248"/>
                    </a:cubicBezTo>
                    <a:cubicBezTo>
                      <a:pt x="605" y="10248"/>
                      <a:pt x="1073" y="9787"/>
                      <a:pt x="1083" y="9211"/>
                    </a:cubicBezTo>
                    <a:lnTo>
                      <a:pt x="1196" y="1063"/>
                    </a:lnTo>
                    <a:cubicBezTo>
                      <a:pt x="1202" y="484"/>
                      <a:pt x="740" y="8"/>
                      <a:pt x="1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35"/>
              <p:cNvSpPr/>
              <p:nvPr/>
            </p:nvSpPr>
            <p:spPr>
              <a:xfrm>
                <a:off x="4017805" y="1895702"/>
                <a:ext cx="26849" cy="529188"/>
              </a:xfrm>
              <a:custGeom>
                <a:rect b="b" l="l" r="r" t="t"/>
                <a:pathLst>
                  <a:path extrusionOk="0" h="29249" w="1484">
                    <a:moveTo>
                      <a:pt x="409" y="0"/>
                    </a:moveTo>
                    <a:lnTo>
                      <a:pt x="1" y="29233"/>
                    </a:lnTo>
                    <a:lnTo>
                      <a:pt x="1078" y="29249"/>
                    </a:lnTo>
                    <a:lnTo>
                      <a:pt x="1483" y="17"/>
                    </a:lnTo>
                    <a:lnTo>
                      <a:pt x="4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35"/>
              <p:cNvSpPr/>
              <p:nvPr/>
            </p:nvSpPr>
            <p:spPr>
              <a:xfrm>
                <a:off x="4056214" y="1895087"/>
                <a:ext cx="38591" cy="530961"/>
              </a:xfrm>
              <a:custGeom>
                <a:rect b="b" l="l" r="r" t="t"/>
                <a:pathLst>
                  <a:path extrusionOk="0" h="29347" w="2133">
                    <a:moveTo>
                      <a:pt x="405" y="1"/>
                    </a:moveTo>
                    <a:lnTo>
                      <a:pt x="0" y="29324"/>
                    </a:lnTo>
                    <a:lnTo>
                      <a:pt x="1724" y="29346"/>
                    </a:lnTo>
                    <a:lnTo>
                      <a:pt x="2132" y="23"/>
                    </a:lnTo>
                    <a:lnTo>
                      <a:pt x="4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35"/>
              <p:cNvSpPr/>
              <p:nvPr/>
            </p:nvSpPr>
            <p:spPr>
              <a:xfrm>
                <a:off x="3974981" y="2410199"/>
                <a:ext cx="137630" cy="34882"/>
              </a:xfrm>
              <a:custGeom>
                <a:rect b="b" l="l" r="r" t="t"/>
                <a:pathLst>
                  <a:path extrusionOk="0" h="1928" w="7607">
                    <a:moveTo>
                      <a:pt x="24" y="0"/>
                    </a:moveTo>
                    <a:lnTo>
                      <a:pt x="1" y="1825"/>
                    </a:lnTo>
                    <a:lnTo>
                      <a:pt x="7583" y="1928"/>
                    </a:lnTo>
                    <a:lnTo>
                      <a:pt x="7607" y="109"/>
                    </a:lnTo>
                    <a:lnTo>
                      <a:pt x="2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35"/>
              <p:cNvSpPr/>
              <p:nvPr/>
            </p:nvSpPr>
            <p:spPr>
              <a:xfrm>
                <a:off x="3984118" y="1874119"/>
                <a:ext cx="137648" cy="34882"/>
              </a:xfrm>
              <a:custGeom>
                <a:rect b="b" l="l" r="r" t="t"/>
                <a:pathLst>
                  <a:path extrusionOk="0" h="1928" w="7608">
                    <a:moveTo>
                      <a:pt x="24" y="0"/>
                    </a:moveTo>
                    <a:lnTo>
                      <a:pt x="0" y="1822"/>
                    </a:lnTo>
                    <a:lnTo>
                      <a:pt x="7580" y="1928"/>
                    </a:lnTo>
                    <a:lnTo>
                      <a:pt x="7607" y="106"/>
                    </a:lnTo>
                    <a:lnTo>
                      <a:pt x="2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35"/>
              <p:cNvSpPr/>
              <p:nvPr/>
            </p:nvSpPr>
            <p:spPr>
              <a:xfrm>
                <a:off x="3990594" y="1907155"/>
                <a:ext cx="25547" cy="106619"/>
              </a:xfrm>
              <a:custGeom>
                <a:rect b="b" l="l" r="r" t="t"/>
                <a:pathLst>
                  <a:path extrusionOk="0" h="5893" w="1412">
                    <a:moveTo>
                      <a:pt x="83" y="0"/>
                    </a:moveTo>
                    <a:lnTo>
                      <a:pt x="1" y="5875"/>
                    </a:lnTo>
                    <a:lnTo>
                      <a:pt x="1330" y="5893"/>
                    </a:lnTo>
                    <a:lnTo>
                      <a:pt x="1411" y="20"/>
                    </a:lnTo>
                    <a:lnTo>
                      <a:pt x="8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35"/>
              <p:cNvSpPr/>
              <p:nvPr/>
            </p:nvSpPr>
            <p:spPr>
              <a:xfrm>
                <a:off x="4025096" y="2050478"/>
                <a:ext cx="14004" cy="334892"/>
              </a:xfrm>
              <a:custGeom>
                <a:rect b="b" l="l" r="r" t="t"/>
                <a:pathLst>
                  <a:path extrusionOk="0" h="18510" w="774">
                    <a:moveTo>
                      <a:pt x="512" y="0"/>
                    </a:moveTo>
                    <a:cubicBezTo>
                      <a:pt x="370" y="0"/>
                      <a:pt x="253" y="113"/>
                      <a:pt x="252" y="259"/>
                    </a:cubicBezTo>
                    <a:lnTo>
                      <a:pt x="0" y="18245"/>
                    </a:lnTo>
                    <a:cubicBezTo>
                      <a:pt x="0" y="18389"/>
                      <a:pt x="113" y="18505"/>
                      <a:pt x="256" y="18509"/>
                    </a:cubicBezTo>
                    <a:cubicBezTo>
                      <a:pt x="401" y="18509"/>
                      <a:pt x="520" y="18396"/>
                      <a:pt x="520" y="18255"/>
                    </a:cubicBezTo>
                    <a:lnTo>
                      <a:pt x="770" y="261"/>
                    </a:lnTo>
                    <a:cubicBezTo>
                      <a:pt x="774" y="119"/>
                      <a:pt x="657" y="3"/>
                      <a:pt x="514" y="0"/>
                    </a:cubicBezTo>
                    <a:cubicBezTo>
                      <a:pt x="513" y="0"/>
                      <a:pt x="512" y="0"/>
                      <a:pt x="5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35"/>
              <p:cNvSpPr/>
              <p:nvPr/>
            </p:nvSpPr>
            <p:spPr>
              <a:xfrm>
                <a:off x="3954393" y="2304687"/>
                <a:ext cx="16555" cy="16410"/>
              </a:xfrm>
              <a:custGeom>
                <a:rect b="b" l="l" r="r" t="t"/>
                <a:pathLst>
                  <a:path extrusionOk="0" h="907" w="915">
                    <a:moveTo>
                      <a:pt x="461" y="0"/>
                    </a:moveTo>
                    <a:cubicBezTo>
                      <a:pt x="214" y="0"/>
                      <a:pt x="9" y="199"/>
                      <a:pt x="5" y="445"/>
                    </a:cubicBezTo>
                    <a:cubicBezTo>
                      <a:pt x="1" y="696"/>
                      <a:pt x="201" y="902"/>
                      <a:pt x="453" y="907"/>
                    </a:cubicBezTo>
                    <a:cubicBezTo>
                      <a:pt x="455" y="907"/>
                      <a:pt x="458" y="907"/>
                      <a:pt x="460" y="907"/>
                    </a:cubicBezTo>
                    <a:cubicBezTo>
                      <a:pt x="707" y="907"/>
                      <a:pt x="907" y="708"/>
                      <a:pt x="912" y="459"/>
                    </a:cubicBezTo>
                    <a:cubicBezTo>
                      <a:pt x="914" y="209"/>
                      <a:pt x="714" y="4"/>
                      <a:pt x="464" y="0"/>
                    </a:cubicBezTo>
                    <a:cubicBezTo>
                      <a:pt x="463" y="0"/>
                      <a:pt x="462" y="0"/>
                      <a:pt x="4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35"/>
              <p:cNvSpPr/>
              <p:nvPr/>
            </p:nvSpPr>
            <p:spPr>
              <a:xfrm>
                <a:off x="3956129" y="2306695"/>
                <a:ext cx="13009" cy="12918"/>
              </a:xfrm>
              <a:custGeom>
                <a:rect b="b" l="l" r="r" t="t"/>
                <a:pathLst>
                  <a:path extrusionOk="0" h="714" w="719">
                    <a:moveTo>
                      <a:pt x="361" y="1"/>
                    </a:moveTo>
                    <a:cubicBezTo>
                      <a:pt x="166" y="1"/>
                      <a:pt x="6" y="157"/>
                      <a:pt x="5" y="352"/>
                    </a:cubicBezTo>
                    <a:cubicBezTo>
                      <a:pt x="1" y="550"/>
                      <a:pt x="160" y="712"/>
                      <a:pt x="354" y="714"/>
                    </a:cubicBezTo>
                    <a:cubicBezTo>
                      <a:pt x="355" y="714"/>
                      <a:pt x="356" y="714"/>
                      <a:pt x="356" y="714"/>
                    </a:cubicBezTo>
                    <a:cubicBezTo>
                      <a:pt x="553" y="714"/>
                      <a:pt x="714" y="558"/>
                      <a:pt x="717" y="362"/>
                    </a:cubicBezTo>
                    <a:cubicBezTo>
                      <a:pt x="718" y="167"/>
                      <a:pt x="563" y="3"/>
                      <a:pt x="364" y="1"/>
                    </a:cubicBezTo>
                    <a:cubicBezTo>
                      <a:pt x="363" y="1"/>
                      <a:pt x="362" y="1"/>
                      <a:pt x="3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35"/>
              <p:cNvSpPr/>
              <p:nvPr/>
            </p:nvSpPr>
            <p:spPr>
              <a:xfrm>
                <a:off x="3956600" y="2239737"/>
                <a:ext cx="16537" cy="16428"/>
              </a:xfrm>
              <a:custGeom>
                <a:rect b="b" l="l" r="r" t="t"/>
                <a:pathLst>
                  <a:path extrusionOk="0" h="908" w="914">
                    <a:moveTo>
                      <a:pt x="457" y="0"/>
                    </a:moveTo>
                    <a:cubicBezTo>
                      <a:pt x="209" y="0"/>
                      <a:pt x="7" y="199"/>
                      <a:pt x="3" y="447"/>
                    </a:cubicBezTo>
                    <a:cubicBezTo>
                      <a:pt x="0" y="698"/>
                      <a:pt x="201" y="904"/>
                      <a:pt x="451" y="907"/>
                    </a:cubicBezTo>
                    <a:cubicBezTo>
                      <a:pt x="453" y="907"/>
                      <a:pt x="456" y="907"/>
                      <a:pt x="458" y="907"/>
                    </a:cubicBezTo>
                    <a:cubicBezTo>
                      <a:pt x="705" y="907"/>
                      <a:pt x="907" y="710"/>
                      <a:pt x="911" y="461"/>
                    </a:cubicBezTo>
                    <a:cubicBezTo>
                      <a:pt x="914" y="212"/>
                      <a:pt x="715" y="3"/>
                      <a:pt x="465" y="0"/>
                    </a:cubicBezTo>
                    <a:cubicBezTo>
                      <a:pt x="462" y="0"/>
                      <a:pt x="460" y="0"/>
                      <a:pt x="4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35"/>
              <p:cNvSpPr/>
              <p:nvPr/>
            </p:nvSpPr>
            <p:spPr>
              <a:xfrm>
                <a:off x="3958300" y="2241239"/>
                <a:ext cx="13045" cy="12954"/>
              </a:xfrm>
              <a:custGeom>
                <a:rect b="b" l="l" r="r" t="t"/>
                <a:pathLst>
                  <a:path extrusionOk="0" h="716" w="721">
                    <a:moveTo>
                      <a:pt x="361" y="1"/>
                    </a:moveTo>
                    <a:cubicBezTo>
                      <a:pt x="166" y="1"/>
                      <a:pt x="8" y="158"/>
                      <a:pt x="5" y="354"/>
                    </a:cubicBezTo>
                    <a:cubicBezTo>
                      <a:pt x="1" y="549"/>
                      <a:pt x="159" y="714"/>
                      <a:pt x="357" y="715"/>
                    </a:cubicBezTo>
                    <a:cubicBezTo>
                      <a:pt x="552" y="715"/>
                      <a:pt x="714" y="559"/>
                      <a:pt x="718" y="362"/>
                    </a:cubicBezTo>
                    <a:cubicBezTo>
                      <a:pt x="721" y="166"/>
                      <a:pt x="563" y="2"/>
                      <a:pt x="367" y="1"/>
                    </a:cubicBezTo>
                    <a:cubicBezTo>
                      <a:pt x="365" y="1"/>
                      <a:pt x="363" y="1"/>
                      <a:pt x="3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35"/>
              <p:cNvSpPr/>
              <p:nvPr/>
            </p:nvSpPr>
            <p:spPr>
              <a:xfrm>
                <a:off x="4068643" y="2029528"/>
                <a:ext cx="47004" cy="9553"/>
              </a:xfrm>
              <a:custGeom>
                <a:rect b="b" l="l" r="r" t="t"/>
                <a:pathLst>
                  <a:path extrusionOk="0" h="528" w="2598">
                    <a:moveTo>
                      <a:pt x="248" y="0"/>
                    </a:moveTo>
                    <a:cubicBezTo>
                      <a:pt x="115" y="0"/>
                      <a:pt x="4" y="108"/>
                      <a:pt x="4" y="242"/>
                    </a:cubicBezTo>
                    <a:cubicBezTo>
                      <a:pt x="1" y="380"/>
                      <a:pt x="112" y="492"/>
                      <a:pt x="247" y="495"/>
                    </a:cubicBezTo>
                    <a:lnTo>
                      <a:pt x="2588" y="527"/>
                    </a:lnTo>
                    <a:lnTo>
                      <a:pt x="2598" y="33"/>
                    </a:lnTo>
                    <a:lnTo>
                      <a:pt x="254" y="0"/>
                    </a:lnTo>
                    <a:cubicBezTo>
                      <a:pt x="252" y="0"/>
                      <a:pt x="250" y="0"/>
                      <a:pt x="2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35"/>
              <p:cNvSpPr/>
              <p:nvPr/>
            </p:nvSpPr>
            <p:spPr>
              <a:xfrm>
                <a:off x="4068860" y="2017823"/>
                <a:ext cx="46950" cy="9517"/>
              </a:xfrm>
              <a:custGeom>
                <a:rect b="b" l="l" r="r" t="t"/>
                <a:pathLst>
                  <a:path extrusionOk="0" h="526" w="2595">
                    <a:moveTo>
                      <a:pt x="246" y="0"/>
                    </a:moveTo>
                    <a:cubicBezTo>
                      <a:pt x="113" y="0"/>
                      <a:pt x="3" y="108"/>
                      <a:pt x="2" y="243"/>
                    </a:cubicBezTo>
                    <a:cubicBezTo>
                      <a:pt x="0" y="379"/>
                      <a:pt x="107" y="492"/>
                      <a:pt x="243" y="495"/>
                    </a:cubicBezTo>
                    <a:lnTo>
                      <a:pt x="2587" y="526"/>
                    </a:lnTo>
                    <a:lnTo>
                      <a:pt x="2594" y="30"/>
                    </a:lnTo>
                    <a:lnTo>
                      <a:pt x="252" y="1"/>
                    </a:lnTo>
                    <a:cubicBezTo>
                      <a:pt x="250" y="0"/>
                      <a:pt x="248" y="0"/>
                      <a:pt x="2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35"/>
              <p:cNvSpPr/>
              <p:nvPr/>
            </p:nvSpPr>
            <p:spPr>
              <a:xfrm>
                <a:off x="4068950" y="2006099"/>
                <a:ext cx="47004" cy="9517"/>
              </a:xfrm>
              <a:custGeom>
                <a:rect b="b" l="l" r="r" t="t"/>
                <a:pathLst>
                  <a:path extrusionOk="0" h="526" w="2598">
                    <a:moveTo>
                      <a:pt x="249" y="0"/>
                    </a:moveTo>
                    <a:cubicBezTo>
                      <a:pt x="115" y="0"/>
                      <a:pt x="6" y="109"/>
                      <a:pt x="4" y="243"/>
                    </a:cubicBezTo>
                    <a:cubicBezTo>
                      <a:pt x="1" y="379"/>
                      <a:pt x="111" y="492"/>
                      <a:pt x="245" y="495"/>
                    </a:cubicBezTo>
                    <a:lnTo>
                      <a:pt x="2589" y="526"/>
                    </a:lnTo>
                    <a:lnTo>
                      <a:pt x="2598" y="31"/>
                    </a:lnTo>
                    <a:lnTo>
                      <a:pt x="256" y="0"/>
                    </a:lnTo>
                    <a:cubicBezTo>
                      <a:pt x="254" y="0"/>
                      <a:pt x="251" y="0"/>
                      <a:pt x="2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35"/>
              <p:cNvSpPr/>
              <p:nvPr/>
            </p:nvSpPr>
            <p:spPr>
              <a:xfrm>
                <a:off x="4069131" y="1994394"/>
                <a:ext cx="47004" cy="9553"/>
              </a:xfrm>
              <a:custGeom>
                <a:rect b="b" l="l" r="r" t="t"/>
                <a:pathLst>
                  <a:path extrusionOk="0" h="528" w="2598">
                    <a:moveTo>
                      <a:pt x="251" y="1"/>
                    </a:moveTo>
                    <a:cubicBezTo>
                      <a:pt x="115" y="1"/>
                      <a:pt x="6" y="107"/>
                      <a:pt x="2" y="245"/>
                    </a:cubicBezTo>
                    <a:cubicBezTo>
                      <a:pt x="1" y="380"/>
                      <a:pt x="112" y="493"/>
                      <a:pt x="246" y="495"/>
                    </a:cubicBezTo>
                    <a:lnTo>
                      <a:pt x="2591" y="527"/>
                    </a:lnTo>
                    <a:lnTo>
                      <a:pt x="2598" y="32"/>
                    </a:lnTo>
                    <a:lnTo>
                      <a:pt x="253" y="1"/>
                    </a:lnTo>
                    <a:cubicBezTo>
                      <a:pt x="253" y="1"/>
                      <a:pt x="252" y="1"/>
                      <a:pt x="2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35"/>
              <p:cNvSpPr/>
              <p:nvPr/>
            </p:nvSpPr>
            <p:spPr>
              <a:xfrm>
                <a:off x="4069312" y="1982634"/>
                <a:ext cx="46986" cy="9553"/>
              </a:xfrm>
              <a:custGeom>
                <a:rect b="b" l="l" r="r" t="t"/>
                <a:pathLst>
                  <a:path extrusionOk="0" h="528" w="2597">
                    <a:moveTo>
                      <a:pt x="251" y="1"/>
                    </a:moveTo>
                    <a:cubicBezTo>
                      <a:pt x="116" y="1"/>
                      <a:pt x="5" y="108"/>
                      <a:pt x="3" y="245"/>
                    </a:cubicBezTo>
                    <a:cubicBezTo>
                      <a:pt x="1" y="381"/>
                      <a:pt x="111" y="494"/>
                      <a:pt x="245" y="495"/>
                    </a:cubicBezTo>
                    <a:lnTo>
                      <a:pt x="2589" y="528"/>
                    </a:lnTo>
                    <a:lnTo>
                      <a:pt x="2596" y="33"/>
                    </a:lnTo>
                    <a:lnTo>
                      <a:pt x="253" y="1"/>
                    </a:lnTo>
                    <a:cubicBezTo>
                      <a:pt x="252" y="1"/>
                      <a:pt x="252" y="1"/>
                      <a:pt x="2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35"/>
              <p:cNvSpPr/>
              <p:nvPr/>
            </p:nvSpPr>
            <p:spPr>
              <a:xfrm>
                <a:off x="4069493" y="1970965"/>
                <a:ext cx="46950" cy="9517"/>
              </a:xfrm>
              <a:custGeom>
                <a:rect b="b" l="l" r="r" t="t"/>
                <a:pathLst>
                  <a:path extrusionOk="0" h="526" w="2595">
                    <a:moveTo>
                      <a:pt x="249" y="1"/>
                    </a:moveTo>
                    <a:cubicBezTo>
                      <a:pt x="115" y="1"/>
                      <a:pt x="3" y="107"/>
                      <a:pt x="2" y="244"/>
                    </a:cubicBezTo>
                    <a:cubicBezTo>
                      <a:pt x="0" y="381"/>
                      <a:pt x="108" y="493"/>
                      <a:pt x="243" y="495"/>
                    </a:cubicBezTo>
                    <a:lnTo>
                      <a:pt x="2588" y="526"/>
                    </a:lnTo>
                    <a:lnTo>
                      <a:pt x="2595" y="30"/>
                    </a:lnTo>
                    <a:lnTo>
                      <a:pt x="252" y="1"/>
                    </a:lnTo>
                    <a:cubicBezTo>
                      <a:pt x="251" y="1"/>
                      <a:pt x="250" y="1"/>
                      <a:pt x="24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35"/>
              <p:cNvSpPr/>
              <p:nvPr/>
            </p:nvSpPr>
            <p:spPr>
              <a:xfrm>
                <a:off x="4069565" y="1959241"/>
                <a:ext cx="47040" cy="9517"/>
              </a:xfrm>
              <a:custGeom>
                <a:rect b="b" l="l" r="r" t="t"/>
                <a:pathLst>
                  <a:path extrusionOk="0" h="526" w="2600">
                    <a:moveTo>
                      <a:pt x="252" y="0"/>
                    </a:moveTo>
                    <a:cubicBezTo>
                      <a:pt x="118" y="0"/>
                      <a:pt x="6" y="107"/>
                      <a:pt x="5" y="246"/>
                    </a:cubicBezTo>
                    <a:cubicBezTo>
                      <a:pt x="1" y="382"/>
                      <a:pt x="112" y="493"/>
                      <a:pt x="246" y="496"/>
                    </a:cubicBezTo>
                    <a:lnTo>
                      <a:pt x="2591" y="526"/>
                    </a:lnTo>
                    <a:lnTo>
                      <a:pt x="2599" y="33"/>
                    </a:lnTo>
                    <a:lnTo>
                      <a:pt x="255" y="0"/>
                    </a:lnTo>
                    <a:cubicBezTo>
                      <a:pt x="254" y="0"/>
                      <a:pt x="253" y="0"/>
                      <a:pt x="2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35"/>
              <p:cNvSpPr/>
              <p:nvPr/>
            </p:nvSpPr>
            <p:spPr>
              <a:xfrm>
                <a:off x="4069801" y="1947554"/>
                <a:ext cx="47004" cy="9517"/>
              </a:xfrm>
              <a:custGeom>
                <a:rect b="b" l="l" r="r" t="t"/>
                <a:pathLst>
                  <a:path extrusionOk="0" h="526" w="2598">
                    <a:moveTo>
                      <a:pt x="247" y="1"/>
                    </a:moveTo>
                    <a:cubicBezTo>
                      <a:pt x="115" y="1"/>
                      <a:pt x="6" y="110"/>
                      <a:pt x="5" y="244"/>
                    </a:cubicBezTo>
                    <a:cubicBezTo>
                      <a:pt x="0" y="380"/>
                      <a:pt x="112" y="493"/>
                      <a:pt x="248" y="495"/>
                    </a:cubicBezTo>
                    <a:lnTo>
                      <a:pt x="2590" y="525"/>
                    </a:lnTo>
                    <a:lnTo>
                      <a:pt x="2597" y="31"/>
                    </a:lnTo>
                    <a:lnTo>
                      <a:pt x="255" y="1"/>
                    </a:lnTo>
                    <a:cubicBezTo>
                      <a:pt x="252" y="1"/>
                      <a:pt x="250" y="1"/>
                      <a:pt x="24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35"/>
              <p:cNvSpPr/>
              <p:nvPr/>
            </p:nvSpPr>
            <p:spPr>
              <a:xfrm>
                <a:off x="4069945" y="1935812"/>
                <a:ext cx="46986" cy="9517"/>
              </a:xfrm>
              <a:custGeom>
                <a:rect b="b" l="l" r="r" t="t"/>
                <a:pathLst>
                  <a:path extrusionOk="0" h="526" w="2597">
                    <a:moveTo>
                      <a:pt x="249" y="0"/>
                    </a:moveTo>
                    <a:cubicBezTo>
                      <a:pt x="115" y="0"/>
                      <a:pt x="5" y="110"/>
                      <a:pt x="4" y="243"/>
                    </a:cubicBezTo>
                    <a:cubicBezTo>
                      <a:pt x="1" y="379"/>
                      <a:pt x="111" y="492"/>
                      <a:pt x="245" y="493"/>
                    </a:cubicBezTo>
                    <a:lnTo>
                      <a:pt x="2589" y="526"/>
                    </a:lnTo>
                    <a:lnTo>
                      <a:pt x="2596" y="32"/>
                    </a:lnTo>
                    <a:lnTo>
                      <a:pt x="254" y="1"/>
                    </a:lnTo>
                    <a:cubicBezTo>
                      <a:pt x="252" y="0"/>
                      <a:pt x="250" y="0"/>
                      <a:pt x="2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35"/>
              <p:cNvSpPr/>
              <p:nvPr/>
            </p:nvSpPr>
            <p:spPr>
              <a:xfrm>
                <a:off x="4070072" y="1924107"/>
                <a:ext cx="47004" cy="9499"/>
              </a:xfrm>
              <a:custGeom>
                <a:rect b="b" l="l" r="r" t="t"/>
                <a:pathLst>
                  <a:path extrusionOk="0" h="525" w="2598">
                    <a:moveTo>
                      <a:pt x="254" y="1"/>
                    </a:moveTo>
                    <a:cubicBezTo>
                      <a:pt x="118" y="1"/>
                      <a:pt x="8" y="108"/>
                      <a:pt x="5" y="245"/>
                    </a:cubicBezTo>
                    <a:cubicBezTo>
                      <a:pt x="1" y="381"/>
                      <a:pt x="111" y="492"/>
                      <a:pt x="248" y="494"/>
                    </a:cubicBezTo>
                    <a:lnTo>
                      <a:pt x="2592" y="525"/>
                    </a:lnTo>
                    <a:lnTo>
                      <a:pt x="2598" y="30"/>
                    </a:lnTo>
                    <a:lnTo>
                      <a:pt x="257" y="1"/>
                    </a:lnTo>
                    <a:cubicBezTo>
                      <a:pt x="256" y="1"/>
                      <a:pt x="255" y="1"/>
                      <a:pt x="25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35"/>
              <p:cNvSpPr/>
              <p:nvPr/>
            </p:nvSpPr>
            <p:spPr>
              <a:xfrm>
                <a:off x="4070289" y="1912383"/>
                <a:ext cx="46950" cy="9553"/>
              </a:xfrm>
              <a:custGeom>
                <a:rect b="b" l="l" r="r" t="t"/>
                <a:pathLst>
                  <a:path extrusionOk="0" h="528" w="2595">
                    <a:moveTo>
                      <a:pt x="250" y="1"/>
                    </a:moveTo>
                    <a:cubicBezTo>
                      <a:pt x="115" y="1"/>
                      <a:pt x="3" y="107"/>
                      <a:pt x="2" y="245"/>
                    </a:cubicBezTo>
                    <a:cubicBezTo>
                      <a:pt x="0" y="380"/>
                      <a:pt x="109" y="493"/>
                      <a:pt x="246" y="495"/>
                    </a:cubicBezTo>
                    <a:lnTo>
                      <a:pt x="2587" y="527"/>
                    </a:lnTo>
                    <a:lnTo>
                      <a:pt x="2594" y="33"/>
                    </a:lnTo>
                    <a:lnTo>
                      <a:pt x="253" y="1"/>
                    </a:lnTo>
                    <a:cubicBezTo>
                      <a:pt x="252" y="1"/>
                      <a:pt x="251" y="1"/>
                      <a:pt x="2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35"/>
              <p:cNvSpPr/>
              <p:nvPr/>
            </p:nvSpPr>
            <p:spPr>
              <a:xfrm>
                <a:off x="4003783" y="1687121"/>
                <a:ext cx="67413" cy="157586"/>
              </a:xfrm>
              <a:custGeom>
                <a:rect b="b" l="l" r="r" t="t"/>
                <a:pathLst>
                  <a:path extrusionOk="0" h="8710" w="3726">
                    <a:moveTo>
                      <a:pt x="123" y="1"/>
                    </a:moveTo>
                    <a:lnTo>
                      <a:pt x="0" y="8660"/>
                    </a:lnTo>
                    <a:lnTo>
                      <a:pt x="3604" y="8709"/>
                    </a:lnTo>
                    <a:lnTo>
                      <a:pt x="3726" y="49"/>
                    </a:lnTo>
                    <a:lnTo>
                      <a:pt x="12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35"/>
              <p:cNvSpPr/>
              <p:nvPr/>
            </p:nvSpPr>
            <p:spPr>
              <a:xfrm>
                <a:off x="4003530" y="1687357"/>
                <a:ext cx="65676" cy="176058"/>
              </a:xfrm>
              <a:custGeom>
                <a:rect b="b" l="l" r="r" t="t"/>
                <a:pathLst>
                  <a:path extrusionOk="0" h="9731" w="3630">
                    <a:moveTo>
                      <a:pt x="890" y="0"/>
                    </a:moveTo>
                    <a:lnTo>
                      <a:pt x="787" y="7524"/>
                    </a:lnTo>
                    <a:cubicBezTo>
                      <a:pt x="781" y="7877"/>
                      <a:pt x="494" y="8163"/>
                      <a:pt x="146" y="8163"/>
                    </a:cubicBezTo>
                    <a:cubicBezTo>
                      <a:pt x="142" y="8163"/>
                      <a:pt x="137" y="8163"/>
                      <a:pt x="133" y="8163"/>
                    </a:cubicBezTo>
                    <a:cubicBezTo>
                      <a:pt x="92" y="8163"/>
                      <a:pt x="60" y="8146"/>
                      <a:pt x="24" y="8139"/>
                    </a:cubicBezTo>
                    <a:lnTo>
                      <a:pt x="0" y="9681"/>
                    </a:lnTo>
                    <a:lnTo>
                      <a:pt x="3608" y="9730"/>
                    </a:lnTo>
                    <a:lnTo>
                      <a:pt x="3630" y="8199"/>
                    </a:lnTo>
                    <a:cubicBezTo>
                      <a:pt x="3608" y="8199"/>
                      <a:pt x="3593" y="8208"/>
                      <a:pt x="3573" y="8208"/>
                    </a:cubicBezTo>
                    <a:cubicBezTo>
                      <a:pt x="3572" y="8208"/>
                      <a:pt x="3570" y="8208"/>
                      <a:pt x="3569" y="8208"/>
                    </a:cubicBezTo>
                    <a:cubicBezTo>
                      <a:pt x="3212" y="8205"/>
                      <a:pt x="2926" y="7911"/>
                      <a:pt x="2930" y="7555"/>
                    </a:cubicBezTo>
                    <a:lnTo>
                      <a:pt x="3036" y="29"/>
                    </a:lnTo>
                    <a:lnTo>
                      <a:pt x="89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35"/>
              <p:cNvSpPr/>
              <p:nvPr/>
            </p:nvSpPr>
            <p:spPr>
              <a:xfrm>
                <a:off x="4027104" y="1807505"/>
                <a:ext cx="19992" cy="19847"/>
              </a:xfrm>
              <a:custGeom>
                <a:rect b="b" l="l" r="r" t="t"/>
                <a:pathLst>
                  <a:path extrusionOk="0" h="1097" w="1105">
                    <a:moveTo>
                      <a:pt x="552" y="1"/>
                    </a:moveTo>
                    <a:cubicBezTo>
                      <a:pt x="252" y="1"/>
                      <a:pt x="9" y="242"/>
                      <a:pt x="2" y="542"/>
                    </a:cubicBezTo>
                    <a:cubicBezTo>
                      <a:pt x="1" y="842"/>
                      <a:pt x="241" y="1089"/>
                      <a:pt x="544" y="1097"/>
                    </a:cubicBezTo>
                    <a:cubicBezTo>
                      <a:pt x="546" y="1097"/>
                      <a:pt x="548" y="1097"/>
                      <a:pt x="550" y="1097"/>
                    </a:cubicBezTo>
                    <a:cubicBezTo>
                      <a:pt x="849" y="1097"/>
                      <a:pt x="1095" y="859"/>
                      <a:pt x="1101" y="557"/>
                    </a:cubicBezTo>
                    <a:cubicBezTo>
                      <a:pt x="1105" y="253"/>
                      <a:pt x="862" y="5"/>
                      <a:pt x="560" y="1"/>
                    </a:cubicBezTo>
                    <a:cubicBezTo>
                      <a:pt x="557" y="1"/>
                      <a:pt x="555" y="1"/>
                      <a:pt x="55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35"/>
              <p:cNvSpPr/>
              <p:nvPr/>
            </p:nvSpPr>
            <p:spPr>
              <a:xfrm>
                <a:off x="4027339" y="1765586"/>
                <a:ext cx="19974" cy="19847"/>
              </a:xfrm>
              <a:custGeom>
                <a:rect b="b" l="l" r="r" t="t"/>
                <a:pathLst>
                  <a:path extrusionOk="0" h="1097" w="1104">
                    <a:moveTo>
                      <a:pt x="549" y="0"/>
                    </a:moveTo>
                    <a:cubicBezTo>
                      <a:pt x="250" y="0"/>
                      <a:pt x="7" y="242"/>
                      <a:pt x="3" y="541"/>
                    </a:cubicBezTo>
                    <a:cubicBezTo>
                      <a:pt x="0" y="842"/>
                      <a:pt x="243" y="1092"/>
                      <a:pt x="544" y="1096"/>
                    </a:cubicBezTo>
                    <a:cubicBezTo>
                      <a:pt x="547" y="1096"/>
                      <a:pt x="549" y="1096"/>
                      <a:pt x="552" y="1096"/>
                    </a:cubicBezTo>
                    <a:cubicBezTo>
                      <a:pt x="852" y="1096"/>
                      <a:pt x="1095" y="858"/>
                      <a:pt x="1099" y="555"/>
                    </a:cubicBezTo>
                    <a:cubicBezTo>
                      <a:pt x="1103" y="253"/>
                      <a:pt x="863" y="5"/>
                      <a:pt x="560" y="0"/>
                    </a:cubicBezTo>
                    <a:cubicBezTo>
                      <a:pt x="556" y="0"/>
                      <a:pt x="553" y="0"/>
                      <a:pt x="5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35"/>
              <p:cNvSpPr/>
              <p:nvPr/>
            </p:nvSpPr>
            <p:spPr>
              <a:xfrm>
                <a:off x="4027882" y="1720971"/>
                <a:ext cx="19992" cy="19847"/>
              </a:xfrm>
              <a:custGeom>
                <a:rect b="b" l="l" r="r" t="t"/>
                <a:pathLst>
                  <a:path extrusionOk="0" h="1097" w="1105">
                    <a:moveTo>
                      <a:pt x="553" y="1"/>
                    </a:moveTo>
                    <a:cubicBezTo>
                      <a:pt x="254" y="1"/>
                      <a:pt x="10" y="243"/>
                      <a:pt x="7" y="540"/>
                    </a:cubicBezTo>
                    <a:cubicBezTo>
                      <a:pt x="0" y="842"/>
                      <a:pt x="243" y="1091"/>
                      <a:pt x="545" y="1097"/>
                    </a:cubicBezTo>
                    <a:cubicBezTo>
                      <a:pt x="548" y="1097"/>
                      <a:pt x="550" y="1097"/>
                      <a:pt x="553" y="1097"/>
                    </a:cubicBezTo>
                    <a:cubicBezTo>
                      <a:pt x="854" y="1097"/>
                      <a:pt x="1096" y="858"/>
                      <a:pt x="1102" y="557"/>
                    </a:cubicBezTo>
                    <a:cubicBezTo>
                      <a:pt x="1104" y="256"/>
                      <a:pt x="863" y="4"/>
                      <a:pt x="564" y="1"/>
                    </a:cubicBezTo>
                    <a:cubicBezTo>
                      <a:pt x="560" y="1"/>
                      <a:pt x="557" y="1"/>
                      <a:pt x="55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35"/>
              <p:cNvSpPr/>
              <p:nvPr/>
            </p:nvSpPr>
            <p:spPr>
              <a:xfrm>
                <a:off x="4019614" y="1675814"/>
                <a:ext cx="38863" cy="12068"/>
              </a:xfrm>
              <a:custGeom>
                <a:rect b="b" l="l" r="r" t="t"/>
                <a:pathLst>
                  <a:path extrusionOk="0" h="667" w="2148">
                    <a:moveTo>
                      <a:pt x="1813" y="0"/>
                    </a:moveTo>
                    <a:lnTo>
                      <a:pt x="401" y="3"/>
                    </a:lnTo>
                    <a:lnTo>
                      <a:pt x="1" y="636"/>
                    </a:lnTo>
                    <a:lnTo>
                      <a:pt x="2147" y="667"/>
                    </a:lnTo>
                    <a:lnTo>
                      <a:pt x="181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35"/>
              <p:cNvSpPr/>
              <p:nvPr/>
            </p:nvSpPr>
            <p:spPr>
              <a:xfrm>
                <a:off x="4064337" y="1776984"/>
                <a:ext cx="90155" cy="109876"/>
              </a:xfrm>
              <a:custGeom>
                <a:rect b="b" l="l" r="r" t="t"/>
                <a:pathLst>
                  <a:path extrusionOk="0" h="6073" w="4983">
                    <a:moveTo>
                      <a:pt x="88" y="0"/>
                    </a:moveTo>
                    <a:lnTo>
                      <a:pt x="0" y="6005"/>
                    </a:lnTo>
                    <a:lnTo>
                      <a:pt x="4898" y="6072"/>
                    </a:lnTo>
                    <a:lnTo>
                      <a:pt x="4982" y="68"/>
                    </a:lnTo>
                    <a:lnTo>
                      <a:pt x="8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35"/>
              <p:cNvSpPr/>
              <p:nvPr/>
            </p:nvSpPr>
            <p:spPr>
              <a:xfrm>
                <a:off x="4072207" y="1784202"/>
                <a:ext cx="73202" cy="95040"/>
              </a:xfrm>
              <a:custGeom>
                <a:rect b="b" l="l" r="r" t="t"/>
                <a:pathLst>
                  <a:path extrusionOk="0" h="5253" w="4046">
                    <a:moveTo>
                      <a:pt x="291" y="1"/>
                    </a:moveTo>
                    <a:cubicBezTo>
                      <a:pt x="167" y="1"/>
                      <a:pt x="66" y="102"/>
                      <a:pt x="65" y="227"/>
                    </a:cubicBezTo>
                    <a:lnTo>
                      <a:pt x="0" y="4970"/>
                    </a:lnTo>
                    <a:cubicBezTo>
                      <a:pt x="0" y="5097"/>
                      <a:pt x="99" y="5199"/>
                      <a:pt x="228" y="5203"/>
                    </a:cubicBezTo>
                    <a:lnTo>
                      <a:pt x="3745" y="5253"/>
                    </a:lnTo>
                    <a:cubicBezTo>
                      <a:pt x="3872" y="5253"/>
                      <a:pt x="3978" y="5151"/>
                      <a:pt x="3978" y="5024"/>
                    </a:cubicBezTo>
                    <a:lnTo>
                      <a:pt x="4045" y="279"/>
                    </a:lnTo>
                    <a:cubicBezTo>
                      <a:pt x="4046" y="151"/>
                      <a:pt x="3943" y="49"/>
                      <a:pt x="3816" y="49"/>
                    </a:cubicBezTo>
                    <a:lnTo>
                      <a:pt x="298" y="1"/>
                    </a:lnTo>
                    <a:cubicBezTo>
                      <a:pt x="296" y="1"/>
                      <a:pt x="293" y="1"/>
                      <a:pt x="2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35"/>
              <p:cNvSpPr/>
              <p:nvPr/>
            </p:nvSpPr>
            <p:spPr>
              <a:xfrm>
                <a:off x="4081379" y="1819102"/>
                <a:ext cx="51256" cy="50948"/>
              </a:xfrm>
              <a:custGeom>
                <a:rect b="b" l="l" r="r" t="t"/>
                <a:pathLst>
                  <a:path extrusionOk="0" h="2816" w="2833">
                    <a:moveTo>
                      <a:pt x="1418" y="1"/>
                    </a:moveTo>
                    <a:cubicBezTo>
                      <a:pt x="650" y="1"/>
                      <a:pt x="20" y="620"/>
                      <a:pt x="10" y="1390"/>
                    </a:cubicBezTo>
                    <a:cubicBezTo>
                      <a:pt x="0" y="2163"/>
                      <a:pt x="621" y="2804"/>
                      <a:pt x="1400" y="2815"/>
                    </a:cubicBezTo>
                    <a:cubicBezTo>
                      <a:pt x="1406" y="2815"/>
                      <a:pt x="1412" y="2815"/>
                      <a:pt x="1418" y="2815"/>
                    </a:cubicBezTo>
                    <a:cubicBezTo>
                      <a:pt x="2183" y="2815"/>
                      <a:pt x="2813" y="2198"/>
                      <a:pt x="2824" y="1427"/>
                    </a:cubicBezTo>
                    <a:cubicBezTo>
                      <a:pt x="2833" y="650"/>
                      <a:pt x="2213" y="12"/>
                      <a:pt x="1436" y="1"/>
                    </a:cubicBezTo>
                    <a:cubicBezTo>
                      <a:pt x="1430" y="1"/>
                      <a:pt x="1424" y="1"/>
                      <a:pt x="141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35"/>
              <p:cNvSpPr/>
              <p:nvPr/>
            </p:nvSpPr>
            <p:spPr>
              <a:xfrm>
                <a:off x="4086680" y="1823733"/>
                <a:ext cx="40401" cy="40075"/>
              </a:xfrm>
              <a:custGeom>
                <a:rect b="b" l="l" r="r" t="t"/>
                <a:pathLst>
                  <a:path extrusionOk="0" h="2215" w="2233">
                    <a:moveTo>
                      <a:pt x="1117" y="0"/>
                    </a:moveTo>
                    <a:cubicBezTo>
                      <a:pt x="513" y="0"/>
                      <a:pt x="19" y="485"/>
                      <a:pt x="8" y="1092"/>
                    </a:cubicBezTo>
                    <a:cubicBezTo>
                      <a:pt x="1" y="1705"/>
                      <a:pt x="491" y="2208"/>
                      <a:pt x="1101" y="2215"/>
                    </a:cubicBezTo>
                    <a:cubicBezTo>
                      <a:pt x="1106" y="2215"/>
                      <a:pt x="1111" y="2215"/>
                      <a:pt x="1117" y="2215"/>
                    </a:cubicBezTo>
                    <a:cubicBezTo>
                      <a:pt x="1722" y="2215"/>
                      <a:pt x="2215" y="1729"/>
                      <a:pt x="2224" y="1122"/>
                    </a:cubicBezTo>
                    <a:cubicBezTo>
                      <a:pt x="2232" y="512"/>
                      <a:pt x="1743" y="10"/>
                      <a:pt x="1131" y="0"/>
                    </a:cubicBezTo>
                    <a:cubicBezTo>
                      <a:pt x="1126" y="0"/>
                      <a:pt x="1122" y="0"/>
                      <a:pt x="111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35"/>
              <p:cNvSpPr/>
              <p:nvPr/>
            </p:nvSpPr>
            <p:spPr>
              <a:xfrm>
                <a:off x="4119354" y="2291987"/>
                <a:ext cx="120062" cy="105407"/>
              </a:xfrm>
              <a:custGeom>
                <a:rect b="b" l="l" r="r" t="t"/>
                <a:pathLst>
                  <a:path extrusionOk="0" h="5826" w="6636">
                    <a:moveTo>
                      <a:pt x="17" y="0"/>
                    </a:moveTo>
                    <a:lnTo>
                      <a:pt x="1" y="4498"/>
                    </a:lnTo>
                    <a:cubicBezTo>
                      <a:pt x="1" y="4498"/>
                      <a:pt x="708" y="4367"/>
                      <a:pt x="1654" y="4367"/>
                    </a:cubicBezTo>
                    <a:cubicBezTo>
                      <a:pt x="2968" y="4367"/>
                      <a:pt x="4746" y="4620"/>
                      <a:pt x="5729" y="5825"/>
                    </a:cubicBezTo>
                    <a:lnTo>
                      <a:pt x="6635" y="2860"/>
                    </a:lnTo>
                    <a:lnTo>
                      <a:pt x="1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35"/>
              <p:cNvSpPr/>
              <p:nvPr/>
            </p:nvSpPr>
            <p:spPr>
              <a:xfrm>
                <a:off x="4132796" y="2338356"/>
                <a:ext cx="12339" cy="12249"/>
              </a:xfrm>
              <a:custGeom>
                <a:rect b="b" l="l" r="r" t="t"/>
                <a:pathLst>
                  <a:path extrusionOk="0" h="677" w="682">
                    <a:moveTo>
                      <a:pt x="345" y="0"/>
                    </a:moveTo>
                    <a:cubicBezTo>
                      <a:pt x="159" y="0"/>
                      <a:pt x="6" y="149"/>
                      <a:pt x="4" y="334"/>
                    </a:cubicBezTo>
                    <a:cubicBezTo>
                      <a:pt x="1" y="519"/>
                      <a:pt x="149" y="674"/>
                      <a:pt x="337" y="677"/>
                    </a:cubicBezTo>
                    <a:cubicBezTo>
                      <a:pt x="338" y="677"/>
                      <a:pt x="339" y="677"/>
                      <a:pt x="339" y="677"/>
                    </a:cubicBezTo>
                    <a:cubicBezTo>
                      <a:pt x="525" y="677"/>
                      <a:pt x="677" y="529"/>
                      <a:pt x="679" y="342"/>
                    </a:cubicBezTo>
                    <a:cubicBezTo>
                      <a:pt x="681" y="156"/>
                      <a:pt x="533" y="3"/>
                      <a:pt x="34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35"/>
              <p:cNvSpPr/>
              <p:nvPr/>
            </p:nvSpPr>
            <p:spPr>
              <a:xfrm>
                <a:off x="4205146" y="2362671"/>
                <a:ext cx="12339" cy="12231"/>
              </a:xfrm>
              <a:custGeom>
                <a:rect b="b" l="l" r="r" t="t"/>
                <a:pathLst>
                  <a:path extrusionOk="0" h="676" w="682">
                    <a:moveTo>
                      <a:pt x="339" y="1"/>
                    </a:moveTo>
                    <a:cubicBezTo>
                      <a:pt x="156" y="1"/>
                      <a:pt x="5" y="148"/>
                      <a:pt x="1" y="335"/>
                    </a:cubicBezTo>
                    <a:cubicBezTo>
                      <a:pt x="1" y="522"/>
                      <a:pt x="149" y="674"/>
                      <a:pt x="336" y="676"/>
                    </a:cubicBezTo>
                    <a:cubicBezTo>
                      <a:pt x="337" y="676"/>
                      <a:pt x="339" y="676"/>
                      <a:pt x="341" y="676"/>
                    </a:cubicBezTo>
                    <a:cubicBezTo>
                      <a:pt x="525" y="676"/>
                      <a:pt x="675" y="528"/>
                      <a:pt x="679" y="344"/>
                    </a:cubicBezTo>
                    <a:cubicBezTo>
                      <a:pt x="682" y="156"/>
                      <a:pt x="532" y="3"/>
                      <a:pt x="344" y="1"/>
                    </a:cubicBezTo>
                    <a:cubicBezTo>
                      <a:pt x="342" y="1"/>
                      <a:pt x="341" y="1"/>
                      <a:pt x="3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35"/>
              <p:cNvSpPr/>
              <p:nvPr/>
            </p:nvSpPr>
            <p:spPr>
              <a:xfrm>
                <a:off x="4113239" y="2078756"/>
                <a:ext cx="22724" cy="103109"/>
              </a:xfrm>
              <a:custGeom>
                <a:rect b="b" l="l" r="r" t="t"/>
                <a:pathLst>
                  <a:path extrusionOk="0" h="5699" w="1256">
                    <a:moveTo>
                      <a:pt x="79" y="0"/>
                    </a:moveTo>
                    <a:lnTo>
                      <a:pt x="0" y="5680"/>
                    </a:lnTo>
                    <a:lnTo>
                      <a:pt x="1178" y="5698"/>
                    </a:lnTo>
                    <a:lnTo>
                      <a:pt x="1255" y="16"/>
                    </a:lnTo>
                    <a:lnTo>
                      <a:pt x="7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35"/>
              <p:cNvSpPr/>
              <p:nvPr/>
            </p:nvSpPr>
            <p:spPr>
              <a:xfrm>
                <a:off x="4061949" y="2284352"/>
                <a:ext cx="20010" cy="74975"/>
              </a:xfrm>
              <a:custGeom>
                <a:rect b="b" l="l" r="r" t="t"/>
                <a:pathLst>
                  <a:path extrusionOk="0" h="4144" w="1106">
                    <a:moveTo>
                      <a:pt x="602" y="0"/>
                    </a:moveTo>
                    <a:cubicBezTo>
                      <a:pt x="509" y="0"/>
                      <a:pt x="432" y="75"/>
                      <a:pt x="429" y="171"/>
                    </a:cubicBezTo>
                    <a:lnTo>
                      <a:pt x="391" y="3079"/>
                    </a:lnTo>
                    <a:cubicBezTo>
                      <a:pt x="170" y="3149"/>
                      <a:pt x="9" y="3345"/>
                      <a:pt x="5" y="3587"/>
                    </a:cubicBezTo>
                    <a:cubicBezTo>
                      <a:pt x="1" y="3890"/>
                      <a:pt x="244" y="4138"/>
                      <a:pt x="547" y="4143"/>
                    </a:cubicBezTo>
                    <a:cubicBezTo>
                      <a:pt x="551" y="4143"/>
                      <a:pt x="554" y="4143"/>
                      <a:pt x="558" y="4143"/>
                    </a:cubicBezTo>
                    <a:cubicBezTo>
                      <a:pt x="855" y="4143"/>
                      <a:pt x="1098" y="3903"/>
                      <a:pt x="1104" y="3605"/>
                    </a:cubicBezTo>
                    <a:cubicBezTo>
                      <a:pt x="1105" y="3362"/>
                      <a:pt x="948" y="3162"/>
                      <a:pt x="732" y="3084"/>
                    </a:cubicBezTo>
                    <a:lnTo>
                      <a:pt x="773" y="175"/>
                    </a:lnTo>
                    <a:cubicBezTo>
                      <a:pt x="775" y="82"/>
                      <a:pt x="697" y="1"/>
                      <a:pt x="6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2650" name="Google Shape;2650;p35" title="Chart"/>
          <p:cNvPicPr preferRelativeResize="0"/>
          <p:nvPr/>
        </p:nvPicPr>
        <p:blipFill>
          <a:blip r:embed="rId3">
            <a:alphaModFix/>
          </a:blip>
          <a:stretch>
            <a:fillRect/>
          </a:stretch>
        </p:blipFill>
        <p:spPr>
          <a:xfrm>
            <a:off x="3869975" y="2659500"/>
            <a:ext cx="3685440" cy="2278801"/>
          </a:xfrm>
          <a:prstGeom prst="rect">
            <a:avLst/>
          </a:prstGeom>
          <a:noFill/>
          <a:ln cap="flat" cmpd="sng" w="19050">
            <a:solidFill>
              <a:srgbClr val="9E9E9E"/>
            </a:solidFill>
            <a:prstDash val="solid"/>
            <a:round/>
            <a:headEnd len="sm" w="sm" type="none"/>
            <a:tailEnd len="sm" w="sm" type="none"/>
          </a:ln>
        </p:spPr>
      </p:pic>
      <p:grpSp>
        <p:nvGrpSpPr>
          <p:cNvPr id="2651" name="Google Shape;2651;p35"/>
          <p:cNvGrpSpPr/>
          <p:nvPr/>
        </p:nvGrpSpPr>
        <p:grpSpPr>
          <a:xfrm>
            <a:off x="7780600" y="425627"/>
            <a:ext cx="801080" cy="818280"/>
            <a:chOff x="7297591" y="2820540"/>
            <a:chExt cx="249659" cy="374413"/>
          </a:xfrm>
        </p:grpSpPr>
        <p:sp>
          <p:nvSpPr>
            <p:cNvPr id="2652" name="Google Shape;2652;p35"/>
            <p:cNvSpPr/>
            <p:nvPr/>
          </p:nvSpPr>
          <p:spPr>
            <a:xfrm>
              <a:off x="7329475" y="3014537"/>
              <a:ext cx="11306" cy="46480"/>
            </a:xfrm>
            <a:custGeom>
              <a:rect b="b" l="l" r="r" t="t"/>
              <a:pathLst>
                <a:path extrusionOk="0" h="1554" w="378">
                  <a:moveTo>
                    <a:pt x="190" y="1"/>
                  </a:moveTo>
                  <a:cubicBezTo>
                    <a:pt x="86" y="1"/>
                    <a:pt x="0" y="85"/>
                    <a:pt x="0" y="189"/>
                  </a:cubicBezTo>
                  <a:lnTo>
                    <a:pt x="0" y="1366"/>
                  </a:lnTo>
                  <a:cubicBezTo>
                    <a:pt x="0" y="1467"/>
                    <a:pt x="84" y="1553"/>
                    <a:pt x="190" y="1553"/>
                  </a:cubicBezTo>
                  <a:cubicBezTo>
                    <a:pt x="294" y="1553"/>
                    <a:pt x="378" y="1467"/>
                    <a:pt x="378" y="1366"/>
                  </a:cubicBezTo>
                  <a:lnTo>
                    <a:pt x="378" y="189"/>
                  </a:lnTo>
                  <a:cubicBezTo>
                    <a:pt x="378" y="87"/>
                    <a:pt x="294" y="1"/>
                    <a:pt x="19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35"/>
            <p:cNvSpPr/>
            <p:nvPr/>
          </p:nvSpPr>
          <p:spPr>
            <a:xfrm>
              <a:off x="7297591" y="3070110"/>
              <a:ext cx="249659" cy="124844"/>
            </a:xfrm>
            <a:custGeom>
              <a:rect b="b" l="l" r="r" t="t"/>
              <a:pathLst>
                <a:path extrusionOk="0" h="4174" w="8347">
                  <a:moveTo>
                    <a:pt x="1670" y="1"/>
                  </a:moveTo>
                  <a:cubicBezTo>
                    <a:pt x="749" y="1"/>
                    <a:pt x="0" y="749"/>
                    <a:pt x="0" y="1670"/>
                  </a:cubicBezTo>
                  <a:lnTo>
                    <a:pt x="419" y="2504"/>
                  </a:lnTo>
                  <a:lnTo>
                    <a:pt x="0" y="3337"/>
                  </a:lnTo>
                  <a:lnTo>
                    <a:pt x="0" y="3755"/>
                  </a:lnTo>
                  <a:cubicBezTo>
                    <a:pt x="0" y="3986"/>
                    <a:pt x="186" y="4173"/>
                    <a:pt x="419" y="4173"/>
                  </a:cubicBezTo>
                  <a:lnTo>
                    <a:pt x="3548" y="4173"/>
                  </a:lnTo>
                  <a:lnTo>
                    <a:pt x="4173" y="3951"/>
                  </a:lnTo>
                  <a:lnTo>
                    <a:pt x="4799" y="4173"/>
                  </a:lnTo>
                  <a:lnTo>
                    <a:pt x="7928" y="4173"/>
                  </a:lnTo>
                  <a:cubicBezTo>
                    <a:pt x="8159" y="4173"/>
                    <a:pt x="8346" y="3988"/>
                    <a:pt x="8346" y="3755"/>
                  </a:cubicBezTo>
                  <a:lnTo>
                    <a:pt x="8346" y="3337"/>
                  </a:lnTo>
                  <a:lnTo>
                    <a:pt x="7928" y="2504"/>
                  </a:lnTo>
                  <a:lnTo>
                    <a:pt x="8346" y="1670"/>
                  </a:lnTo>
                  <a:cubicBezTo>
                    <a:pt x="8346" y="749"/>
                    <a:pt x="7597" y="1"/>
                    <a:pt x="667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35"/>
            <p:cNvSpPr/>
            <p:nvPr/>
          </p:nvSpPr>
          <p:spPr>
            <a:xfrm>
              <a:off x="7479952" y="3070110"/>
              <a:ext cx="67298" cy="124844"/>
            </a:xfrm>
            <a:custGeom>
              <a:rect b="b" l="l" r="r" t="t"/>
              <a:pathLst>
                <a:path extrusionOk="0" h="4174" w="2250">
                  <a:moveTo>
                    <a:pt x="1" y="1"/>
                  </a:moveTo>
                  <a:cubicBezTo>
                    <a:pt x="922" y="1"/>
                    <a:pt x="1669" y="749"/>
                    <a:pt x="1669" y="1670"/>
                  </a:cubicBezTo>
                  <a:lnTo>
                    <a:pt x="1669" y="3755"/>
                  </a:lnTo>
                  <a:cubicBezTo>
                    <a:pt x="1669" y="3986"/>
                    <a:pt x="1483" y="4173"/>
                    <a:pt x="1252" y="4173"/>
                  </a:cubicBezTo>
                  <a:lnTo>
                    <a:pt x="1831" y="4173"/>
                  </a:lnTo>
                  <a:cubicBezTo>
                    <a:pt x="2060" y="4173"/>
                    <a:pt x="2249" y="3988"/>
                    <a:pt x="2249" y="3755"/>
                  </a:cubicBezTo>
                  <a:lnTo>
                    <a:pt x="2249" y="3337"/>
                  </a:lnTo>
                  <a:lnTo>
                    <a:pt x="1831" y="2504"/>
                  </a:lnTo>
                  <a:lnTo>
                    <a:pt x="2249" y="1670"/>
                  </a:lnTo>
                  <a:cubicBezTo>
                    <a:pt x="2249" y="749"/>
                    <a:pt x="1500" y="1"/>
                    <a:pt x="579"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35"/>
            <p:cNvSpPr/>
            <p:nvPr/>
          </p:nvSpPr>
          <p:spPr>
            <a:xfrm>
              <a:off x="7385018" y="3027996"/>
              <a:ext cx="74895" cy="60807"/>
            </a:xfrm>
            <a:custGeom>
              <a:rect b="b" l="l" r="r" t="t"/>
              <a:pathLst>
                <a:path extrusionOk="0" h="2033" w="2504">
                  <a:moveTo>
                    <a:pt x="1" y="1"/>
                  </a:moveTo>
                  <a:lnTo>
                    <a:pt x="1" y="2032"/>
                  </a:lnTo>
                  <a:lnTo>
                    <a:pt x="2504" y="2032"/>
                  </a:lnTo>
                  <a:lnTo>
                    <a:pt x="2504" y="1"/>
                  </a:lnTo>
                  <a:close/>
                </a:path>
              </a:pathLst>
            </a:custGeom>
            <a:solidFill>
              <a:srgbClr val="FEB1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35"/>
            <p:cNvSpPr/>
            <p:nvPr/>
          </p:nvSpPr>
          <p:spPr>
            <a:xfrm>
              <a:off x="7323373" y="2820540"/>
              <a:ext cx="198602" cy="123857"/>
            </a:xfrm>
            <a:custGeom>
              <a:rect b="b" l="l" r="r" t="t"/>
              <a:pathLst>
                <a:path extrusionOk="0" h="4141" w="6640">
                  <a:moveTo>
                    <a:pt x="3321" y="1"/>
                  </a:moveTo>
                  <a:cubicBezTo>
                    <a:pt x="3299" y="1"/>
                    <a:pt x="3277" y="5"/>
                    <a:pt x="3255" y="12"/>
                  </a:cubicBezTo>
                  <a:lnTo>
                    <a:pt x="898" y="802"/>
                  </a:lnTo>
                  <a:cubicBezTo>
                    <a:pt x="848" y="818"/>
                    <a:pt x="805" y="857"/>
                    <a:pt x="779" y="906"/>
                  </a:cubicBezTo>
                  <a:lnTo>
                    <a:pt x="32" y="2400"/>
                  </a:lnTo>
                  <a:cubicBezTo>
                    <a:pt x="1" y="2459"/>
                    <a:pt x="1" y="2529"/>
                    <a:pt x="32" y="2588"/>
                  </a:cubicBezTo>
                  <a:lnTo>
                    <a:pt x="632" y="3798"/>
                  </a:lnTo>
                  <a:lnTo>
                    <a:pt x="632" y="4140"/>
                  </a:lnTo>
                  <a:lnTo>
                    <a:pt x="6010" y="4140"/>
                  </a:lnTo>
                  <a:lnTo>
                    <a:pt x="6010" y="3798"/>
                  </a:lnTo>
                  <a:lnTo>
                    <a:pt x="6610" y="2588"/>
                  </a:lnTo>
                  <a:cubicBezTo>
                    <a:pt x="6640" y="2529"/>
                    <a:pt x="6640" y="2459"/>
                    <a:pt x="6610" y="2400"/>
                  </a:cubicBezTo>
                  <a:lnTo>
                    <a:pt x="5863" y="906"/>
                  </a:lnTo>
                  <a:cubicBezTo>
                    <a:pt x="5838" y="857"/>
                    <a:pt x="5795" y="818"/>
                    <a:pt x="5744" y="802"/>
                  </a:cubicBezTo>
                  <a:lnTo>
                    <a:pt x="3388" y="12"/>
                  </a:lnTo>
                  <a:cubicBezTo>
                    <a:pt x="3365" y="5"/>
                    <a:pt x="3343" y="1"/>
                    <a:pt x="33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35"/>
            <p:cNvSpPr/>
            <p:nvPr/>
          </p:nvSpPr>
          <p:spPr>
            <a:xfrm>
              <a:off x="7413851" y="2820540"/>
              <a:ext cx="107945" cy="123857"/>
            </a:xfrm>
            <a:custGeom>
              <a:rect b="b" l="l" r="r" t="t"/>
              <a:pathLst>
                <a:path extrusionOk="0" h="4141" w="3609">
                  <a:moveTo>
                    <a:pt x="289" y="1"/>
                  </a:moveTo>
                  <a:cubicBezTo>
                    <a:pt x="267" y="1"/>
                    <a:pt x="245" y="5"/>
                    <a:pt x="224" y="12"/>
                  </a:cubicBezTo>
                  <a:lnTo>
                    <a:pt x="1" y="89"/>
                  </a:lnTo>
                  <a:lnTo>
                    <a:pt x="2132" y="800"/>
                  </a:lnTo>
                  <a:cubicBezTo>
                    <a:pt x="2183" y="818"/>
                    <a:pt x="2228" y="857"/>
                    <a:pt x="2252" y="906"/>
                  </a:cubicBezTo>
                  <a:lnTo>
                    <a:pt x="3001" y="2400"/>
                  </a:lnTo>
                  <a:cubicBezTo>
                    <a:pt x="3030" y="2459"/>
                    <a:pt x="3030" y="2529"/>
                    <a:pt x="3001" y="2588"/>
                  </a:cubicBezTo>
                  <a:lnTo>
                    <a:pt x="2398" y="3798"/>
                  </a:lnTo>
                  <a:lnTo>
                    <a:pt x="2398" y="4140"/>
                  </a:lnTo>
                  <a:lnTo>
                    <a:pt x="2977" y="4140"/>
                  </a:lnTo>
                  <a:lnTo>
                    <a:pt x="2977" y="3798"/>
                  </a:lnTo>
                  <a:lnTo>
                    <a:pt x="3579" y="2588"/>
                  </a:lnTo>
                  <a:cubicBezTo>
                    <a:pt x="3609" y="2529"/>
                    <a:pt x="3609" y="2459"/>
                    <a:pt x="3579" y="2400"/>
                  </a:cubicBezTo>
                  <a:lnTo>
                    <a:pt x="2831" y="906"/>
                  </a:lnTo>
                  <a:cubicBezTo>
                    <a:pt x="2807" y="857"/>
                    <a:pt x="2762" y="818"/>
                    <a:pt x="2711" y="802"/>
                  </a:cubicBezTo>
                  <a:lnTo>
                    <a:pt x="355" y="12"/>
                  </a:lnTo>
                  <a:cubicBezTo>
                    <a:pt x="333" y="5"/>
                    <a:pt x="311" y="1"/>
                    <a:pt x="289"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35"/>
            <p:cNvSpPr/>
            <p:nvPr/>
          </p:nvSpPr>
          <p:spPr>
            <a:xfrm>
              <a:off x="7335008" y="2932853"/>
              <a:ext cx="174854" cy="49920"/>
            </a:xfrm>
            <a:custGeom>
              <a:rect b="b" l="l" r="r" t="t"/>
              <a:pathLst>
                <a:path extrusionOk="0" h="1669" w="5846">
                  <a:moveTo>
                    <a:pt x="419" y="0"/>
                  </a:moveTo>
                  <a:cubicBezTo>
                    <a:pt x="187" y="0"/>
                    <a:pt x="1" y="188"/>
                    <a:pt x="1" y="417"/>
                  </a:cubicBezTo>
                  <a:lnTo>
                    <a:pt x="1" y="1250"/>
                  </a:lnTo>
                  <a:cubicBezTo>
                    <a:pt x="1" y="1482"/>
                    <a:pt x="189" y="1668"/>
                    <a:pt x="419" y="1668"/>
                  </a:cubicBezTo>
                  <a:lnTo>
                    <a:pt x="5427" y="1668"/>
                  </a:lnTo>
                  <a:cubicBezTo>
                    <a:pt x="5660" y="1668"/>
                    <a:pt x="5846" y="1480"/>
                    <a:pt x="5846" y="1250"/>
                  </a:cubicBezTo>
                  <a:lnTo>
                    <a:pt x="5846" y="417"/>
                  </a:lnTo>
                  <a:cubicBezTo>
                    <a:pt x="5846" y="186"/>
                    <a:pt x="5658" y="0"/>
                    <a:pt x="5427" y="0"/>
                  </a:cubicBezTo>
                  <a:close/>
                </a:path>
              </a:pathLst>
            </a:custGeom>
            <a:solidFill>
              <a:srgbClr val="FEB1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35"/>
            <p:cNvSpPr/>
            <p:nvPr/>
          </p:nvSpPr>
          <p:spPr>
            <a:xfrm>
              <a:off x="7360043" y="2901597"/>
              <a:ext cx="124725" cy="143568"/>
            </a:xfrm>
            <a:custGeom>
              <a:rect b="b" l="l" r="r" t="t"/>
              <a:pathLst>
                <a:path extrusionOk="0" h="4800" w="4170">
                  <a:moveTo>
                    <a:pt x="1" y="1"/>
                  </a:moveTo>
                  <a:lnTo>
                    <a:pt x="1" y="2713"/>
                  </a:lnTo>
                  <a:cubicBezTo>
                    <a:pt x="1" y="3865"/>
                    <a:pt x="934" y="4800"/>
                    <a:pt x="2085" y="4800"/>
                  </a:cubicBezTo>
                  <a:cubicBezTo>
                    <a:pt x="3237" y="4800"/>
                    <a:pt x="4170" y="3865"/>
                    <a:pt x="4170" y="2713"/>
                  </a:cubicBezTo>
                  <a:lnTo>
                    <a:pt x="4170" y="3"/>
                  </a:lnTo>
                  <a:lnTo>
                    <a:pt x="1" y="1"/>
                  </a:lnTo>
                  <a:close/>
                </a:path>
              </a:pathLst>
            </a:custGeom>
            <a:solidFill>
              <a:srgbClr val="FEC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35"/>
            <p:cNvSpPr/>
            <p:nvPr/>
          </p:nvSpPr>
          <p:spPr>
            <a:xfrm>
              <a:off x="7413761" y="2901656"/>
              <a:ext cx="71006" cy="143508"/>
            </a:xfrm>
            <a:custGeom>
              <a:rect b="b" l="l" r="r" t="t"/>
              <a:pathLst>
                <a:path extrusionOk="0" h="4798" w="2374">
                  <a:moveTo>
                    <a:pt x="1797" y="1"/>
                  </a:moveTo>
                  <a:lnTo>
                    <a:pt x="1797" y="2711"/>
                  </a:lnTo>
                  <a:cubicBezTo>
                    <a:pt x="1797" y="3765"/>
                    <a:pt x="1015" y="4635"/>
                    <a:pt x="0" y="4778"/>
                  </a:cubicBezTo>
                  <a:cubicBezTo>
                    <a:pt x="96" y="4790"/>
                    <a:pt x="192" y="4798"/>
                    <a:pt x="289" y="4798"/>
                  </a:cubicBezTo>
                  <a:cubicBezTo>
                    <a:pt x="1441" y="4798"/>
                    <a:pt x="2374" y="3863"/>
                    <a:pt x="2374" y="2711"/>
                  </a:cubicBezTo>
                  <a:lnTo>
                    <a:pt x="2374"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35"/>
            <p:cNvSpPr/>
            <p:nvPr/>
          </p:nvSpPr>
          <p:spPr>
            <a:xfrm>
              <a:off x="7391807" y="2952204"/>
              <a:ext cx="11396" cy="17527"/>
            </a:xfrm>
            <a:custGeom>
              <a:rect b="b" l="l" r="r" t="t"/>
              <a:pathLst>
                <a:path extrusionOk="0" h="586" w="381">
                  <a:moveTo>
                    <a:pt x="190" y="0"/>
                  </a:moveTo>
                  <a:cubicBezTo>
                    <a:pt x="87" y="0"/>
                    <a:pt x="1" y="82"/>
                    <a:pt x="1" y="188"/>
                  </a:cubicBezTo>
                  <a:lnTo>
                    <a:pt x="1" y="395"/>
                  </a:lnTo>
                  <a:cubicBezTo>
                    <a:pt x="1" y="499"/>
                    <a:pt x="85" y="585"/>
                    <a:pt x="190" y="585"/>
                  </a:cubicBezTo>
                  <a:cubicBezTo>
                    <a:pt x="294" y="585"/>
                    <a:pt x="380" y="499"/>
                    <a:pt x="378" y="395"/>
                  </a:cubicBezTo>
                  <a:lnTo>
                    <a:pt x="378" y="188"/>
                  </a:lnTo>
                  <a:cubicBezTo>
                    <a:pt x="378" y="86"/>
                    <a:pt x="294" y="0"/>
                    <a:pt x="190" y="0"/>
                  </a:cubicBezTo>
                  <a:close/>
                </a:path>
              </a:pathLst>
            </a:custGeom>
            <a:solidFill>
              <a:srgbClr val="3353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35"/>
            <p:cNvSpPr/>
            <p:nvPr/>
          </p:nvSpPr>
          <p:spPr>
            <a:xfrm>
              <a:off x="7441757" y="2952204"/>
              <a:ext cx="11336" cy="17527"/>
            </a:xfrm>
            <a:custGeom>
              <a:rect b="b" l="l" r="r" t="t"/>
              <a:pathLst>
                <a:path extrusionOk="0" h="586" w="379">
                  <a:moveTo>
                    <a:pt x="188" y="0"/>
                  </a:moveTo>
                  <a:cubicBezTo>
                    <a:pt x="87" y="0"/>
                    <a:pt x="1" y="82"/>
                    <a:pt x="1" y="188"/>
                  </a:cubicBezTo>
                  <a:lnTo>
                    <a:pt x="1" y="395"/>
                  </a:lnTo>
                  <a:cubicBezTo>
                    <a:pt x="1" y="499"/>
                    <a:pt x="85" y="585"/>
                    <a:pt x="188" y="585"/>
                  </a:cubicBezTo>
                  <a:cubicBezTo>
                    <a:pt x="294" y="585"/>
                    <a:pt x="378" y="499"/>
                    <a:pt x="378" y="395"/>
                  </a:cubicBezTo>
                  <a:lnTo>
                    <a:pt x="378" y="188"/>
                  </a:lnTo>
                  <a:cubicBezTo>
                    <a:pt x="378" y="86"/>
                    <a:pt x="292" y="0"/>
                    <a:pt x="188" y="0"/>
                  </a:cubicBezTo>
                  <a:close/>
                </a:path>
              </a:pathLst>
            </a:custGeom>
            <a:solidFill>
              <a:srgbClr val="3353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35"/>
            <p:cNvSpPr/>
            <p:nvPr/>
          </p:nvSpPr>
          <p:spPr>
            <a:xfrm>
              <a:off x="7403741" y="3088773"/>
              <a:ext cx="37477" cy="106001"/>
            </a:xfrm>
            <a:custGeom>
              <a:rect b="b" l="l" r="r" t="t"/>
              <a:pathLst>
                <a:path extrusionOk="0" h="3544" w="1253">
                  <a:moveTo>
                    <a:pt x="1" y="0"/>
                  </a:moveTo>
                  <a:lnTo>
                    <a:pt x="1" y="626"/>
                  </a:lnTo>
                  <a:lnTo>
                    <a:pt x="202" y="1426"/>
                  </a:lnTo>
                  <a:cubicBezTo>
                    <a:pt x="206" y="1447"/>
                    <a:pt x="208" y="1471"/>
                    <a:pt x="206" y="1494"/>
                  </a:cubicBezTo>
                  <a:lnTo>
                    <a:pt x="1" y="3544"/>
                  </a:lnTo>
                  <a:lnTo>
                    <a:pt x="1252" y="3544"/>
                  </a:lnTo>
                  <a:lnTo>
                    <a:pt x="1047" y="1494"/>
                  </a:lnTo>
                  <a:cubicBezTo>
                    <a:pt x="1045" y="1471"/>
                    <a:pt x="1047" y="1447"/>
                    <a:pt x="1053" y="1426"/>
                  </a:cubicBezTo>
                  <a:lnTo>
                    <a:pt x="1252" y="626"/>
                  </a:lnTo>
                  <a:lnTo>
                    <a:pt x="12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35"/>
            <p:cNvSpPr/>
            <p:nvPr/>
          </p:nvSpPr>
          <p:spPr>
            <a:xfrm>
              <a:off x="7297710" y="3120059"/>
              <a:ext cx="24945" cy="49860"/>
            </a:xfrm>
            <a:custGeom>
              <a:rect b="b" l="l" r="r" t="t"/>
              <a:pathLst>
                <a:path extrusionOk="0" h="1667" w="834">
                  <a:moveTo>
                    <a:pt x="0" y="0"/>
                  </a:moveTo>
                  <a:lnTo>
                    <a:pt x="0" y="1667"/>
                  </a:lnTo>
                  <a:cubicBezTo>
                    <a:pt x="462" y="1667"/>
                    <a:pt x="833" y="1293"/>
                    <a:pt x="833" y="834"/>
                  </a:cubicBezTo>
                  <a:lnTo>
                    <a:pt x="833" y="208"/>
                  </a:lnTo>
                  <a:cubicBezTo>
                    <a:pt x="833" y="92"/>
                    <a:pt x="740" y="0"/>
                    <a:pt x="6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35"/>
            <p:cNvSpPr/>
            <p:nvPr/>
          </p:nvSpPr>
          <p:spPr>
            <a:xfrm>
              <a:off x="7522245" y="3120059"/>
              <a:ext cx="25005" cy="49860"/>
            </a:xfrm>
            <a:custGeom>
              <a:rect b="b" l="l" r="r" t="t"/>
              <a:pathLst>
                <a:path extrusionOk="0" h="1667" w="836">
                  <a:moveTo>
                    <a:pt x="210" y="0"/>
                  </a:moveTo>
                  <a:cubicBezTo>
                    <a:pt x="94" y="0"/>
                    <a:pt x="0" y="92"/>
                    <a:pt x="0" y="208"/>
                  </a:cubicBezTo>
                  <a:lnTo>
                    <a:pt x="0" y="834"/>
                  </a:lnTo>
                  <a:cubicBezTo>
                    <a:pt x="0" y="1293"/>
                    <a:pt x="374" y="1667"/>
                    <a:pt x="835" y="1667"/>
                  </a:cubicBezTo>
                  <a:lnTo>
                    <a:pt x="83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35"/>
            <p:cNvSpPr/>
            <p:nvPr/>
          </p:nvSpPr>
          <p:spPr>
            <a:xfrm>
              <a:off x="7341977" y="3139351"/>
              <a:ext cx="48753" cy="11276"/>
            </a:xfrm>
            <a:custGeom>
              <a:rect b="b" l="l" r="r" t="t"/>
              <a:pathLst>
                <a:path extrusionOk="0" h="377" w="1630">
                  <a:moveTo>
                    <a:pt x="188" y="1"/>
                  </a:moveTo>
                  <a:cubicBezTo>
                    <a:pt x="87" y="1"/>
                    <a:pt x="1" y="83"/>
                    <a:pt x="1" y="189"/>
                  </a:cubicBezTo>
                  <a:cubicBezTo>
                    <a:pt x="1" y="292"/>
                    <a:pt x="85" y="376"/>
                    <a:pt x="188" y="376"/>
                  </a:cubicBezTo>
                  <a:lnTo>
                    <a:pt x="1440" y="376"/>
                  </a:lnTo>
                  <a:cubicBezTo>
                    <a:pt x="1544" y="376"/>
                    <a:pt x="1630" y="292"/>
                    <a:pt x="1630" y="189"/>
                  </a:cubicBezTo>
                  <a:cubicBezTo>
                    <a:pt x="1630" y="87"/>
                    <a:pt x="1546" y="1"/>
                    <a:pt x="14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35"/>
            <p:cNvSpPr/>
            <p:nvPr/>
          </p:nvSpPr>
          <p:spPr>
            <a:xfrm>
              <a:off x="7353732" y="2901597"/>
              <a:ext cx="137377" cy="42771"/>
            </a:xfrm>
            <a:custGeom>
              <a:rect b="b" l="l" r="r" t="t"/>
              <a:pathLst>
                <a:path extrusionOk="0" h="1430" w="4593">
                  <a:moveTo>
                    <a:pt x="2296" y="1"/>
                  </a:moveTo>
                  <a:lnTo>
                    <a:pt x="1" y="419"/>
                  </a:lnTo>
                  <a:lnTo>
                    <a:pt x="106" y="523"/>
                  </a:lnTo>
                  <a:cubicBezTo>
                    <a:pt x="582" y="996"/>
                    <a:pt x="1197" y="1303"/>
                    <a:pt x="1858" y="1399"/>
                  </a:cubicBezTo>
                  <a:cubicBezTo>
                    <a:pt x="2003" y="1420"/>
                    <a:pt x="2149" y="1430"/>
                    <a:pt x="2296" y="1430"/>
                  </a:cubicBezTo>
                  <a:cubicBezTo>
                    <a:pt x="2442" y="1430"/>
                    <a:pt x="2589" y="1420"/>
                    <a:pt x="2734" y="1399"/>
                  </a:cubicBezTo>
                  <a:cubicBezTo>
                    <a:pt x="3399" y="1305"/>
                    <a:pt x="4013" y="998"/>
                    <a:pt x="4487" y="523"/>
                  </a:cubicBezTo>
                  <a:lnTo>
                    <a:pt x="4592" y="419"/>
                  </a:lnTo>
                  <a:lnTo>
                    <a:pt x="229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35"/>
            <p:cNvSpPr/>
            <p:nvPr/>
          </p:nvSpPr>
          <p:spPr>
            <a:xfrm>
              <a:off x="7413791" y="2901597"/>
              <a:ext cx="77377" cy="42771"/>
            </a:xfrm>
            <a:custGeom>
              <a:rect b="b" l="l" r="r" t="t"/>
              <a:pathLst>
                <a:path extrusionOk="0" h="1430" w="2587">
                  <a:moveTo>
                    <a:pt x="290" y="1"/>
                  </a:moveTo>
                  <a:lnTo>
                    <a:pt x="3" y="54"/>
                  </a:lnTo>
                  <a:lnTo>
                    <a:pt x="2007" y="419"/>
                  </a:lnTo>
                  <a:lnTo>
                    <a:pt x="1902" y="523"/>
                  </a:lnTo>
                  <a:cubicBezTo>
                    <a:pt x="1428" y="998"/>
                    <a:pt x="814" y="1305"/>
                    <a:pt x="150" y="1399"/>
                  </a:cubicBezTo>
                  <a:cubicBezTo>
                    <a:pt x="101" y="1407"/>
                    <a:pt x="52" y="1411"/>
                    <a:pt x="1" y="1417"/>
                  </a:cubicBezTo>
                  <a:cubicBezTo>
                    <a:pt x="95" y="1425"/>
                    <a:pt x="191" y="1429"/>
                    <a:pt x="286" y="1429"/>
                  </a:cubicBezTo>
                  <a:cubicBezTo>
                    <a:pt x="433" y="1429"/>
                    <a:pt x="581" y="1419"/>
                    <a:pt x="728" y="1399"/>
                  </a:cubicBezTo>
                  <a:cubicBezTo>
                    <a:pt x="1391" y="1303"/>
                    <a:pt x="2007" y="996"/>
                    <a:pt x="2481" y="523"/>
                  </a:cubicBezTo>
                  <a:lnTo>
                    <a:pt x="2586" y="419"/>
                  </a:lnTo>
                  <a:lnTo>
                    <a:pt x="290"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35"/>
            <p:cNvSpPr/>
            <p:nvPr/>
          </p:nvSpPr>
          <p:spPr>
            <a:xfrm>
              <a:off x="7353792" y="2889154"/>
              <a:ext cx="137317" cy="25005"/>
            </a:xfrm>
            <a:custGeom>
              <a:rect b="b" l="l" r="r" t="t"/>
              <a:pathLst>
                <a:path extrusionOk="0" h="836" w="4591">
                  <a:moveTo>
                    <a:pt x="210" y="0"/>
                  </a:moveTo>
                  <a:cubicBezTo>
                    <a:pt x="95" y="0"/>
                    <a:pt x="1" y="94"/>
                    <a:pt x="1" y="210"/>
                  </a:cubicBezTo>
                  <a:lnTo>
                    <a:pt x="1" y="835"/>
                  </a:lnTo>
                  <a:lnTo>
                    <a:pt x="4590" y="835"/>
                  </a:lnTo>
                  <a:lnTo>
                    <a:pt x="4590" y="210"/>
                  </a:lnTo>
                  <a:cubicBezTo>
                    <a:pt x="4590" y="94"/>
                    <a:pt x="4496" y="0"/>
                    <a:pt x="43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35"/>
            <p:cNvSpPr/>
            <p:nvPr/>
          </p:nvSpPr>
          <p:spPr>
            <a:xfrm>
              <a:off x="7467390" y="2889154"/>
              <a:ext cx="23719" cy="25005"/>
            </a:xfrm>
            <a:custGeom>
              <a:rect b="b" l="l" r="r" t="t"/>
              <a:pathLst>
                <a:path extrusionOk="0" h="836" w="793">
                  <a:moveTo>
                    <a:pt x="0" y="0"/>
                  </a:moveTo>
                  <a:cubicBezTo>
                    <a:pt x="116" y="0"/>
                    <a:pt x="207" y="94"/>
                    <a:pt x="207" y="210"/>
                  </a:cubicBezTo>
                  <a:lnTo>
                    <a:pt x="207" y="835"/>
                  </a:lnTo>
                  <a:lnTo>
                    <a:pt x="792" y="835"/>
                  </a:lnTo>
                  <a:lnTo>
                    <a:pt x="792" y="210"/>
                  </a:lnTo>
                  <a:cubicBezTo>
                    <a:pt x="792" y="94"/>
                    <a:pt x="698" y="0"/>
                    <a:pt x="585"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35"/>
            <p:cNvSpPr/>
            <p:nvPr/>
          </p:nvSpPr>
          <p:spPr>
            <a:xfrm>
              <a:off x="7403741" y="2857988"/>
              <a:ext cx="37477" cy="37447"/>
            </a:xfrm>
            <a:custGeom>
              <a:rect b="b" l="l" r="r" t="t"/>
              <a:pathLst>
                <a:path extrusionOk="0" h="1252" w="1253">
                  <a:moveTo>
                    <a:pt x="196" y="0"/>
                  </a:moveTo>
                  <a:cubicBezTo>
                    <a:pt x="89" y="0"/>
                    <a:pt x="1" y="88"/>
                    <a:pt x="1" y="196"/>
                  </a:cubicBezTo>
                  <a:lnTo>
                    <a:pt x="1" y="665"/>
                  </a:lnTo>
                  <a:cubicBezTo>
                    <a:pt x="1" y="990"/>
                    <a:pt x="263" y="1252"/>
                    <a:pt x="587" y="1252"/>
                  </a:cubicBezTo>
                  <a:lnTo>
                    <a:pt x="666" y="1252"/>
                  </a:lnTo>
                  <a:cubicBezTo>
                    <a:pt x="988" y="1252"/>
                    <a:pt x="1252" y="990"/>
                    <a:pt x="1252" y="665"/>
                  </a:cubicBezTo>
                  <a:lnTo>
                    <a:pt x="1252" y="196"/>
                  </a:lnTo>
                  <a:cubicBezTo>
                    <a:pt x="1252" y="88"/>
                    <a:pt x="1164" y="0"/>
                    <a:pt x="105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35"/>
            <p:cNvSpPr/>
            <p:nvPr/>
          </p:nvSpPr>
          <p:spPr>
            <a:xfrm>
              <a:off x="7413342" y="2857958"/>
              <a:ext cx="28205" cy="37417"/>
            </a:xfrm>
            <a:custGeom>
              <a:rect b="b" l="l" r="r" t="t"/>
              <a:pathLst>
                <a:path extrusionOk="0" h="1251" w="943">
                  <a:moveTo>
                    <a:pt x="733" y="1"/>
                  </a:moveTo>
                  <a:cubicBezTo>
                    <a:pt x="731" y="1"/>
                    <a:pt x="728" y="1"/>
                    <a:pt x="726" y="1"/>
                  </a:cubicBezTo>
                  <a:lnTo>
                    <a:pt x="147" y="1"/>
                  </a:lnTo>
                  <a:cubicBezTo>
                    <a:pt x="258" y="1"/>
                    <a:pt x="348" y="91"/>
                    <a:pt x="348" y="201"/>
                  </a:cubicBezTo>
                  <a:lnTo>
                    <a:pt x="348" y="646"/>
                  </a:lnTo>
                  <a:cubicBezTo>
                    <a:pt x="348" y="883"/>
                    <a:pt x="198" y="1088"/>
                    <a:pt x="0" y="1188"/>
                  </a:cubicBezTo>
                  <a:cubicBezTo>
                    <a:pt x="81" y="1227"/>
                    <a:pt x="165" y="1251"/>
                    <a:pt x="278" y="1251"/>
                  </a:cubicBezTo>
                  <a:lnTo>
                    <a:pt x="323" y="1251"/>
                  </a:lnTo>
                  <a:cubicBezTo>
                    <a:pt x="328" y="1251"/>
                    <a:pt x="332" y="1251"/>
                    <a:pt x="337" y="1251"/>
                  </a:cubicBezTo>
                  <a:cubicBezTo>
                    <a:pt x="690" y="1251"/>
                    <a:pt x="943" y="959"/>
                    <a:pt x="929" y="642"/>
                  </a:cubicBezTo>
                  <a:lnTo>
                    <a:pt x="929" y="203"/>
                  </a:lnTo>
                  <a:cubicBezTo>
                    <a:pt x="935" y="91"/>
                    <a:pt x="847" y="1"/>
                    <a:pt x="733"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35"/>
            <p:cNvSpPr/>
            <p:nvPr/>
          </p:nvSpPr>
          <p:spPr>
            <a:xfrm>
              <a:off x="7529902" y="3119999"/>
              <a:ext cx="17348" cy="49920"/>
            </a:xfrm>
            <a:custGeom>
              <a:rect b="b" l="l" r="r" t="t"/>
              <a:pathLst>
                <a:path extrusionOk="0" h="1669" w="580">
                  <a:moveTo>
                    <a:pt x="1" y="1"/>
                  </a:moveTo>
                  <a:lnTo>
                    <a:pt x="1" y="1434"/>
                  </a:lnTo>
                  <a:cubicBezTo>
                    <a:pt x="149" y="1579"/>
                    <a:pt x="355" y="1669"/>
                    <a:pt x="579" y="1669"/>
                  </a:cubicBezTo>
                  <a:lnTo>
                    <a:pt x="579"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35"/>
            <p:cNvSpPr/>
            <p:nvPr/>
          </p:nvSpPr>
          <p:spPr>
            <a:xfrm>
              <a:off x="7408587" y="3126849"/>
              <a:ext cx="27816" cy="11306"/>
            </a:xfrm>
            <a:custGeom>
              <a:rect b="b" l="l" r="r" t="t"/>
              <a:pathLst>
                <a:path extrusionOk="0" h="378" w="930">
                  <a:moveTo>
                    <a:pt x="1" y="0"/>
                  </a:moveTo>
                  <a:lnTo>
                    <a:pt x="40" y="155"/>
                  </a:lnTo>
                  <a:cubicBezTo>
                    <a:pt x="44" y="176"/>
                    <a:pt x="48" y="202"/>
                    <a:pt x="44" y="223"/>
                  </a:cubicBezTo>
                  <a:lnTo>
                    <a:pt x="30" y="378"/>
                  </a:lnTo>
                  <a:lnTo>
                    <a:pt x="902" y="378"/>
                  </a:lnTo>
                  <a:lnTo>
                    <a:pt x="889" y="223"/>
                  </a:lnTo>
                  <a:cubicBezTo>
                    <a:pt x="885" y="202"/>
                    <a:pt x="889" y="176"/>
                    <a:pt x="893" y="155"/>
                  </a:cubicBezTo>
                  <a:lnTo>
                    <a:pt x="930"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35"/>
            <p:cNvSpPr/>
            <p:nvPr/>
          </p:nvSpPr>
          <p:spPr>
            <a:xfrm>
              <a:off x="7366892" y="3051326"/>
              <a:ext cx="55543" cy="64366"/>
            </a:xfrm>
            <a:custGeom>
              <a:rect b="b" l="l" r="r" t="t"/>
              <a:pathLst>
                <a:path extrusionOk="0" h="2152" w="1857">
                  <a:moveTo>
                    <a:pt x="607" y="1"/>
                  </a:moveTo>
                  <a:lnTo>
                    <a:pt x="57" y="550"/>
                  </a:lnTo>
                  <a:cubicBezTo>
                    <a:pt x="10" y="597"/>
                    <a:pt x="1" y="668"/>
                    <a:pt x="28" y="724"/>
                  </a:cubicBezTo>
                  <a:lnTo>
                    <a:pt x="683" y="2036"/>
                  </a:lnTo>
                  <a:cubicBezTo>
                    <a:pt x="720" y="2111"/>
                    <a:pt x="794" y="2152"/>
                    <a:pt x="870" y="2152"/>
                  </a:cubicBezTo>
                  <a:cubicBezTo>
                    <a:pt x="923" y="2152"/>
                    <a:pt x="976" y="2132"/>
                    <a:pt x="1018" y="2091"/>
                  </a:cubicBezTo>
                  <a:lnTo>
                    <a:pt x="1856" y="1252"/>
                  </a:lnTo>
                  <a:lnTo>
                    <a:pt x="607" y="1"/>
                  </a:lnTo>
                  <a:close/>
                </a:path>
              </a:pathLst>
            </a:custGeom>
            <a:solidFill>
              <a:srgbClr val="63B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35"/>
            <p:cNvSpPr/>
            <p:nvPr/>
          </p:nvSpPr>
          <p:spPr>
            <a:xfrm>
              <a:off x="7422465" y="3051326"/>
              <a:ext cx="55543" cy="64366"/>
            </a:xfrm>
            <a:custGeom>
              <a:rect b="b" l="l" r="r" t="t"/>
              <a:pathLst>
                <a:path extrusionOk="0" h="2152" w="1857">
                  <a:moveTo>
                    <a:pt x="1252" y="1"/>
                  </a:moveTo>
                  <a:lnTo>
                    <a:pt x="0" y="1252"/>
                  </a:lnTo>
                  <a:lnTo>
                    <a:pt x="839" y="2091"/>
                  </a:lnTo>
                  <a:cubicBezTo>
                    <a:pt x="882" y="2132"/>
                    <a:pt x="935" y="2152"/>
                    <a:pt x="988" y="2152"/>
                  </a:cubicBezTo>
                  <a:cubicBezTo>
                    <a:pt x="1063" y="2152"/>
                    <a:pt x="1137" y="2111"/>
                    <a:pt x="1174" y="2036"/>
                  </a:cubicBezTo>
                  <a:lnTo>
                    <a:pt x="1829" y="724"/>
                  </a:lnTo>
                  <a:cubicBezTo>
                    <a:pt x="1856" y="668"/>
                    <a:pt x="1846" y="597"/>
                    <a:pt x="1799" y="550"/>
                  </a:cubicBezTo>
                  <a:lnTo>
                    <a:pt x="1252" y="1"/>
                  </a:lnTo>
                  <a:close/>
                </a:path>
              </a:pathLst>
            </a:custGeom>
            <a:solidFill>
              <a:srgbClr val="63B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35"/>
            <p:cNvSpPr/>
            <p:nvPr/>
          </p:nvSpPr>
          <p:spPr>
            <a:xfrm>
              <a:off x="7442176" y="3051326"/>
              <a:ext cx="35892" cy="64306"/>
            </a:xfrm>
            <a:custGeom>
              <a:rect b="b" l="l" r="r" t="t"/>
              <a:pathLst>
                <a:path extrusionOk="0" h="2150" w="1200">
                  <a:moveTo>
                    <a:pt x="591" y="1"/>
                  </a:moveTo>
                  <a:lnTo>
                    <a:pt x="303" y="288"/>
                  </a:lnTo>
                  <a:lnTo>
                    <a:pt x="562" y="548"/>
                  </a:lnTo>
                  <a:cubicBezTo>
                    <a:pt x="609" y="595"/>
                    <a:pt x="618" y="666"/>
                    <a:pt x="591" y="722"/>
                  </a:cubicBezTo>
                  <a:lnTo>
                    <a:pt x="0" y="1907"/>
                  </a:lnTo>
                  <a:lnTo>
                    <a:pt x="180" y="2087"/>
                  </a:lnTo>
                  <a:cubicBezTo>
                    <a:pt x="222" y="2129"/>
                    <a:pt x="275" y="2149"/>
                    <a:pt x="328" y="2149"/>
                  </a:cubicBezTo>
                  <a:cubicBezTo>
                    <a:pt x="404" y="2149"/>
                    <a:pt x="478" y="2109"/>
                    <a:pt x="515" y="2035"/>
                  </a:cubicBezTo>
                  <a:lnTo>
                    <a:pt x="1170" y="722"/>
                  </a:lnTo>
                  <a:cubicBezTo>
                    <a:pt x="1199" y="668"/>
                    <a:pt x="1187" y="597"/>
                    <a:pt x="1140" y="550"/>
                  </a:cubicBezTo>
                  <a:lnTo>
                    <a:pt x="591"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35"/>
            <p:cNvSpPr/>
            <p:nvPr/>
          </p:nvSpPr>
          <p:spPr>
            <a:xfrm>
              <a:off x="7391299" y="2982742"/>
              <a:ext cx="62362" cy="25005"/>
            </a:xfrm>
            <a:custGeom>
              <a:rect b="b" l="l" r="r" t="t"/>
              <a:pathLst>
                <a:path extrusionOk="0" h="836" w="2085">
                  <a:moveTo>
                    <a:pt x="626" y="0"/>
                  </a:moveTo>
                  <a:cubicBezTo>
                    <a:pt x="280" y="0"/>
                    <a:pt x="0" y="282"/>
                    <a:pt x="0" y="626"/>
                  </a:cubicBezTo>
                  <a:cubicBezTo>
                    <a:pt x="0" y="741"/>
                    <a:pt x="92" y="835"/>
                    <a:pt x="207" y="835"/>
                  </a:cubicBezTo>
                  <a:lnTo>
                    <a:pt x="1877" y="835"/>
                  </a:lnTo>
                  <a:cubicBezTo>
                    <a:pt x="1991" y="835"/>
                    <a:pt x="2085" y="741"/>
                    <a:pt x="2085" y="626"/>
                  </a:cubicBezTo>
                  <a:cubicBezTo>
                    <a:pt x="2085" y="282"/>
                    <a:pt x="1803" y="0"/>
                    <a:pt x="1459" y="0"/>
                  </a:cubicBezTo>
                  <a:close/>
                </a:path>
              </a:pathLst>
            </a:custGeom>
            <a:solidFill>
              <a:srgbClr val="B370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35"/>
            <p:cNvSpPr/>
            <p:nvPr/>
          </p:nvSpPr>
          <p:spPr>
            <a:xfrm>
              <a:off x="7417619" y="2982742"/>
              <a:ext cx="36042" cy="25005"/>
            </a:xfrm>
            <a:custGeom>
              <a:rect b="b" l="l" r="r" t="t"/>
              <a:pathLst>
                <a:path extrusionOk="0" h="836" w="1205">
                  <a:moveTo>
                    <a:pt x="0" y="0"/>
                  </a:moveTo>
                  <a:cubicBezTo>
                    <a:pt x="344" y="0"/>
                    <a:pt x="626" y="282"/>
                    <a:pt x="626" y="626"/>
                  </a:cubicBezTo>
                  <a:cubicBezTo>
                    <a:pt x="626" y="741"/>
                    <a:pt x="532" y="835"/>
                    <a:pt x="417" y="835"/>
                  </a:cubicBezTo>
                  <a:lnTo>
                    <a:pt x="997" y="835"/>
                  </a:lnTo>
                  <a:cubicBezTo>
                    <a:pt x="1111" y="835"/>
                    <a:pt x="1205" y="741"/>
                    <a:pt x="1205" y="626"/>
                  </a:cubicBezTo>
                  <a:cubicBezTo>
                    <a:pt x="1205" y="280"/>
                    <a:pt x="925" y="0"/>
                    <a:pt x="579"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35"/>
            <p:cNvSpPr/>
            <p:nvPr/>
          </p:nvSpPr>
          <p:spPr>
            <a:xfrm>
              <a:off x="7328876" y="3045135"/>
              <a:ext cx="37477" cy="49920"/>
            </a:xfrm>
            <a:custGeom>
              <a:rect b="b" l="l" r="r" t="t"/>
              <a:pathLst>
                <a:path extrusionOk="0" h="1669" w="1253">
                  <a:moveTo>
                    <a:pt x="196" y="1"/>
                  </a:moveTo>
                  <a:cubicBezTo>
                    <a:pt x="89" y="1"/>
                    <a:pt x="1" y="87"/>
                    <a:pt x="1" y="196"/>
                  </a:cubicBezTo>
                  <a:lnTo>
                    <a:pt x="1" y="1277"/>
                  </a:lnTo>
                  <a:cubicBezTo>
                    <a:pt x="1" y="1493"/>
                    <a:pt x="177" y="1669"/>
                    <a:pt x="392" y="1669"/>
                  </a:cubicBezTo>
                  <a:lnTo>
                    <a:pt x="861" y="1669"/>
                  </a:lnTo>
                  <a:cubicBezTo>
                    <a:pt x="1076" y="1669"/>
                    <a:pt x="1252" y="1493"/>
                    <a:pt x="1252" y="1277"/>
                  </a:cubicBezTo>
                  <a:lnTo>
                    <a:pt x="1252" y="196"/>
                  </a:lnTo>
                  <a:cubicBezTo>
                    <a:pt x="1252" y="87"/>
                    <a:pt x="1164" y="1"/>
                    <a:pt x="10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35"/>
            <p:cNvSpPr/>
            <p:nvPr/>
          </p:nvSpPr>
          <p:spPr>
            <a:xfrm>
              <a:off x="7338836" y="3045135"/>
              <a:ext cx="27517" cy="49800"/>
            </a:xfrm>
            <a:custGeom>
              <a:rect b="b" l="l" r="r" t="t"/>
              <a:pathLst>
                <a:path extrusionOk="0" h="1665" w="920">
                  <a:moveTo>
                    <a:pt x="137" y="1"/>
                  </a:moveTo>
                  <a:cubicBezTo>
                    <a:pt x="250" y="1"/>
                    <a:pt x="338" y="91"/>
                    <a:pt x="338" y="200"/>
                  </a:cubicBezTo>
                  <a:lnTo>
                    <a:pt x="338" y="1264"/>
                  </a:lnTo>
                  <a:cubicBezTo>
                    <a:pt x="338" y="1463"/>
                    <a:pt x="192" y="1627"/>
                    <a:pt x="0" y="1659"/>
                  </a:cubicBezTo>
                  <a:cubicBezTo>
                    <a:pt x="24" y="1663"/>
                    <a:pt x="45" y="1665"/>
                    <a:pt x="67" y="1665"/>
                  </a:cubicBezTo>
                  <a:lnTo>
                    <a:pt x="512" y="1665"/>
                  </a:lnTo>
                  <a:cubicBezTo>
                    <a:pt x="733" y="1665"/>
                    <a:pt x="915" y="1483"/>
                    <a:pt x="915" y="1260"/>
                  </a:cubicBezTo>
                  <a:lnTo>
                    <a:pt x="915" y="198"/>
                  </a:lnTo>
                  <a:cubicBezTo>
                    <a:pt x="919" y="91"/>
                    <a:pt x="829" y="1"/>
                    <a:pt x="718"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35"/>
            <p:cNvSpPr/>
            <p:nvPr/>
          </p:nvSpPr>
          <p:spPr>
            <a:xfrm>
              <a:off x="7328876" y="3064427"/>
              <a:ext cx="37477" cy="11336"/>
            </a:xfrm>
            <a:custGeom>
              <a:rect b="b" l="l" r="r" t="t"/>
              <a:pathLst>
                <a:path extrusionOk="0" h="379" w="1253">
                  <a:moveTo>
                    <a:pt x="1" y="1"/>
                  </a:moveTo>
                  <a:lnTo>
                    <a:pt x="1" y="378"/>
                  </a:lnTo>
                  <a:lnTo>
                    <a:pt x="1252" y="378"/>
                  </a:lnTo>
                  <a:lnTo>
                    <a:pt x="1252"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35"/>
            <p:cNvSpPr/>
            <p:nvPr/>
          </p:nvSpPr>
          <p:spPr>
            <a:xfrm>
              <a:off x="7459673" y="3132292"/>
              <a:ext cx="37447" cy="37447"/>
            </a:xfrm>
            <a:custGeom>
              <a:rect b="b" l="l" r="r" t="t"/>
              <a:pathLst>
                <a:path extrusionOk="0" h="1252" w="1252">
                  <a:moveTo>
                    <a:pt x="196" y="0"/>
                  </a:moveTo>
                  <a:cubicBezTo>
                    <a:pt x="88" y="0"/>
                    <a:pt x="0" y="88"/>
                    <a:pt x="0" y="196"/>
                  </a:cubicBezTo>
                  <a:lnTo>
                    <a:pt x="0" y="665"/>
                  </a:lnTo>
                  <a:cubicBezTo>
                    <a:pt x="0" y="990"/>
                    <a:pt x="262" y="1252"/>
                    <a:pt x="587" y="1252"/>
                  </a:cubicBezTo>
                  <a:lnTo>
                    <a:pt x="665" y="1252"/>
                  </a:lnTo>
                  <a:cubicBezTo>
                    <a:pt x="990" y="1252"/>
                    <a:pt x="1252" y="990"/>
                    <a:pt x="1252" y="665"/>
                  </a:cubicBezTo>
                  <a:lnTo>
                    <a:pt x="1252" y="196"/>
                  </a:lnTo>
                  <a:cubicBezTo>
                    <a:pt x="1252" y="88"/>
                    <a:pt x="1164" y="0"/>
                    <a:pt x="10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35"/>
            <p:cNvSpPr/>
            <p:nvPr/>
          </p:nvSpPr>
          <p:spPr>
            <a:xfrm>
              <a:off x="7469244" y="3132292"/>
              <a:ext cx="28295" cy="37388"/>
            </a:xfrm>
            <a:custGeom>
              <a:rect b="b" l="l" r="r" t="t"/>
              <a:pathLst>
                <a:path extrusionOk="0" h="1250" w="946">
                  <a:moveTo>
                    <a:pt x="735" y="0"/>
                  </a:moveTo>
                  <a:cubicBezTo>
                    <a:pt x="733" y="0"/>
                    <a:pt x="731" y="0"/>
                    <a:pt x="728" y="0"/>
                  </a:cubicBezTo>
                  <a:lnTo>
                    <a:pt x="147" y="0"/>
                  </a:lnTo>
                  <a:cubicBezTo>
                    <a:pt x="261" y="0"/>
                    <a:pt x="349" y="90"/>
                    <a:pt x="349" y="200"/>
                  </a:cubicBezTo>
                  <a:lnTo>
                    <a:pt x="349" y="644"/>
                  </a:lnTo>
                  <a:cubicBezTo>
                    <a:pt x="349" y="882"/>
                    <a:pt x="198" y="1087"/>
                    <a:pt x="1" y="1187"/>
                  </a:cubicBezTo>
                  <a:cubicBezTo>
                    <a:pt x="81" y="1226"/>
                    <a:pt x="165" y="1250"/>
                    <a:pt x="280" y="1250"/>
                  </a:cubicBezTo>
                  <a:lnTo>
                    <a:pt x="323" y="1250"/>
                  </a:lnTo>
                  <a:cubicBezTo>
                    <a:pt x="328" y="1250"/>
                    <a:pt x="333" y="1250"/>
                    <a:pt x="337" y="1250"/>
                  </a:cubicBezTo>
                  <a:cubicBezTo>
                    <a:pt x="690" y="1250"/>
                    <a:pt x="945" y="958"/>
                    <a:pt x="930" y="642"/>
                  </a:cubicBezTo>
                  <a:lnTo>
                    <a:pt x="930" y="202"/>
                  </a:lnTo>
                  <a:cubicBezTo>
                    <a:pt x="935" y="91"/>
                    <a:pt x="849" y="0"/>
                    <a:pt x="735"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8" name="Shape 2688"/>
        <p:cNvGrpSpPr/>
        <p:nvPr/>
      </p:nvGrpSpPr>
      <p:grpSpPr>
        <a:xfrm>
          <a:off x="0" y="0"/>
          <a:ext cx="0" cy="0"/>
          <a:chOff x="0" y="0"/>
          <a:chExt cx="0" cy="0"/>
        </a:xfrm>
      </p:grpSpPr>
      <p:sp>
        <p:nvSpPr>
          <p:cNvPr id="2689" name="Google Shape;2689;p36"/>
          <p:cNvSpPr txBox="1"/>
          <p:nvPr>
            <p:ph type="title"/>
          </p:nvPr>
        </p:nvSpPr>
        <p:spPr>
          <a:xfrm>
            <a:off x="2101275" y="518775"/>
            <a:ext cx="4818300" cy="634500"/>
          </a:xfrm>
          <a:prstGeom prst="rect">
            <a:avLst/>
          </a:prstGeom>
          <a:ln cap="flat" cmpd="sng" w="38100">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2"/>
                </a:solidFill>
              </a:rPr>
              <a:t>Mayo and Crime</a:t>
            </a:r>
            <a:endParaRPr>
              <a:solidFill>
                <a:schemeClr val="accent2"/>
              </a:solidFill>
            </a:endParaRPr>
          </a:p>
        </p:txBody>
      </p:sp>
      <p:sp>
        <p:nvSpPr>
          <p:cNvPr id="2690" name="Google Shape;2690;p36"/>
          <p:cNvSpPr txBox="1"/>
          <p:nvPr>
            <p:ph idx="1" type="body"/>
          </p:nvPr>
        </p:nvSpPr>
        <p:spPr>
          <a:xfrm>
            <a:off x="691700" y="1315950"/>
            <a:ext cx="7911600" cy="32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Mayo has one of the lowest rates in Ireland and is rarely hit with crime or tragedy through crime. The crime rate is so low that they have started redirecting local Gardaí to other stations in different counties, and have even closed down a station in the county. This is all due to the low crime rates. The big question is, will the crime rate rise with the smaller number of Gardaí in the area? This is one thing the county will have to watch out for.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Here we see 2 articles that show the situation with Gardaí in Co.Mayo:</a:t>
            </a:r>
            <a:endParaRPr sz="13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https://www.advertiser.ie/mayo/article/47538/mayo-garda-stations-to-close-in-cost-saving-measure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https://westernpeople.ie/2021/12/09/garda-numbers-in-mayo-have-declined-in-the-last-two-years/</a:t>
            </a:r>
            <a:endParaRPr/>
          </a:p>
          <a:p>
            <a:pPr indent="0" lvl="0" marL="0" rtl="0" algn="l">
              <a:spcBef>
                <a:spcPts val="0"/>
              </a:spcBef>
              <a:spcAft>
                <a:spcPts val="0"/>
              </a:spcAft>
              <a:buNone/>
            </a:pPr>
            <a:r>
              <a:t/>
            </a:r>
            <a:endParaRPr/>
          </a:p>
        </p:txBody>
      </p:sp>
      <p:pic>
        <p:nvPicPr>
          <p:cNvPr id="2691" name="Google Shape;2691;p36"/>
          <p:cNvPicPr preferRelativeResize="0"/>
          <p:nvPr/>
        </p:nvPicPr>
        <p:blipFill>
          <a:blip r:embed="rId3">
            <a:alphaModFix/>
          </a:blip>
          <a:stretch>
            <a:fillRect/>
          </a:stretch>
        </p:blipFill>
        <p:spPr>
          <a:xfrm>
            <a:off x="1501665" y="3019881"/>
            <a:ext cx="5918475" cy="866675"/>
          </a:xfrm>
          <a:prstGeom prst="rect">
            <a:avLst/>
          </a:prstGeom>
          <a:noFill/>
          <a:ln cap="flat" cmpd="sng" w="19050">
            <a:solidFill>
              <a:schemeClr val="dk1"/>
            </a:solidFill>
            <a:prstDash val="solid"/>
            <a:round/>
            <a:headEnd len="sm" w="sm" type="none"/>
            <a:tailEnd len="sm" w="sm" type="none"/>
          </a:ln>
        </p:spPr>
      </p:pic>
      <p:grpSp>
        <p:nvGrpSpPr>
          <p:cNvPr id="2692" name="Google Shape;2692;p36"/>
          <p:cNvGrpSpPr/>
          <p:nvPr/>
        </p:nvGrpSpPr>
        <p:grpSpPr>
          <a:xfrm>
            <a:off x="7191406" y="518777"/>
            <a:ext cx="795988" cy="634492"/>
            <a:chOff x="7235288" y="4178634"/>
            <a:chExt cx="374354" cy="374354"/>
          </a:xfrm>
        </p:grpSpPr>
        <p:sp>
          <p:nvSpPr>
            <p:cNvPr id="2693" name="Google Shape;2693;p36"/>
            <p:cNvSpPr/>
            <p:nvPr/>
          </p:nvSpPr>
          <p:spPr>
            <a:xfrm>
              <a:off x="7378766" y="4467445"/>
              <a:ext cx="87427" cy="71216"/>
            </a:xfrm>
            <a:custGeom>
              <a:rect b="b" l="l" r="r" t="t"/>
              <a:pathLst>
                <a:path extrusionOk="0" h="2381" w="2923">
                  <a:moveTo>
                    <a:pt x="1" y="0"/>
                  </a:moveTo>
                  <a:lnTo>
                    <a:pt x="1" y="2380"/>
                  </a:lnTo>
                  <a:lnTo>
                    <a:pt x="2922" y="2380"/>
                  </a:lnTo>
                  <a:lnTo>
                    <a:pt x="29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36"/>
            <p:cNvSpPr/>
            <p:nvPr/>
          </p:nvSpPr>
          <p:spPr>
            <a:xfrm>
              <a:off x="7404339" y="4497385"/>
              <a:ext cx="36341" cy="36281"/>
            </a:xfrm>
            <a:custGeom>
              <a:rect b="b" l="l" r="r" t="t"/>
              <a:pathLst>
                <a:path extrusionOk="0" h="1213" w="1215">
                  <a:moveTo>
                    <a:pt x="399" y="1"/>
                  </a:moveTo>
                  <a:cubicBezTo>
                    <a:pt x="178" y="1"/>
                    <a:pt x="0" y="178"/>
                    <a:pt x="0" y="397"/>
                  </a:cubicBezTo>
                  <a:lnTo>
                    <a:pt x="0" y="1023"/>
                  </a:lnTo>
                  <a:cubicBezTo>
                    <a:pt x="0" y="1127"/>
                    <a:pt x="84" y="1213"/>
                    <a:pt x="190" y="1213"/>
                  </a:cubicBezTo>
                  <a:cubicBezTo>
                    <a:pt x="292" y="1213"/>
                    <a:pt x="378" y="1129"/>
                    <a:pt x="378" y="1023"/>
                  </a:cubicBezTo>
                  <a:lnTo>
                    <a:pt x="378" y="397"/>
                  </a:lnTo>
                  <a:cubicBezTo>
                    <a:pt x="378" y="388"/>
                    <a:pt x="387" y="378"/>
                    <a:pt x="397" y="378"/>
                  </a:cubicBezTo>
                  <a:lnTo>
                    <a:pt x="816" y="378"/>
                  </a:lnTo>
                  <a:cubicBezTo>
                    <a:pt x="825" y="378"/>
                    <a:pt x="835" y="388"/>
                    <a:pt x="835" y="397"/>
                  </a:cubicBezTo>
                  <a:lnTo>
                    <a:pt x="835" y="1023"/>
                  </a:lnTo>
                  <a:cubicBezTo>
                    <a:pt x="835" y="1127"/>
                    <a:pt x="917" y="1213"/>
                    <a:pt x="1023" y="1213"/>
                  </a:cubicBezTo>
                  <a:cubicBezTo>
                    <a:pt x="1129" y="1213"/>
                    <a:pt x="1213" y="1129"/>
                    <a:pt x="1215" y="1023"/>
                  </a:cubicBezTo>
                  <a:lnTo>
                    <a:pt x="1215" y="397"/>
                  </a:lnTo>
                  <a:cubicBezTo>
                    <a:pt x="1215" y="178"/>
                    <a:pt x="1037" y="1"/>
                    <a:pt x="818"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36"/>
            <p:cNvSpPr/>
            <p:nvPr/>
          </p:nvSpPr>
          <p:spPr>
            <a:xfrm>
              <a:off x="7448786" y="4467445"/>
              <a:ext cx="17408" cy="71216"/>
            </a:xfrm>
            <a:custGeom>
              <a:rect b="b" l="l" r="r" t="t"/>
              <a:pathLst>
                <a:path extrusionOk="0" h="2381" w="582">
                  <a:moveTo>
                    <a:pt x="0" y="0"/>
                  </a:moveTo>
                  <a:lnTo>
                    <a:pt x="0" y="2380"/>
                  </a:lnTo>
                  <a:lnTo>
                    <a:pt x="581" y="2380"/>
                  </a:lnTo>
                  <a:lnTo>
                    <a:pt x="581" y="0"/>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36"/>
            <p:cNvSpPr/>
            <p:nvPr/>
          </p:nvSpPr>
          <p:spPr>
            <a:xfrm>
              <a:off x="7235348" y="4203609"/>
              <a:ext cx="374294" cy="263866"/>
            </a:xfrm>
            <a:custGeom>
              <a:rect b="b" l="l" r="r" t="t"/>
              <a:pathLst>
                <a:path extrusionOk="0" h="8822" w="12514">
                  <a:moveTo>
                    <a:pt x="836" y="0"/>
                  </a:moveTo>
                  <a:cubicBezTo>
                    <a:pt x="374" y="0"/>
                    <a:pt x="1" y="374"/>
                    <a:pt x="1" y="833"/>
                  </a:cubicBezTo>
                  <a:lnTo>
                    <a:pt x="1" y="7926"/>
                  </a:lnTo>
                  <a:lnTo>
                    <a:pt x="6258" y="8821"/>
                  </a:lnTo>
                  <a:lnTo>
                    <a:pt x="12514" y="7926"/>
                  </a:lnTo>
                  <a:lnTo>
                    <a:pt x="12514" y="833"/>
                  </a:lnTo>
                  <a:cubicBezTo>
                    <a:pt x="12514" y="372"/>
                    <a:pt x="12140" y="0"/>
                    <a:pt x="116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36"/>
            <p:cNvSpPr/>
            <p:nvPr/>
          </p:nvSpPr>
          <p:spPr>
            <a:xfrm>
              <a:off x="7260143" y="4228464"/>
              <a:ext cx="324524" cy="239011"/>
            </a:xfrm>
            <a:custGeom>
              <a:rect b="b" l="l" r="r" t="t"/>
              <a:pathLst>
                <a:path extrusionOk="0" h="7991" w="10850">
                  <a:moveTo>
                    <a:pt x="419" y="0"/>
                  </a:moveTo>
                  <a:cubicBezTo>
                    <a:pt x="191" y="0"/>
                    <a:pt x="1" y="186"/>
                    <a:pt x="1" y="419"/>
                  </a:cubicBezTo>
                  <a:lnTo>
                    <a:pt x="1" y="7214"/>
                  </a:lnTo>
                  <a:lnTo>
                    <a:pt x="5425" y="7990"/>
                  </a:lnTo>
                  <a:lnTo>
                    <a:pt x="10850" y="7214"/>
                  </a:lnTo>
                  <a:lnTo>
                    <a:pt x="10850" y="419"/>
                  </a:lnTo>
                  <a:cubicBezTo>
                    <a:pt x="10850" y="188"/>
                    <a:pt x="10664" y="0"/>
                    <a:pt x="10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36"/>
            <p:cNvSpPr/>
            <p:nvPr/>
          </p:nvSpPr>
          <p:spPr>
            <a:xfrm>
              <a:off x="7554876" y="4228524"/>
              <a:ext cx="29850" cy="218193"/>
            </a:xfrm>
            <a:custGeom>
              <a:rect b="b" l="l" r="r" t="t"/>
              <a:pathLst>
                <a:path extrusionOk="0" h="7295" w="998">
                  <a:moveTo>
                    <a:pt x="1" y="0"/>
                  </a:moveTo>
                  <a:cubicBezTo>
                    <a:pt x="229" y="0"/>
                    <a:pt x="419" y="186"/>
                    <a:pt x="419" y="419"/>
                  </a:cubicBezTo>
                  <a:lnTo>
                    <a:pt x="419" y="7294"/>
                  </a:lnTo>
                  <a:lnTo>
                    <a:pt x="998" y="7212"/>
                  </a:lnTo>
                  <a:lnTo>
                    <a:pt x="998" y="417"/>
                  </a:lnTo>
                  <a:cubicBezTo>
                    <a:pt x="996" y="186"/>
                    <a:pt x="810" y="0"/>
                    <a:pt x="579"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36"/>
            <p:cNvSpPr/>
            <p:nvPr/>
          </p:nvSpPr>
          <p:spPr>
            <a:xfrm>
              <a:off x="7567409" y="4203609"/>
              <a:ext cx="42233" cy="239519"/>
            </a:xfrm>
            <a:custGeom>
              <a:rect b="b" l="l" r="r" t="t"/>
              <a:pathLst>
                <a:path extrusionOk="0" h="8008" w="1412">
                  <a:moveTo>
                    <a:pt x="0" y="0"/>
                  </a:moveTo>
                  <a:cubicBezTo>
                    <a:pt x="460" y="0"/>
                    <a:pt x="833" y="372"/>
                    <a:pt x="833" y="833"/>
                  </a:cubicBezTo>
                  <a:lnTo>
                    <a:pt x="833" y="8008"/>
                  </a:lnTo>
                  <a:lnTo>
                    <a:pt x="1412" y="7926"/>
                  </a:lnTo>
                  <a:lnTo>
                    <a:pt x="1412" y="833"/>
                  </a:lnTo>
                  <a:cubicBezTo>
                    <a:pt x="1412" y="372"/>
                    <a:pt x="1038" y="0"/>
                    <a:pt x="579"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36"/>
            <p:cNvSpPr/>
            <p:nvPr/>
          </p:nvSpPr>
          <p:spPr>
            <a:xfrm>
              <a:off x="7235288" y="4440586"/>
              <a:ext cx="374354" cy="37537"/>
            </a:xfrm>
            <a:custGeom>
              <a:rect b="b" l="l" r="r" t="t"/>
              <a:pathLst>
                <a:path extrusionOk="0" h="1255" w="12516">
                  <a:moveTo>
                    <a:pt x="1" y="1"/>
                  </a:moveTo>
                  <a:lnTo>
                    <a:pt x="1" y="419"/>
                  </a:lnTo>
                  <a:cubicBezTo>
                    <a:pt x="1" y="881"/>
                    <a:pt x="376" y="1254"/>
                    <a:pt x="836" y="1254"/>
                  </a:cubicBezTo>
                  <a:lnTo>
                    <a:pt x="11681" y="1254"/>
                  </a:lnTo>
                  <a:cubicBezTo>
                    <a:pt x="12142" y="1254"/>
                    <a:pt x="12516" y="879"/>
                    <a:pt x="12516" y="419"/>
                  </a:cubicBezTo>
                  <a:lnTo>
                    <a:pt x="1251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36"/>
            <p:cNvSpPr/>
            <p:nvPr/>
          </p:nvSpPr>
          <p:spPr>
            <a:xfrm>
              <a:off x="7567409" y="4440586"/>
              <a:ext cx="42233" cy="37537"/>
            </a:xfrm>
            <a:custGeom>
              <a:rect b="b" l="l" r="r" t="t"/>
              <a:pathLst>
                <a:path extrusionOk="0" h="1255" w="1412">
                  <a:moveTo>
                    <a:pt x="833" y="1"/>
                  </a:moveTo>
                  <a:lnTo>
                    <a:pt x="833" y="419"/>
                  </a:lnTo>
                  <a:cubicBezTo>
                    <a:pt x="833" y="881"/>
                    <a:pt x="460" y="1254"/>
                    <a:pt x="0" y="1254"/>
                  </a:cubicBezTo>
                  <a:lnTo>
                    <a:pt x="579" y="1254"/>
                  </a:lnTo>
                  <a:cubicBezTo>
                    <a:pt x="1038" y="1254"/>
                    <a:pt x="1412" y="879"/>
                    <a:pt x="1412" y="419"/>
                  </a:cubicBezTo>
                  <a:lnTo>
                    <a:pt x="1412"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36"/>
            <p:cNvSpPr/>
            <p:nvPr/>
          </p:nvSpPr>
          <p:spPr>
            <a:xfrm>
              <a:off x="7297710" y="4212911"/>
              <a:ext cx="249599" cy="202790"/>
            </a:xfrm>
            <a:custGeom>
              <a:rect b="b" l="l" r="r" t="t"/>
              <a:pathLst>
                <a:path extrusionOk="0" h="6780" w="8345">
                  <a:moveTo>
                    <a:pt x="4171" y="0"/>
                  </a:moveTo>
                  <a:lnTo>
                    <a:pt x="0" y="522"/>
                  </a:lnTo>
                  <a:lnTo>
                    <a:pt x="0" y="6361"/>
                  </a:lnTo>
                  <a:cubicBezTo>
                    <a:pt x="0" y="6592"/>
                    <a:pt x="186" y="6780"/>
                    <a:pt x="417" y="6780"/>
                  </a:cubicBezTo>
                  <a:lnTo>
                    <a:pt x="7926" y="6780"/>
                  </a:lnTo>
                  <a:cubicBezTo>
                    <a:pt x="8157" y="6780"/>
                    <a:pt x="8344" y="6594"/>
                    <a:pt x="8344" y="6361"/>
                  </a:cubicBezTo>
                  <a:lnTo>
                    <a:pt x="8344" y="522"/>
                  </a:lnTo>
                  <a:lnTo>
                    <a:pt x="4171" y="0"/>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36"/>
            <p:cNvSpPr/>
            <p:nvPr/>
          </p:nvSpPr>
          <p:spPr>
            <a:xfrm>
              <a:off x="7335128" y="4527983"/>
              <a:ext cx="174674" cy="25005"/>
            </a:xfrm>
            <a:custGeom>
              <a:rect b="b" l="l" r="r" t="t"/>
              <a:pathLst>
                <a:path extrusionOk="0" h="836" w="5840">
                  <a:moveTo>
                    <a:pt x="196" y="0"/>
                  </a:moveTo>
                  <a:cubicBezTo>
                    <a:pt x="89" y="0"/>
                    <a:pt x="1" y="88"/>
                    <a:pt x="1" y="196"/>
                  </a:cubicBezTo>
                  <a:lnTo>
                    <a:pt x="1" y="640"/>
                  </a:lnTo>
                  <a:cubicBezTo>
                    <a:pt x="1" y="747"/>
                    <a:pt x="89" y="835"/>
                    <a:pt x="196" y="835"/>
                  </a:cubicBezTo>
                  <a:lnTo>
                    <a:pt x="5644" y="835"/>
                  </a:lnTo>
                  <a:cubicBezTo>
                    <a:pt x="5752" y="835"/>
                    <a:pt x="5840" y="747"/>
                    <a:pt x="5840" y="640"/>
                  </a:cubicBezTo>
                  <a:lnTo>
                    <a:pt x="5840" y="196"/>
                  </a:lnTo>
                  <a:cubicBezTo>
                    <a:pt x="5840" y="88"/>
                    <a:pt x="5752" y="0"/>
                    <a:pt x="56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36"/>
            <p:cNvSpPr/>
            <p:nvPr/>
          </p:nvSpPr>
          <p:spPr>
            <a:xfrm>
              <a:off x="7486442" y="4527983"/>
              <a:ext cx="23360" cy="24885"/>
            </a:xfrm>
            <a:custGeom>
              <a:rect b="b" l="l" r="r" t="t"/>
              <a:pathLst>
                <a:path extrusionOk="0" h="832" w="781">
                  <a:moveTo>
                    <a:pt x="1" y="0"/>
                  </a:moveTo>
                  <a:cubicBezTo>
                    <a:pt x="112" y="0"/>
                    <a:pt x="202" y="92"/>
                    <a:pt x="202" y="202"/>
                  </a:cubicBezTo>
                  <a:lnTo>
                    <a:pt x="202" y="632"/>
                  </a:lnTo>
                  <a:cubicBezTo>
                    <a:pt x="202" y="743"/>
                    <a:pt x="110" y="831"/>
                    <a:pt x="1" y="831"/>
                  </a:cubicBezTo>
                  <a:lnTo>
                    <a:pt x="579" y="831"/>
                  </a:lnTo>
                  <a:cubicBezTo>
                    <a:pt x="693" y="831"/>
                    <a:pt x="781" y="741"/>
                    <a:pt x="781" y="632"/>
                  </a:cubicBezTo>
                  <a:lnTo>
                    <a:pt x="781" y="202"/>
                  </a:lnTo>
                  <a:cubicBezTo>
                    <a:pt x="781" y="92"/>
                    <a:pt x="691" y="0"/>
                    <a:pt x="579"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36"/>
            <p:cNvSpPr/>
            <p:nvPr/>
          </p:nvSpPr>
          <p:spPr>
            <a:xfrm>
              <a:off x="7517399" y="4226340"/>
              <a:ext cx="29850" cy="189360"/>
            </a:xfrm>
            <a:custGeom>
              <a:rect b="b" l="l" r="r" t="t"/>
              <a:pathLst>
                <a:path extrusionOk="0" h="6331" w="998">
                  <a:moveTo>
                    <a:pt x="419" y="1"/>
                  </a:moveTo>
                  <a:lnTo>
                    <a:pt x="419" y="5912"/>
                  </a:lnTo>
                  <a:cubicBezTo>
                    <a:pt x="419" y="6143"/>
                    <a:pt x="233" y="6331"/>
                    <a:pt x="0" y="6331"/>
                  </a:cubicBezTo>
                  <a:lnTo>
                    <a:pt x="579" y="6331"/>
                  </a:lnTo>
                  <a:cubicBezTo>
                    <a:pt x="810" y="6331"/>
                    <a:pt x="997" y="6145"/>
                    <a:pt x="997" y="5912"/>
                  </a:cubicBezTo>
                  <a:lnTo>
                    <a:pt x="997" y="73"/>
                  </a:lnTo>
                  <a:lnTo>
                    <a:pt x="419" y="1"/>
                  </a:ln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36"/>
            <p:cNvSpPr/>
            <p:nvPr/>
          </p:nvSpPr>
          <p:spPr>
            <a:xfrm>
              <a:off x="7297650" y="4178634"/>
              <a:ext cx="249599" cy="49920"/>
            </a:xfrm>
            <a:custGeom>
              <a:rect b="b" l="l" r="r" t="t"/>
              <a:pathLst>
                <a:path extrusionOk="0" h="1669" w="8345">
                  <a:moveTo>
                    <a:pt x="419" y="0"/>
                  </a:moveTo>
                  <a:cubicBezTo>
                    <a:pt x="190" y="0"/>
                    <a:pt x="0" y="186"/>
                    <a:pt x="0" y="417"/>
                  </a:cubicBezTo>
                  <a:lnTo>
                    <a:pt x="0" y="1668"/>
                  </a:lnTo>
                  <a:lnTo>
                    <a:pt x="8344" y="1668"/>
                  </a:lnTo>
                  <a:lnTo>
                    <a:pt x="8344" y="417"/>
                  </a:lnTo>
                  <a:cubicBezTo>
                    <a:pt x="8344" y="188"/>
                    <a:pt x="8159" y="0"/>
                    <a:pt x="79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36"/>
            <p:cNvSpPr/>
            <p:nvPr/>
          </p:nvSpPr>
          <p:spPr>
            <a:xfrm>
              <a:off x="7517399" y="4178634"/>
              <a:ext cx="29850" cy="49920"/>
            </a:xfrm>
            <a:custGeom>
              <a:rect b="b" l="l" r="r" t="t"/>
              <a:pathLst>
                <a:path extrusionOk="0" h="1669" w="998">
                  <a:moveTo>
                    <a:pt x="0" y="0"/>
                  </a:moveTo>
                  <a:cubicBezTo>
                    <a:pt x="233" y="0"/>
                    <a:pt x="419" y="188"/>
                    <a:pt x="419" y="417"/>
                  </a:cubicBezTo>
                  <a:lnTo>
                    <a:pt x="419" y="1668"/>
                  </a:lnTo>
                  <a:lnTo>
                    <a:pt x="997" y="1668"/>
                  </a:lnTo>
                  <a:lnTo>
                    <a:pt x="997" y="417"/>
                  </a:lnTo>
                  <a:cubicBezTo>
                    <a:pt x="997" y="188"/>
                    <a:pt x="812" y="0"/>
                    <a:pt x="579"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36"/>
            <p:cNvSpPr/>
            <p:nvPr/>
          </p:nvSpPr>
          <p:spPr>
            <a:xfrm>
              <a:off x="7317062" y="4197986"/>
              <a:ext cx="17527" cy="11246"/>
            </a:xfrm>
            <a:custGeom>
              <a:rect b="b" l="l" r="r" t="t"/>
              <a:pathLst>
                <a:path extrusionOk="0" h="376" w="586">
                  <a:moveTo>
                    <a:pt x="188" y="1"/>
                  </a:moveTo>
                  <a:cubicBezTo>
                    <a:pt x="87" y="1"/>
                    <a:pt x="1" y="83"/>
                    <a:pt x="1" y="188"/>
                  </a:cubicBezTo>
                  <a:cubicBezTo>
                    <a:pt x="1" y="292"/>
                    <a:pt x="83" y="376"/>
                    <a:pt x="188" y="376"/>
                  </a:cubicBezTo>
                  <a:lnTo>
                    <a:pt x="396" y="376"/>
                  </a:lnTo>
                  <a:cubicBezTo>
                    <a:pt x="499" y="376"/>
                    <a:pt x="585" y="292"/>
                    <a:pt x="585" y="188"/>
                  </a:cubicBezTo>
                  <a:cubicBezTo>
                    <a:pt x="585" y="87"/>
                    <a:pt x="501" y="1"/>
                    <a:pt x="39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36"/>
            <p:cNvSpPr/>
            <p:nvPr/>
          </p:nvSpPr>
          <p:spPr>
            <a:xfrm>
              <a:off x="7351339" y="4197986"/>
              <a:ext cx="17527" cy="11246"/>
            </a:xfrm>
            <a:custGeom>
              <a:rect b="b" l="l" r="r" t="t"/>
              <a:pathLst>
                <a:path extrusionOk="0" h="376" w="586">
                  <a:moveTo>
                    <a:pt x="188" y="1"/>
                  </a:moveTo>
                  <a:cubicBezTo>
                    <a:pt x="87" y="1"/>
                    <a:pt x="1" y="83"/>
                    <a:pt x="1" y="188"/>
                  </a:cubicBezTo>
                  <a:cubicBezTo>
                    <a:pt x="1" y="292"/>
                    <a:pt x="85" y="376"/>
                    <a:pt x="188" y="376"/>
                  </a:cubicBezTo>
                  <a:lnTo>
                    <a:pt x="398" y="376"/>
                  </a:lnTo>
                  <a:cubicBezTo>
                    <a:pt x="501" y="376"/>
                    <a:pt x="585" y="292"/>
                    <a:pt x="585" y="188"/>
                  </a:cubicBezTo>
                  <a:cubicBezTo>
                    <a:pt x="585" y="87"/>
                    <a:pt x="501" y="1"/>
                    <a:pt x="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36"/>
            <p:cNvSpPr/>
            <p:nvPr/>
          </p:nvSpPr>
          <p:spPr>
            <a:xfrm>
              <a:off x="7385616" y="4197986"/>
              <a:ext cx="17587" cy="11246"/>
            </a:xfrm>
            <a:custGeom>
              <a:rect b="b" l="l" r="r" t="t"/>
              <a:pathLst>
                <a:path extrusionOk="0" h="376" w="588">
                  <a:moveTo>
                    <a:pt x="190" y="1"/>
                  </a:moveTo>
                  <a:cubicBezTo>
                    <a:pt x="87" y="1"/>
                    <a:pt x="0" y="83"/>
                    <a:pt x="0" y="188"/>
                  </a:cubicBezTo>
                  <a:cubicBezTo>
                    <a:pt x="0" y="292"/>
                    <a:pt x="85" y="376"/>
                    <a:pt x="190" y="376"/>
                  </a:cubicBezTo>
                  <a:lnTo>
                    <a:pt x="397" y="376"/>
                  </a:lnTo>
                  <a:cubicBezTo>
                    <a:pt x="501" y="376"/>
                    <a:pt x="587" y="292"/>
                    <a:pt x="585" y="188"/>
                  </a:cubicBezTo>
                  <a:cubicBezTo>
                    <a:pt x="585" y="87"/>
                    <a:pt x="501" y="1"/>
                    <a:pt x="3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36"/>
            <p:cNvSpPr/>
            <p:nvPr/>
          </p:nvSpPr>
          <p:spPr>
            <a:xfrm>
              <a:off x="7364021" y="4260976"/>
              <a:ext cx="116619" cy="122242"/>
            </a:xfrm>
            <a:custGeom>
              <a:rect b="b" l="l" r="r" t="t"/>
              <a:pathLst>
                <a:path extrusionOk="0" h="4087" w="3899">
                  <a:moveTo>
                    <a:pt x="1950" y="1"/>
                  </a:moveTo>
                  <a:cubicBezTo>
                    <a:pt x="1734" y="146"/>
                    <a:pt x="1485" y="219"/>
                    <a:pt x="1234" y="219"/>
                  </a:cubicBezTo>
                  <a:cubicBezTo>
                    <a:pt x="1035" y="219"/>
                    <a:pt x="836" y="173"/>
                    <a:pt x="652" y="81"/>
                  </a:cubicBezTo>
                  <a:lnTo>
                    <a:pt x="584" y="47"/>
                  </a:lnTo>
                  <a:cubicBezTo>
                    <a:pt x="569" y="39"/>
                    <a:pt x="552" y="36"/>
                    <a:pt x="536" y="36"/>
                  </a:cubicBezTo>
                  <a:cubicBezTo>
                    <a:pt x="498" y="36"/>
                    <a:pt x="461" y="57"/>
                    <a:pt x="445" y="94"/>
                  </a:cubicBezTo>
                  <a:lnTo>
                    <a:pt x="99" y="781"/>
                  </a:lnTo>
                  <a:cubicBezTo>
                    <a:pt x="83" y="814"/>
                    <a:pt x="85" y="853"/>
                    <a:pt x="106" y="886"/>
                  </a:cubicBezTo>
                  <a:lnTo>
                    <a:pt x="144" y="941"/>
                  </a:lnTo>
                  <a:cubicBezTo>
                    <a:pt x="359" y="1262"/>
                    <a:pt x="382" y="1674"/>
                    <a:pt x="210" y="2021"/>
                  </a:cubicBezTo>
                  <a:cubicBezTo>
                    <a:pt x="1" y="2433"/>
                    <a:pt x="85" y="2934"/>
                    <a:pt x="410" y="3262"/>
                  </a:cubicBezTo>
                  <a:lnTo>
                    <a:pt x="486" y="3337"/>
                  </a:lnTo>
                  <a:cubicBezTo>
                    <a:pt x="623" y="3475"/>
                    <a:pt x="797" y="3573"/>
                    <a:pt x="984" y="3622"/>
                  </a:cubicBezTo>
                  <a:lnTo>
                    <a:pt x="1241" y="3685"/>
                  </a:lnTo>
                  <a:cubicBezTo>
                    <a:pt x="1430" y="3732"/>
                    <a:pt x="1602" y="3829"/>
                    <a:pt x="1739" y="3968"/>
                  </a:cubicBezTo>
                  <a:lnTo>
                    <a:pt x="1798" y="4027"/>
                  </a:lnTo>
                  <a:cubicBezTo>
                    <a:pt x="1844" y="4067"/>
                    <a:pt x="1900" y="4087"/>
                    <a:pt x="1954" y="4087"/>
                  </a:cubicBezTo>
                  <a:cubicBezTo>
                    <a:pt x="2008" y="4087"/>
                    <a:pt x="2061" y="4067"/>
                    <a:pt x="2101" y="4027"/>
                  </a:cubicBezTo>
                  <a:lnTo>
                    <a:pt x="2160" y="3968"/>
                  </a:lnTo>
                  <a:cubicBezTo>
                    <a:pt x="2297" y="3831"/>
                    <a:pt x="2471" y="3734"/>
                    <a:pt x="2658" y="3685"/>
                  </a:cubicBezTo>
                  <a:lnTo>
                    <a:pt x="2916" y="3622"/>
                  </a:lnTo>
                  <a:cubicBezTo>
                    <a:pt x="3104" y="3575"/>
                    <a:pt x="3276" y="3477"/>
                    <a:pt x="3415" y="3337"/>
                  </a:cubicBezTo>
                  <a:lnTo>
                    <a:pt x="3489" y="3262"/>
                  </a:lnTo>
                  <a:cubicBezTo>
                    <a:pt x="3818" y="2934"/>
                    <a:pt x="3898" y="2435"/>
                    <a:pt x="3691" y="2021"/>
                  </a:cubicBezTo>
                  <a:cubicBezTo>
                    <a:pt x="3517" y="1674"/>
                    <a:pt x="3544" y="1264"/>
                    <a:pt x="3757" y="941"/>
                  </a:cubicBezTo>
                  <a:lnTo>
                    <a:pt x="3793" y="886"/>
                  </a:lnTo>
                  <a:cubicBezTo>
                    <a:pt x="3812" y="853"/>
                    <a:pt x="3818" y="814"/>
                    <a:pt x="3800" y="781"/>
                  </a:cubicBezTo>
                  <a:lnTo>
                    <a:pt x="3456" y="94"/>
                  </a:lnTo>
                  <a:cubicBezTo>
                    <a:pt x="3437" y="57"/>
                    <a:pt x="3401" y="36"/>
                    <a:pt x="3364" y="36"/>
                  </a:cubicBezTo>
                  <a:cubicBezTo>
                    <a:pt x="3348" y="36"/>
                    <a:pt x="3332" y="39"/>
                    <a:pt x="3317" y="47"/>
                  </a:cubicBezTo>
                  <a:lnTo>
                    <a:pt x="3249" y="81"/>
                  </a:lnTo>
                  <a:cubicBezTo>
                    <a:pt x="3066" y="173"/>
                    <a:pt x="2868" y="218"/>
                    <a:pt x="2670" y="218"/>
                  </a:cubicBezTo>
                  <a:cubicBezTo>
                    <a:pt x="2418" y="218"/>
                    <a:pt x="2167" y="144"/>
                    <a:pt x="19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36"/>
            <p:cNvSpPr/>
            <p:nvPr/>
          </p:nvSpPr>
          <p:spPr>
            <a:xfrm>
              <a:off x="7391807" y="4292860"/>
              <a:ext cx="61286" cy="11306"/>
            </a:xfrm>
            <a:custGeom>
              <a:rect b="b" l="l" r="r" t="t"/>
              <a:pathLst>
                <a:path extrusionOk="0" h="378" w="2049">
                  <a:moveTo>
                    <a:pt x="190" y="0"/>
                  </a:moveTo>
                  <a:cubicBezTo>
                    <a:pt x="87" y="0"/>
                    <a:pt x="1" y="86"/>
                    <a:pt x="1" y="190"/>
                  </a:cubicBezTo>
                  <a:cubicBezTo>
                    <a:pt x="1" y="292"/>
                    <a:pt x="85" y="378"/>
                    <a:pt x="190" y="378"/>
                  </a:cubicBezTo>
                  <a:lnTo>
                    <a:pt x="1858" y="378"/>
                  </a:lnTo>
                  <a:cubicBezTo>
                    <a:pt x="1964" y="378"/>
                    <a:pt x="2048" y="292"/>
                    <a:pt x="2048" y="190"/>
                  </a:cubicBezTo>
                  <a:cubicBezTo>
                    <a:pt x="2048" y="86"/>
                    <a:pt x="1964" y="0"/>
                    <a:pt x="1858"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36"/>
            <p:cNvSpPr/>
            <p:nvPr/>
          </p:nvSpPr>
          <p:spPr>
            <a:xfrm>
              <a:off x="7404339" y="4317835"/>
              <a:ext cx="36281" cy="11246"/>
            </a:xfrm>
            <a:custGeom>
              <a:rect b="b" l="l" r="r" t="t"/>
              <a:pathLst>
                <a:path extrusionOk="0" h="376" w="1213">
                  <a:moveTo>
                    <a:pt x="190" y="0"/>
                  </a:moveTo>
                  <a:cubicBezTo>
                    <a:pt x="86" y="0"/>
                    <a:pt x="0" y="82"/>
                    <a:pt x="0" y="188"/>
                  </a:cubicBezTo>
                  <a:cubicBezTo>
                    <a:pt x="0" y="290"/>
                    <a:pt x="84" y="376"/>
                    <a:pt x="190" y="376"/>
                  </a:cubicBezTo>
                  <a:lnTo>
                    <a:pt x="1023" y="376"/>
                  </a:lnTo>
                  <a:cubicBezTo>
                    <a:pt x="1129" y="376"/>
                    <a:pt x="1213" y="290"/>
                    <a:pt x="1211" y="188"/>
                  </a:cubicBezTo>
                  <a:cubicBezTo>
                    <a:pt x="1211" y="84"/>
                    <a:pt x="1129" y="0"/>
                    <a:pt x="1023"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36"/>
            <p:cNvSpPr/>
            <p:nvPr/>
          </p:nvSpPr>
          <p:spPr>
            <a:xfrm>
              <a:off x="7413761" y="4262023"/>
              <a:ext cx="66939" cy="121165"/>
            </a:xfrm>
            <a:custGeom>
              <a:rect b="b" l="l" r="r" t="t"/>
              <a:pathLst>
                <a:path extrusionOk="0" h="4051" w="2238">
                  <a:moveTo>
                    <a:pt x="1703" y="1"/>
                  </a:moveTo>
                  <a:cubicBezTo>
                    <a:pt x="1687" y="1"/>
                    <a:pt x="1671" y="4"/>
                    <a:pt x="1656" y="12"/>
                  </a:cubicBezTo>
                  <a:lnTo>
                    <a:pt x="1588" y="46"/>
                  </a:lnTo>
                  <a:cubicBezTo>
                    <a:pt x="1484" y="99"/>
                    <a:pt x="1375" y="134"/>
                    <a:pt x="1265" y="157"/>
                  </a:cubicBezTo>
                  <a:lnTo>
                    <a:pt x="1559" y="746"/>
                  </a:lnTo>
                  <a:cubicBezTo>
                    <a:pt x="1574" y="779"/>
                    <a:pt x="1572" y="818"/>
                    <a:pt x="1551" y="851"/>
                  </a:cubicBezTo>
                  <a:lnTo>
                    <a:pt x="1514" y="906"/>
                  </a:lnTo>
                  <a:cubicBezTo>
                    <a:pt x="1298" y="1227"/>
                    <a:pt x="1275" y="1639"/>
                    <a:pt x="1447" y="1986"/>
                  </a:cubicBezTo>
                  <a:cubicBezTo>
                    <a:pt x="1656" y="2398"/>
                    <a:pt x="1572" y="2899"/>
                    <a:pt x="1248" y="3227"/>
                  </a:cubicBezTo>
                  <a:lnTo>
                    <a:pt x="1171" y="3304"/>
                  </a:lnTo>
                  <a:cubicBezTo>
                    <a:pt x="1034" y="3440"/>
                    <a:pt x="860" y="3538"/>
                    <a:pt x="673" y="3587"/>
                  </a:cubicBezTo>
                  <a:lnTo>
                    <a:pt x="417" y="3650"/>
                  </a:lnTo>
                  <a:cubicBezTo>
                    <a:pt x="262" y="3689"/>
                    <a:pt x="121" y="3759"/>
                    <a:pt x="0" y="3857"/>
                  </a:cubicBezTo>
                  <a:cubicBezTo>
                    <a:pt x="29" y="3882"/>
                    <a:pt x="57" y="3906"/>
                    <a:pt x="84" y="3931"/>
                  </a:cubicBezTo>
                  <a:lnTo>
                    <a:pt x="143" y="3990"/>
                  </a:lnTo>
                  <a:cubicBezTo>
                    <a:pt x="183" y="4030"/>
                    <a:pt x="236" y="4050"/>
                    <a:pt x="290" y="4050"/>
                  </a:cubicBezTo>
                  <a:cubicBezTo>
                    <a:pt x="343" y="4050"/>
                    <a:pt x="397" y="4030"/>
                    <a:pt x="438" y="3990"/>
                  </a:cubicBezTo>
                  <a:lnTo>
                    <a:pt x="497" y="3931"/>
                  </a:lnTo>
                  <a:cubicBezTo>
                    <a:pt x="634" y="3794"/>
                    <a:pt x="808" y="3697"/>
                    <a:pt x="995" y="3648"/>
                  </a:cubicBezTo>
                  <a:lnTo>
                    <a:pt x="1252" y="3583"/>
                  </a:lnTo>
                  <a:cubicBezTo>
                    <a:pt x="1441" y="3538"/>
                    <a:pt x="1613" y="3440"/>
                    <a:pt x="1750" y="3300"/>
                  </a:cubicBezTo>
                  <a:lnTo>
                    <a:pt x="1826" y="3225"/>
                  </a:lnTo>
                  <a:cubicBezTo>
                    <a:pt x="2157" y="2899"/>
                    <a:pt x="2237" y="2398"/>
                    <a:pt x="2030" y="1986"/>
                  </a:cubicBezTo>
                  <a:cubicBezTo>
                    <a:pt x="1856" y="1639"/>
                    <a:pt x="1883" y="1231"/>
                    <a:pt x="2096" y="906"/>
                  </a:cubicBezTo>
                  <a:lnTo>
                    <a:pt x="2133" y="851"/>
                  </a:lnTo>
                  <a:cubicBezTo>
                    <a:pt x="2151" y="818"/>
                    <a:pt x="2157" y="781"/>
                    <a:pt x="2139" y="746"/>
                  </a:cubicBezTo>
                  <a:lnTo>
                    <a:pt x="1795" y="59"/>
                  </a:lnTo>
                  <a:cubicBezTo>
                    <a:pt x="1776" y="22"/>
                    <a:pt x="1740" y="1"/>
                    <a:pt x="1703"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8" name="Shape 2718"/>
        <p:cNvGrpSpPr/>
        <p:nvPr/>
      </p:nvGrpSpPr>
      <p:grpSpPr>
        <a:xfrm>
          <a:off x="0" y="0"/>
          <a:ext cx="0" cy="0"/>
          <a:chOff x="0" y="0"/>
          <a:chExt cx="0" cy="0"/>
        </a:xfrm>
      </p:grpSpPr>
      <p:sp>
        <p:nvSpPr>
          <p:cNvPr id="2719" name="Google Shape;2719;p37"/>
          <p:cNvSpPr txBox="1"/>
          <p:nvPr>
            <p:ph type="title"/>
          </p:nvPr>
        </p:nvSpPr>
        <p:spPr>
          <a:xfrm>
            <a:off x="2773375" y="356000"/>
            <a:ext cx="3785100" cy="634500"/>
          </a:xfrm>
          <a:prstGeom prst="rect">
            <a:avLst/>
          </a:prstGeom>
          <a:ln cap="flat" cmpd="sng" w="38100">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2"/>
                </a:solidFill>
              </a:rPr>
              <a:t>Conclusion</a:t>
            </a:r>
            <a:endParaRPr>
              <a:solidFill>
                <a:schemeClr val="accent2"/>
              </a:solidFill>
            </a:endParaRPr>
          </a:p>
        </p:txBody>
      </p:sp>
      <p:sp>
        <p:nvSpPr>
          <p:cNvPr id="2720" name="Google Shape;2720;p37"/>
          <p:cNvSpPr txBox="1"/>
          <p:nvPr>
            <p:ph idx="1" type="body"/>
          </p:nvPr>
        </p:nvSpPr>
        <p:spPr>
          <a:xfrm>
            <a:off x="720000" y="1047100"/>
            <a:ext cx="7704000" cy="355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dk1"/>
                </a:solidFill>
                <a:latin typeface="Lato"/>
                <a:ea typeface="Lato"/>
                <a:cs typeface="Lato"/>
                <a:sym typeface="Lato"/>
              </a:rPr>
              <a:t>After investigating and processing our data we found out a lot of things:</a:t>
            </a:r>
            <a:endParaRPr sz="1300">
              <a:solidFill>
                <a:schemeClr val="dk1"/>
              </a:solidFill>
              <a:latin typeface="Lato"/>
              <a:ea typeface="Lato"/>
              <a:cs typeface="Lato"/>
              <a:sym typeface="Lato"/>
            </a:endParaRPr>
          </a:p>
          <a:p>
            <a:pPr indent="-311150" lvl="0" marL="457200" rtl="0" algn="l">
              <a:spcBef>
                <a:spcPts val="1200"/>
              </a:spcBef>
              <a:spcAft>
                <a:spcPts val="0"/>
              </a:spcAft>
              <a:buClr>
                <a:schemeClr val="dk1"/>
              </a:buClr>
              <a:buSzPts val="1300"/>
              <a:buFont typeface="Lato"/>
              <a:buChar char="➔"/>
            </a:pPr>
            <a:r>
              <a:rPr lang="en" sz="1300">
                <a:solidFill>
                  <a:schemeClr val="dk1"/>
                </a:solidFill>
                <a:latin typeface="Lato"/>
                <a:ea typeface="Lato"/>
                <a:cs typeface="Lato"/>
                <a:sym typeface="Lato"/>
              </a:rPr>
              <a:t>Dublin, Limerick and Westmeath has the highest crime rates in Ireland per 100,000 people.</a:t>
            </a:r>
            <a:endParaRPr sz="1300">
              <a:solidFill>
                <a:schemeClr val="dk1"/>
              </a:solidFill>
              <a:latin typeface="Lato"/>
              <a:ea typeface="Lato"/>
              <a:cs typeface="Lato"/>
              <a:sym typeface="Lato"/>
            </a:endParaRPr>
          </a:p>
          <a:p>
            <a:pPr indent="-311150" lvl="0" marL="457200" rtl="0" algn="l">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Leinster (excluding Dublin) is the province with the most crime in Ireland, followed by Munster, then Connaught and finally Ulster.</a:t>
            </a:r>
            <a:endParaRPr sz="1300">
              <a:solidFill>
                <a:schemeClr val="dk1"/>
              </a:solidFill>
              <a:latin typeface="Lato"/>
              <a:ea typeface="Lato"/>
              <a:cs typeface="Lato"/>
              <a:sym typeface="Lato"/>
            </a:endParaRPr>
          </a:p>
          <a:p>
            <a:pPr indent="-311150" lvl="0" marL="457200" rtl="0" algn="l">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Dublin significantly dominates all other counties with the number of guards on duty, while Westmeath is the county with the least amount of guards in Ireland. </a:t>
            </a:r>
            <a:endParaRPr sz="1300">
              <a:solidFill>
                <a:schemeClr val="dk1"/>
              </a:solidFill>
              <a:latin typeface="Lato"/>
              <a:ea typeface="Lato"/>
              <a:cs typeface="Lato"/>
              <a:sym typeface="Lato"/>
            </a:endParaRPr>
          </a:p>
          <a:p>
            <a:pPr indent="-311150" lvl="0" marL="457200" rtl="0" algn="l">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Mayo’s situation with Gardaí, the reasons for this and the possible consequences that could come with it.</a:t>
            </a:r>
            <a:endParaRPr sz="1300">
              <a:solidFill>
                <a:schemeClr val="dk1"/>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en" sz="1300">
                <a:solidFill>
                  <a:schemeClr val="dk1"/>
                </a:solidFill>
                <a:latin typeface="Lato"/>
                <a:ea typeface="Lato"/>
                <a:cs typeface="Lato"/>
                <a:sym typeface="Lato"/>
              </a:rPr>
              <a:t>Looking back on our hypothesis, we were correct in saying that Dublin and Limerick would have very high rates of crime and more than likely the highest in Ireland. We also predicted that there would be an outsider, a smaller county that has a high rate of crime… this was proven correct, with Westmeath.</a:t>
            </a:r>
            <a:endParaRPr sz="1300">
              <a:solidFill>
                <a:schemeClr val="dk1"/>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en" sz="1300">
                <a:solidFill>
                  <a:schemeClr val="dk1"/>
                </a:solidFill>
                <a:latin typeface="Lato"/>
                <a:ea typeface="Lato"/>
                <a:cs typeface="Lato"/>
                <a:sym typeface="Lato"/>
              </a:rPr>
              <a:t>We all enjoyed finding out about the crime in our country, learning how to find and process data and all the work with numbers while processing this data.</a:t>
            </a:r>
            <a:endParaRPr sz="1300">
              <a:solidFill>
                <a:schemeClr val="dk1"/>
              </a:solidFill>
              <a:latin typeface="Lato"/>
              <a:ea typeface="Lato"/>
              <a:cs typeface="Lato"/>
              <a:sym typeface="Lato"/>
            </a:endParaRPr>
          </a:p>
          <a:p>
            <a:pPr indent="0" lvl="0" marL="0" rtl="0" algn="l">
              <a:spcBef>
                <a:spcPts val="1200"/>
              </a:spcBef>
              <a:spcAft>
                <a:spcPts val="0"/>
              </a:spcAft>
              <a:buNone/>
            </a:pPr>
            <a:r>
              <a:t/>
            </a:r>
            <a:endParaRPr sz="13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BI Agent CV by Slidesgo">
  <a:themeElements>
    <a:clrScheme name="Simple Light">
      <a:dk1>
        <a:srgbClr val="000000"/>
      </a:dk1>
      <a:lt1>
        <a:srgbClr val="FFFFFF"/>
      </a:lt1>
      <a:dk2>
        <a:srgbClr val="010F24"/>
      </a:dk2>
      <a:lt2>
        <a:srgbClr val="021769"/>
      </a:lt2>
      <a:accent1>
        <a:srgbClr val="074B9A"/>
      </a:accent1>
      <a:accent2>
        <a:srgbClr val="1D6CBC"/>
      </a:accent2>
      <a:accent3>
        <a:srgbClr val="1794B7"/>
      </a:accent3>
      <a:accent4>
        <a:srgbClr val="26B3D3"/>
      </a:accent4>
      <a:accent5>
        <a:srgbClr val="65DBEF"/>
      </a:accent5>
      <a:accent6>
        <a:srgbClr val="F5F4E4"/>
      </a:accent6>
      <a:hlink>
        <a:srgbClr val="02176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