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70" r:id="rId2"/>
    <p:sldId id="268" r:id="rId3"/>
    <p:sldId id="273" r:id="rId4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19F81-756A-4CE4-8AD8-A866BC643E69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037A-0D5A-4766-B5C3-D8D3CAA01D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73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FA257-BCF1-432C-87BA-EED971951223}" type="slidenum">
              <a:rPr lang="en-US" altLang="ko-KR" smtClean="0"/>
              <a:pPr>
                <a:defRPr/>
              </a:pPr>
              <a:t>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xmlns="" val="110754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A037A-0D5A-4766-B5C3-D8D3CAA01D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A037A-0D5A-4766-B5C3-D8D3CAA01D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27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34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417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918757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18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439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649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7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405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57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5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49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88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71727" y="333375"/>
            <a:ext cx="9362546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0835" y="469122"/>
            <a:ext cx="592865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spc="-3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지하철 사각기둥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1,2,3,4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호선  유동인구가 많은 역사에 설치 운영</a:t>
            </a:r>
            <a:endParaRPr lang="en-US" altLang="ko-KR" sz="10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한기당 </a:t>
            </a:r>
            <a:r>
              <a:rPr lang="en-US" altLang="ko-KR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가지의 광고면 으로</a:t>
            </a:r>
            <a:r>
              <a:rPr lang="en-US" altLang="ko-KR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,  4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면을 이용한 다각도의 다양한 노출 표현  가능</a:t>
            </a:r>
            <a:endParaRPr lang="en-US" altLang="ko-KR" sz="10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지하철 이용 승객의 이동 경로 상에 설치되어 광고 노출 효과를 극대화  할 수  있는 매체</a:t>
            </a:r>
            <a:endParaRPr lang="en-US" altLang="ko-KR" sz="10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높은 조도와 높이 감으로 </a:t>
            </a:r>
            <a:r>
              <a:rPr lang="ko-KR" altLang="en-US" sz="1000" spc="-3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주목률이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 높으며</a:t>
            </a:r>
            <a:r>
              <a:rPr lang="en-US" altLang="ko-KR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수려한 첨단 조형미를 갖춘 고급형 디자인 매체</a:t>
            </a:r>
            <a:endParaRPr lang="ko-KR" altLang="en-US" sz="9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71727" y="1773238"/>
            <a:ext cx="9362546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0831" y="2073970"/>
            <a:ext cx="3233987" cy="423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691357" y="5589240"/>
            <a:ext cx="2089547" cy="5040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586" tIns="41294" rIns="82586" bIns="41294"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694796" y="5662264"/>
            <a:ext cx="2710392" cy="852836"/>
          </a:xfrm>
          <a:prstGeom prst="rect">
            <a:avLst/>
          </a:prstGeom>
          <a:noFill/>
        </p:spPr>
        <p:txBody>
          <a:bodyPr lIns="82586" tIns="41294" rIns="82586" bIns="41294" spcCol="975424">
            <a:spAutoFit/>
          </a:bodyPr>
          <a:lstStyle/>
          <a:p>
            <a:pPr marL="154848" indent="-154848" algn="just">
              <a:buFont typeface="Arial" pitchFamily="34" charset="0"/>
              <a:buChar char="•"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Type  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1.1m  x 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2m</a:t>
            </a:r>
            <a:endParaRPr lang="en-US" altLang="ko-KR" sz="1000" b="1" dirty="0">
              <a:latin typeface="맑은 고딕" pitchFamily="50" charset="-127"/>
            </a:endParaRPr>
          </a:p>
          <a:p>
            <a:pPr marL="154848" indent="-154848" algn="just">
              <a:buFont typeface="Arial" pitchFamily="34" charset="0"/>
              <a:buChar char="•"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</a:rPr>
              <a:t>B Type  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</a:rPr>
              <a:t>가로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</a:rPr>
              <a:t>0.8m  x 1.92m</a:t>
            </a:r>
          </a:p>
          <a:p>
            <a:pPr algn="just">
              <a:defRPr/>
            </a:pPr>
            <a:endParaRPr lang="ko-KR" altLang="en-US" sz="1000" b="1" dirty="0">
              <a:latin typeface="맑은 고딕" pitchFamily="50" charset="-127"/>
            </a:endParaRPr>
          </a:p>
          <a:p>
            <a:pPr marL="154848" indent="-154848" algn="just">
              <a:buFont typeface="Arial" pitchFamily="34" charset="0"/>
              <a:buChar char="•"/>
              <a:defRPr/>
            </a:pP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54848" indent="-154848" algn="just">
              <a:buFont typeface="Arial" pitchFamily="34" charset="0"/>
              <a:buChar char="•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831" y="90489"/>
            <a:ext cx="1950244" cy="1800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96056" y="655639"/>
            <a:ext cx="2457583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지하철 광고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사각기둥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  <a:p>
            <a:pPr algn="ctr"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_____________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5519" y="2420889"/>
            <a:ext cx="5757958" cy="3585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3276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KakaoTalk_20191129_150016852_02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533486" y="1196698"/>
            <a:ext cx="4347271" cy="3436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-1168587" y="477728"/>
            <a:ext cx="6077924" cy="39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/>
              <a:t>[</a:t>
            </a:r>
            <a:r>
              <a:rPr kumimoji="0" lang="ko-KR" altLang="en-US" sz="2000" b="1"/>
              <a:t> 사각기둥 사이즈 안내 </a:t>
            </a:r>
            <a:r>
              <a:rPr kumimoji="0" lang="en-US" altLang="ko-KR" sz="2000" b="1"/>
              <a:t>]</a:t>
            </a:r>
            <a:endParaRPr kumimoji="0" lang="ko-KR" altLang="en-US" sz="20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5755060"/>
              </p:ext>
            </p:extLst>
          </p:nvPr>
        </p:nvGraphicFramePr>
        <p:xfrm>
          <a:off x="703376" y="5307371"/>
          <a:ext cx="8426213" cy="120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7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8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57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04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타     입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재단사이즈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FFFFFF"/>
                          </a:solidFill>
                          <a:latin typeface="맑은 고딕"/>
                        </a:rPr>
                        <a:t>내경사이즈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100" b="1" i="0" u="none" strike="noStrike" dirty="0" err="1" smtClean="0">
                          <a:solidFill>
                            <a:srgbClr val="FFFFFF"/>
                          </a:solidFill>
                          <a:latin typeface="맑은 고딕"/>
                        </a:rPr>
                        <a:t>보이는면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비   고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1,025 x 1,925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1,000 x 1,900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13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B TYPE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725 x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1,845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 x 1,820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9990978"/>
                  </a:ext>
                </a:extLst>
              </a:tr>
            </a:tbl>
          </a:graphicData>
        </a:graphic>
      </p:graphicFrame>
      <p:sp>
        <p:nvSpPr>
          <p:cNvPr id="3097" name="TextBox 5"/>
          <p:cNvSpPr txBox="1">
            <a:spLocks noChangeArrowheads="1"/>
          </p:cNvSpPr>
          <p:nvPr/>
        </p:nvSpPr>
        <p:spPr bwMode="auto">
          <a:xfrm>
            <a:off x="8383343" y="5074063"/>
            <a:ext cx="890731" cy="24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000"/>
              <a:t>-</a:t>
            </a:r>
            <a:r>
              <a:rPr lang="ko-KR" altLang="en-US" sz="1000"/>
              <a:t>단위 </a:t>
            </a:r>
            <a:r>
              <a:rPr lang="en-US" altLang="ko-KR" sz="1000"/>
              <a:t>: mm</a:t>
            </a:r>
            <a:endParaRPr lang="ko-KR" altLang="en-US" sz="1000"/>
          </a:p>
        </p:txBody>
      </p:sp>
      <p:pic>
        <p:nvPicPr>
          <p:cNvPr id="3098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1178" y="1149084"/>
            <a:ext cx="2448317" cy="3924979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12626" y="1196698"/>
            <a:ext cx="2305419" cy="381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618046" y="3212356"/>
            <a:ext cx="8049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703785" y="1968044"/>
            <a:ext cx="4175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TextBox 11"/>
          <p:cNvSpPr txBox="1">
            <a:spLocks noChangeArrowheads="1"/>
          </p:cNvSpPr>
          <p:nvPr/>
        </p:nvSpPr>
        <p:spPr bwMode="auto">
          <a:xfrm>
            <a:off x="7991168" y="1795048"/>
            <a:ext cx="1211456" cy="33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재단사이즈</a:t>
            </a:r>
          </a:p>
        </p:txBody>
      </p:sp>
      <p:sp>
        <p:nvSpPr>
          <p:cNvPr id="3103" name="TextBox 12"/>
          <p:cNvSpPr txBox="1">
            <a:spLocks noChangeArrowheads="1"/>
          </p:cNvSpPr>
          <p:nvPr/>
        </p:nvSpPr>
        <p:spPr bwMode="auto">
          <a:xfrm>
            <a:off x="8337299" y="3018726"/>
            <a:ext cx="1211456" cy="33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내경사이즈</a:t>
            </a:r>
          </a:p>
        </p:txBody>
      </p:sp>
    </p:spTree>
    <p:extLst>
      <p:ext uri="{BB962C8B-B14F-4D97-AF65-F5344CB8AC3E}">
        <p14:creationId xmlns:p14="http://schemas.microsoft.com/office/powerpoint/2010/main" xmlns="" val="250085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6826"/>
            <a:ext cx="9906000" cy="650434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8680903"/>
              </p:ext>
            </p:extLst>
          </p:nvPr>
        </p:nvGraphicFramePr>
        <p:xfrm>
          <a:off x="632520" y="3623424"/>
          <a:ext cx="43337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1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7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 호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월 단가</a:t>
                      </a:r>
                      <a:r>
                        <a:rPr lang="en-US" altLang="ko-KR" sz="1000" dirty="0" smtClean="0"/>
                        <a:t>(1EA)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01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인쇄비</a:t>
                      </a:r>
                      <a:r>
                        <a:rPr lang="en-US" altLang="ko-KR" sz="1000" dirty="0" smtClean="0"/>
                        <a:t>(1EA)</a:t>
                      </a:r>
                      <a:endParaRPr lang="ko-KR" altLang="en-US" sz="1000" dirty="0" smtClean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     고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4,000,000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160,000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타입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331149" y="3398803"/>
            <a:ext cx="6351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Vat</a:t>
            </a:r>
            <a:r>
              <a:rPr lang="ko-KR" altLang="en-US" sz="1000" dirty="0"/>
              <a:t>별도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6177136" y="2564904"/>
            <a:ext cx="4153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535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A4 용지(210x297mm)</PresentationFormat>
  <Paragraphs>36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2020-10-07T06:44:13Z</dcterms:created>
  <dcterms:modified xsi:type="dcterms:W3CDTF">2020-10-07T07:37:18Z</dcterms:modified>
</cp:coreProperties>
</file>