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AA98-FEE9-43B1-BF49-D1D83D4DE4E0}" type="datetimeFigureOut">
              <a:rPr lang="en-US" smtClean="0"/>
              <a:t>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751E-D887-4FAA-BB2B-B93660C0BA36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AA98-FEE9-43B1-BF49-D1D83D4DE4E0}" type="datetimeFigureOut">
              <a:rPr lang="en-US" smtClean="0"/>
              <a:t>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751E-D887-4FAA-BB2B-B93660C0BA36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AA98-FEE9-43B1-BF49-D1D83D4DE4E0}" type="datetimeFigureOut">
              <a:rPr lang="en-US" smtClean="0"/>
              <a:t>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751E-D887-4FAA-BB2B-B93660C0BA36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AA98-FEE9-43B1-BF49-D1D83D4DE4E0}" type="datetimeFigureOut">
              <a:rPr lang="en-US" smtClean="0"/>
              <a:t>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751E-D887-4FAA-BB2B-B93660C0BA36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AA98-FEE9-43B1-BF49-D1D83D4DE4E0}" type="datetimeFigureOut">
              <a:rPr lang="en-US" smtClean="0"/>
              <a:t>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751E-D887-4FAA-BB2B-B93660C0BA36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AA98-FEE9-43B1-BF49-D1D83D4DE4E0}" type="datetimeFigureOut">
              <a:rPr lang="en-US" smtClean="0"/>
              <a:t>7/4/2016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751E-D887-4FAA-BB2B-B93660C0BA36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AA98-FEE9-43B1-BF49-D1D83D4DE4E0}" type="datetimeFigureOut">
              <a:rPr lang="en-US" smtClean="0"/>
              <a:t>7/4/2016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751E-D887-4FAA-BB2B-B93660C0BA36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AA98-FEE9-43B1-BF49-D1D83D4DE4E0}" type="datetimeFigureOut">
              <a:rPr lang="en-US" smtClean="0"/>
              <a:t>7/4/2016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751E-D887-4FAA-BB2B-B93660C0BA36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AA98-FEE9-43B1-BF49-D1D83D4DE4E0}" type="datetimeFigureOut">
              <a:rPr lang="en-US" smtClean="0"/>
              <a:t>7/4/2016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751E-D887-4FAA-BB2B-B93660C0BA36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AA98-FEE9-43B1-BF49-D1D83D4DE4E0}" type="datetimeFigureOut">
              <a:rPr lang="en-US" smtClean="0"/>
              <a:t>7/4/2016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751E-D887-4FAA-BB2B-B93660C0BA36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AA98-FEE9-43B1-BF49-D1D83D4DE4E0}" type="datetimeFigureOut">
              <a:rPr lang="en-US" smtClean="0"/>
              <a:t>7/4/2016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751E-D887-4FAA-BB2B-B93660C0BA36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1AA98-FEE9-43B1-BF49-D1D83D4DE4E0}" type="datetimeFigureOut">
              <a:rPr lang="en-US" smtClean="0"/>
              <a:t>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8751E-D887-4FAA-BB2B-B93660C0BA36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2758745" y="188640"/>
            <a:ext cx="1260000" cy="1458000"/>
          </a:xfrm>
          <a:prstGeom prst="flowChartDecision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Existing client?</a:t>
            </a:r>
          </a:p>
        </p:txBody>
      </p:sp>
      <p:sp>
        <p:nvSpPr>
          <p:cNvPr id="5" name="Flowchart: Decision 4"/>
          <p:cNvSpPr/>
          <p:nvPr/>
        </p:nvSpPr>
        <p:spPr>
          <a:xfrm>
            <a:off x="7763301" y="2033840"/>
            <a:ext cx="1260000" cy="1458000"/>
          </a:xfrm>
          <a:prstGeom prst="flowChartDecision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New info?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720" y="647640"/>
            <a:ext cx="1260000" cy="54000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Find client’s name in search box</a:t>
            </a:r>
            <a:endParaRPr lang="en-GB" sz="1050" dirty="0"/>
          </a:p>
        </p:txBody>
      </p:sp>
      <p:sp>
        <p:nvSpPr>
          <p:cNvPr id="7" name="Rectangle 6"/>
          <p:cNvSpPr/>
          <p:nvPr/>
        </p:nvSpPr>
        <p:spPr>
          <a:xfrm>
            <a:off x="5400538" y="557600"/>
            <a:ext cx="1260000" cy="72008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Choose most recent account</a:t>
            </a:r>
            <a:endParaRPr lang="en-GB" sz="1050" dirty="0"/>
          </a:p>
        </p:txBody>
      </p:sp>
      <p:sp>
        <p:nvSpPr>
          <p:cNvPr id="8" name="Rectangle 7"/>
          <p:cNvSpPr/>
          <p:nvPr/>
        </p:nvSpPr>
        <p:spPr>
          <a:xfrm>
            <a:off x="7763301" y="737640"/>
            <a:ext cx="1260000" cy="36000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Clone</a:t>
            </a:r>
            <a:endParaRPr lang="en-GB" sz="1050" dirty="0"/>
          </a:p>
        </p:txBody>
      </p:sp>
      <p:sp>
        <p:nvSpPr>
          <p:cNvPr id="9" name="Rectangle 8"/>
          <p:cNvSpPr/>
          <p:nvPr/>
        </p:nvSpPr>
        <p:spPr>
          <a:xfrm>
            <a:off x="5400538" y="2276840"/>
            <a:ext cx="1260000" cy="97200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Fill in info:</a:t>
            </a:r>
          </a:p>
          <a:p>
            <a:pPr algn="ctr"/>
            <a:r>
              <a:rPr lang="en-GB" sz="1050" dirty="0" smtClean="0"/>
              <a:t>General information</a:t>
            </a:r>
          </a:p>
          <a:p>
            <a:pPr algn="ctr"/>
            <a:r>
              <a:rPr lang="en-GB" sz="1050" dirty="0" smtClean="0"/>
              <a:t>+</a:t>
            </a:r>
          </a:p>
          <a:p>
            <a:pPr algn="ctr"/>
            <a:r>
              <a:rPr lang="en-GB" sz="1050" dirty="0" smtClean="0"/>
              <a:t>Address information</a:t>
            </a:r>
            <a:endParaRPr lang="en-GB" sz="1050" dirty="0"/>
          </a:p>
        </p:txBody>
      </p:sp>
      <p:sp>
        <p:nvSpPr>
          <p:cNvPr id="10" name="Rectangle 9"/>
          <p:cNvSpPr/>
          <p:nvPr/>
        </p:nvSpPr>
        <p:spPr>
          <a:xfrm>
            <a:off x="2758745" y="1988840"/>
            <a:ext cx="1260000" cy="154800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Update field (either/or):</a:t>
            </a:r>
          </a:p>
          <a:p>
            <a:pPr>
              <a:buFont typeface="Arial" pitchFamily="34" charset="0"/>
              <a:buChar char="•"/>
            </a:pPr>
            <a:r>
              <a:rPr lang="en-GB" sz="1050" dirty="0" smtClean="0"/>
              <a:t>Medical: Consultation, admission, LOG</a:t>
            </a:r>
          </a:p>
          <a:p>
            <a:pPr>
              <a:buFont typeface="Arial" pitchFamily="34" charset="0"/>
              <a:buChar char="•"/>
            </a:pPr>
            <a:r>
              <a:rPr lang="en-GB" sz="1050" dirty="0" smtClean="0"/>
              <a:t>Visa </a:t>
            </a:r>
          </a:p>
          <a:p>
            <a:pPr>
              <a:buFont typeface="Arial" pitchFamily="34" charset="0"/>
              <a:buChar char="•"/>
            </a:pPr>
            <a:r>
              <a:rPr lang="en-GB" sz="1050" dirty="0" smtClean="0"/>
              <a:t>Hotel</a:t>
            </a:r>
          </a:p>
          <a:p>
            <a:pPr>
              <a:buFont typeface="Arial" pitchFamily="34" charset="0"/>
              <a:buChar char="•"/>
            </a:pPr>
            <a:r>
              <a:rPr lang="en-GB" sz="1050" dirty="0" smtClean="0"/>
              <a:t>Transfer</a:t>
            </a:r>
          </a:p>
          <a:p>
            <a:pPr>
              <a:buFont typeface="Arial" pitchFamily="34" charset="0"/>
              <a:buChar char="•"/>
            </a:pPr>
            <a:r>
              <a:rPr lang="en-GB" sz="1050" dirty="0" smtClean="0"/>
              <a:t>Maternity</a:t>
            </a:r>
            <a:endParaRPr lang="en-GB" sz="1050" dirty="0"/>
          </a:p>
        </p:txBody>
      </p:sp>
      <p:sp>
        <p:nvSpPr>
          <p:cNvPr id="11" name="Rectangle 10"/>
          <p:cNvSpPr/>
          <p:nvPr/>
        </p:nvSpPr>
        <p:spPr>
          <a:xfrm>
            <a:off x="285720" y="4446052"/>
            <a:ext cx="1260000" cy="36000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Invoicing stage</a:t>
            </a:r>
            <a:endParaRPr lang="en-GB" sz="1050" dirty="0"/>
          </a:p>
        </p:txBody>
      </p:sp>
      <p:sp>
        <p:nvSpPr>
          <p:cNvPr id="12" name="Rectangle 11"/>
          <p:cNvSpPr/>
          <p:nvPr/>
        </p:nvSpPr>
        <p:spPr>
          <a:xfrm>
            <a:off x="285720" y="2582840"/>
            <a:ext cx="1260000" cy="36000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Save</a:t>
            </a:r>
            <a:endParaRPr lang="en-GB" sz="1050" dirty="0"/>
          </a:p>
        </p:txBody>
      </p:sp>
      <p:sp>
        <p:nvSpPr>
          <p:cNvPr id="13" name="Flowchart: Decision 12"/>
          <p:cNvSpPr/>
          <p:nvPr/>
        </p:nvSpPr>
        <p:spPr>
          <a:xfrm>
            <a:off x="2758745" y="3897052"/>
            <a:ext cx="1260000" cy="1458000"/>
          </a:xfrm>
          <a:prstGeom prst="flowChartDecision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Any</a:t>
            </a:r>
          </a:p>
          <a:p>
            <a:pPr algn="ctr"/>
            <a:r>
              <a:rPr lang="en-GB" sz="1050" dirty="0" smtClean="0"/>
              <a:t>existing invoice?</a:t>
            </a:r>
            <a:endParaRPr lang="en-GB" sz="1050" dirty="0"/>
          </a:p>
        </p:txBody>
      </p:sp>
      <p:sp>
        <p:nvSpPr>
          <p:cNvPr id="14" name="Rectangle 13"/>
          <p:cNvSpPr/>
          <p:nvPr/>
        </p:nvSpPr>
        <p:spPr>
          <a:xfrm>
            <a:off x="2758745" y="5877216"/>
            <a:ext cx="1260000" cy="54000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Print 2 copies of invoice</a:t>
            </a:r>
            <a:endParaRPr lang="en-GB" sz="1050" dirty="0"/>
          </a:p>
        </p:txBody>
      </p:sp>
      <p:sp>
        <p:nvSpPr>
          <p:cNvPr id="15" name="Rectangle 14"/>
          <p:cNvSpPr/>
          <p:nvPr/>
        </p:nvSpPr>
        <p:spPr>
          <a:xfrm>
            <a:off x="285720" y="170800"/>
            <a:ext cx="1260000" cy="36000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Request</a:t>
            </a:r>
            <a:endParaRPr lang="en-GB" sz="1050" dirty="0"/>
          </a:p>
        </p:txBody>
      </p:sp>
      <p:cxnSp>
        <p:nvCxnSpPr>
          <p:cNvPr id="16" name="Straight Arrow Connector 15"/>
          <p:cNvCxnSpPr>
            <a:stCxn id="4" idx="3"/>
            <a:endCxn id="7" idx="1"/>
          </p:cNvCxnSpPr>
          <p:nvPr/>
        </p:nvCxnSpPr>
        <p:spPr>
          <a:xfrm>
            <a:off x="4018745" y="917640"/>
            <a:ext cx="1381793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4" idx="1"/>
          </p:cNvCxnSpPr>
          <p:nvPr/>
        </p:nvCxnSpPr>
        <p:spPr>
          <a:xfrm>
            <a:off x="1545720" y="917640"/>
            <a:ext cx="121302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8" idx="1"/>
          </p:cNvCxnSpPr>
          <p:nvPr/>
        </p:nvCxnSpPr>
        <p:spPr>
          <a:xfrm>
            <a:off x="6660538" y="917640"/>
            <a:ext cx="110276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5" idx="0"/>
          </p:cNvCxnSpPr>
          <p:nvPr/>
        </p:nvCxnSpPr>
        <p:spPr>
          <a:xfrm>
            <a:off x="8393301" y="1097640"/>
            <a:ext cx="0" cy="936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1"/>
            <a:endCxn id="9" idx="3"/>
          </p:cNvCxnSpPr>
          <p:nvPr/>
        </p:nvCxnSpPr>
        <p:spPr>
          <a:xfrm flipH="1">
            <a:off x="6660538" y="2762840"/>
            <a:ext cx="1102763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1"/>
            <a:endCxn id="10" idx="3"/>
          </p:cNvCxnSpPr>
          <p:nvPr/>
        </p:nvCxnSpPr>
        <p:spPr>
          <a:xfrm flipH="1">
            <a:off x="4018745" y="2762840"/>
            <a:ext cx="138179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1"/>
            <a:endCxn id="12" idx="3"/>
          </p:cNvCxnSpPr>
          <p:nvPr/>
        </p:nvCxnSpPr>
        <p:spPr>
          <a:xfrm flipH="1">
            <a:off x="1545720" y="2762840"/>
            <a:ext cx="121302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82881" y="726812"/>
            <a:ext cx="370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Yes</a:t>
            </a:r>
            <a:endParaRPr lang="en-GB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3334809" y="1556792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No</a:t>
            </a:r>
            <a:endParaRPr lang="en-GB" sz="1050" dirty="0"/>
          </a:p>
        </p:txBody>
      </p:sp>
      <p:sp>
        <p:nvSpPr>
          <p:cNvPr id="25" name="TextBox 24"/>
          <p:cNvSpPr txBox="1"/>
          <p:nvPr/>
        </p:nvSpPr>
        <p:spPr>
          <a:xfrm>
            <a:off x="7428691" y="2527012"/>
            <a:ext cx="370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Yes</a:t>
            </a:r>
            <a:endParaRPr lang="en-GB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8087337" y="3463116"/>
            <a:ext cx="4320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/>
              <a:t>No</a:t>
            </a:r>
            <a:endParaRPr lang="en-GB" sz="1050" dirty="0"/>
          </a:p>
        </p:txBody>
      </p:sp>
      <p:cxnSp>
        <p:nvCxnSpPr>
          <p:cNvPr id="27" name="Elbow Connector 26"/>
          <p:cNvCxnSpPr>
            <a:stCxn id="5" idx="2"/>
            <a:endCxn id="10" idx="2"/>
          </p:cNvCxnSpPr>
          <p:nvPr/>
        </p:nvCxnSpPr>
        <p:spPr>
          <a:xfrm rot="5400000">
            <a:off x="5868523" y="1012062"/>
            <a:ext cx="45000" cy="5004556"/>
          </a:xfrm>
          <a:prstGeom prst="bentConnector3">
            <a:avLst>
              <a:gd name="adj1" fmla="val 608000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11" idx="0"/>
          </p:cNvCxnSpPr>
          <p:nvPr/>
        </p:nvCxnSpPr>
        <p:spPr>
          <a:xfrm>
            <a:off x="915720" y="2942840"/>
            <a:ext cx="0" cy="150321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4" idx="2"/>
            <a:endCxn id="9" idx="0"/>
          </p:cNvCxnSpPr>
          <p:nvPr/>
        </p:nvCxnSpPr>
        <p:spPr>
          <a:xfrm rot="16200000" flipH="1">
            <a:off x="4394541" y="640843"/>
            <a:ext cx="630200" cy="2641793"/>
          </a:xfrm>
          <a:prstGeom prst="bentConnector3">
            <a:avLst>
              <a:gd name="adj1" fmla="val 2380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400538" y="4446052"/>
            <a:ext cx="1260000" cy="36000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Clone</a:t>
            </a:r>
            <a:r>
              <a:rPr lang="en-GB" sz="1050" dirty="0"/>
              <a:t> </a:t>
            </a:r>
            <a:r>
              <a:rPr lang="en-GB" sz="1050" dirty="0" smtClean="0"/>
              <a:t>invoice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400538" y="5643216"/>
            <a:ext cx="1260000" cy="100800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Return to client page and update invoice date + number </a:t>
            </a:r>
            <a:endParaRPr lang="en-GB" sz="1050" dirty="0"/>
          </a:p>
        </p:txBody>
      </p:sp>
      <p:sp>
        <p:nvSpPr>
          <p:cNvPr id="32" name="Rectangle 31"/>
          <p:cNvSpPr/>
          <p:nvPr/>
        </p:nvSpPr>
        <p:spPr>
          <a:xfrm>
            <a:off x="7763301" y="5967216"/>
            <a:ext cx="1260000" cy="36000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Save</a:t>
            </a:r>
            <a:endParaRPr lang="en-GB" sz="1050" dirty="0"/>
          </a:p>
        </p:txBody>
      </p:sp>
      <p:sp>
        <p:nvSpPr>
          <p:cNvPr id="33" name="Rectangle 32"/>
          <p:cNvSpPr/>
          <p:nvPr/>
        </p:nvSpPr>
        <p:spPr>
          <a:xfrm>
            <a:off x="7763301" y="4356052"/>
            <a:ext cx="1260000" cy="54000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Create new invoice/Update field</a:t>
            </a:r>
            <a:endParaRPr lang="en-GB" sz="1050" dirty="0"/>
          </a:p>
        </p:txBody>
      </p:sp>
      <p:cxnSp>
        <p:nvCxnSpPr>
          <p:cNvPr id="34" name="Straight Arrow Connector 33"/>
          <p:cNvCxnSpPr>
            <a:stCxn id="15" idx="2"/>
            <a:endCxn id="6" idx="0"/>
          </p:cNvCxnSpPr>
          <p:nvPr/>
        </p:nvCxnSpPr>
        <p:spPr>
          <a:xfrm>
            <a:off x="915720" y="530800"/>
            <a:ext cx="0" cy="11684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3" idx="1"/>
          </p:cNvCxnSpPr>
          <p:nvPr/>
        </p:nvCxnSpPr>
        <p:spPr>
          <a:xfrm>
            <a:off x="1545720" y="4626052"/>
            <a:ext cx="121302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3"/>
            <a:endCxn id="30" idx="1"/>
          </p:cNvCxnSpPr>
          <p:nvPr/>
        </p:nvCxnSpPr>
        <p:spPr>
          <a:xfrm>
            <a:off x="4018745" y="4626052"/>
            <a:ext cx="1381793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660538" y="4509120"/>
            <a:ext cx="110276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131"/>
          <p:cNvCxnSpPr>
            <a:stCxn id="13" idx="2"/>
            <a:endCxn id="33" idx="1"/>
          </p:cNvCxnSpPr>
          <p:nvPr/>
        </p:nvCxnSpPr>
        <p:spPr>
          <a:xfrm rot="5400000" flipH="1" flipV="1">
            <a:off x="5211523" y="2803274"/>
            <a:ext cx="729000" cy="4374556"/>
          </a:xfrm>
          <a:prstGeom prst="bentConnector4">
            <a:avLst>
              <a:gd name="adj1" fmla="val -6968"/>
              <a:gd name="adj2" fmla="val 82168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3" idx="2"/>
            <a:endCxn id="32" idx="0"/>
          </p:cNvCxnSpPr>
          <p:nvPr/>
        </p:nvCxnSpPr>
        <p:spPr>
          <a:xfrm>
            <a:off x="8393301" y="4896052"/>
            <a:ext cx="0" cy="10711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1"/>
            <a:endCxn id="31" idx="3"/>
          </p:cNvCxnSpPr>
          <p:nvPr/>
        </p:nvCxnSpPr>
        <p:spPr>
          <a:xfrm flipH="1">
            <a:off x="6660538" y="6147216"/>
            <a:ext cx="110276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1" idx="1"/>
            <a:endCxn id="14" idx="3"/>
          </p:cNvCxnSpPr>
          <p:nvPr/>
        </p:nvCxnSpPr>
        <p:spPr>
          <a:xfrm flipH="1">
            <a:off x="4018745" y="6147216"/>
            <a:ext cx="138179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72307" y="4399220"/>
            <a:ext cx="370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Yes</a:t>
            </a:r>
            <a:endParaRPr lang="en-GB" sz="1050" dirty="0"/>
          </a:p>
        </p:txBody>
      </p:sp>
      <p:sp>
        <p:nvSpPr>
          <p:cNvPr id="43" name="TextBox 42"/>
          <p:cNvSpPr txBox="1"/>
          <p:nvPr/>
        </p:nvSpPr>
        <p:spPr>
          <a:xfrm>
            <a:off x="3478825" y="5191308"/>
            <a:ext cx="4320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/>
              <a:t>No</a:t>
            </a:r>
            <a:endParaRPr lang="en-GB" sz="1050" dirty="0"/>
          </a:p>
        </p:txBody>
      </p:sp>
      <p:sp>
        <p:nvSpPr>
          <p:cNvPr id="44" name="Rectangle 43"/>
          <p:cNvSpPr/>
          <p:nvPr/>
        </p:nvSpPr>
        <p:spPr>
          <a:xfrm>
            <a:off x="285720" y="5877216"/>
            <a:ext cx="1260000" cy="54000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1050" dirty="0" smtClean="0"/>
              <a:t>① To Client</a:t>
            </a:r>
          </a:p>
          <a:p>
            <a:pPr algn="ctr">
              <a:lnSpc>
                <a:spcPct val="150000"/>
              </a:lnSpc>
            </a:pPr>
            <a:r>
              <a:rPr lang="en-GB" sz="1050" dirty="0" smtClean="0"/>
              <a:t>② To </a:t>
            </a:r>
            <a:r>
              <a:rPr lang="en-GB" sz="1050" dirty="0" err="1" smtClean="0"/>
              <a:t>Ruiqin</a:t>
            </a:r>
            <a:endParaRPr lang="en-GB" sz="1050" dirty="0"/>
          </a:p>
        </p:txBody>
      </p:sp>
      <p:cxnSp>
        <p:nvCxnSpPr>
          <p:cNvPr id="45" name="Straight Arrow Connector 44"/>
          <p:cNvCxnSpPr>
            <a:stCxn id="14" idx="1"/>
            <a:endCxn id="44" idx="3"/>
          </p:cNvCxnSpPr>
          <p:nvPr/>
        </p:nvCxnSpPr>
        <p:spPr>
          <a:xfrm flipH="1">
            <a:off x="1545720" y="6147216"/>
            <a:ext cx="121302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126897" y="1556792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Create new client</a:t>
            </a:r>
            <a:endParaRPr lang="en-GB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87</Words>
  <Application>Microsoft Office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acer</cp:lastModifiedBy>
  <cp:revision>1</cp:revision>
  <dcterms:created xsi:type="dcterms:W3CDTF">2016-07-04T06:22:24Z</dcterms:created>
  <dcterms:modified xsi:type="dcterms:W3CDTF">2016-07-04T06:24:21Z</dcterms:modified>
</cp:coreProperties>
</file>