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61" r:id="rId2"/>
    <p:sldId id="262" r:id="rId3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438" y="-1806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37045"/>
              </p:ext>
            </p:extLst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8564"/>
              </p:ext>
            </p:extLst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55310"/>
              </p:ext>
            </p:extLst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38544"/>
              </p:ext>
            </p:extLst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76685"/>
              </p:ext>
            </p:extLst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712"/>
              </p:ext>
            </p:extLst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34097"/>
              </p:ext>
            </p:extLst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86061"/>
              </p:ext>
            </p:extLst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96371"/>
              </p:ext>
            </p:extLst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34741"/>
              </p:ext>
            </p:extLst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15053"/>
              </p:ext>
            </p:extLst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91857"/>
              </p:ext>
            </p:extLst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0440"/>
              </p:ext>
            </p:extLst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 pm 1 November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97760"/>
              </p:ext>
            </p:extLst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420" y="1299071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481</Words>
  <Application>Microsoft Office PowerPoint</Application>
  <PresentationFormat>Custom</PresentationFormat>
  <Paragraphs>212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2016-11-03T11:12:31Z</dcterms:modified>
</cp:coreProperties>
</file>