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F8D"/>
    <a:srgbClr val="F77F07"/>
    <a:srgbClr val="9BC765"/>
    <a:srgbClr val="D6B3EB"/>
    <a:srgbClr val="F48083"/>
    <a:srgbClr val="CE9914"/>
    <a:srgbClr val="94C7F6"/>
    <a:srgbClr val="D78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7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2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F22A0-5D52-4E2D-B578-DF1AFCFC82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0265-E309-43DF-8493-38AAAAC1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9650" y="306264"/>
            <a:ext cx="2080166" cy="10263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u="sng" dirty="0">
                <a:solidFill>
                  <a:schemeClr val="bg2">
                    <a:lumMod val="10000"/>
                  </a:schemeClr>
                </a:solidFill>
              </a:rPr>
              <a:t>Data Management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Upload excel file (client data) exported from Zoho CRM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Add on to existing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Display clients’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Search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Sort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View Client Profile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27112" y="339554"/>
            <a:ext cx="2907510" cy="8641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u="sng" dirty="0">
                <a:solidFill>
                  <a:schemeClr val="bg2">
                    <a:lumMod val="10000"/>
                  </a:schemeClr>
                </a:solidFill>
              </a:rPr>
              <a:t>Email Notification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Send email to specified recipients based on selected patients for specific screenings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Retrieve database values to auto-populate pre-defined tags in email template in sent email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9650" y="1519587"/>
            <a:ext cx="2117725" cy="14646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u="sng" dirty="0">
                <a:solidFill>
                  <a:schemeClr val="bg2">
                    <a:lumMod val="10000"/>
                  </a:schemeClr>
                </a:solidFill>
              </a:rPr>
              <a:t>Screenings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Create Screening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View Screenings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Update Screening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Delete Screening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Sort Screenings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Search Screening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Group patients by recommended screening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Email sent’ column for clients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Filter by follow-up person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0684" y="3175086"/>
            <a:ext cx="886619" cy="3326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Login/ Logout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71786" y="271160"/>
            <a:ext cx="1906888" cy="1637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u="sng" dirty="0">
                <a:solidFill>
                  <a:schemeClr val="bg2">
                    <a:lumMod val="10000"/>
                  </a:schemeClr>
                </a:solidFill>
              </a:rPr>
              <a:t>Reports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Display Gender and Age breakdown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Filter (Doctor/Specialty/Referral)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Display ranking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Filter (Visa/ Medical Team)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Display analysis infographic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Show changes from previous month/year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Client Details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Display infographic for client details index based on filter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71786" y="3117503"/>
            <a:ext cx="1136397" cy="668843"/>
          </a:xfrm>
          <a:prstGeom prst="roundRect">
            <a:avLst/>
          </a:prstGeom>
          <a:solidFill>
            <a:srgbClr val="94C7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u="sng" dirty="0">
                <a:solidFill>
                  <a:schemeClr val="bg2">
                    <a:lumMod val="10000"/>
                  </a:schemeClr>
                </a:solidFill>
              </a:rPr>
              <a:t>Dashboard</a:t>
            </a: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Customise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Drag and drop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01801" y="2680424"/>
            <a:ext cx="2505123" cy="834166"/>
          </a:xfrm>
          <a:prstGeom prst="roundRect">
            <a:avLst/>
          </a:prstGeom>
          <a:solidFill>
            <a:srgbClr val="F480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u="sng" dirty="0">
                <a:solidFill>
                  <a:schemeClr val="bg2">
                    <a:lumMod val="10000"/>
                  </a:schemeClr>
                </a:solidFill>
              </a:rPr>
              <a:t>Dashboard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Summary and overview of latest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Visa and Medical patients for the past 12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Common types of visas requested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Top 3 Doctors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Top 5 Referral Sources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27112" y="1400886"/>
            <a:ext cx="1726423" cy="1053316"/>
          </a:xfrm>
          <a:prstGeom prst="roundRect">
            <a:avLst/>
          </a:prstGeom>
          <a:solidFill>
            <a:srgbClr val="D6B3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u="sng" dirty="0">
                <a:solidFill>
                  <a:schemeClr val="bg2">
                    <a:lumMod val="10000"/>
                  </a:schemeClr>
                </a:solidFill>
              </a:rPr>
              <a:t>Text Editor</a:t>
            </a: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Edit email with editing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Create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View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Delete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Upload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Allow user to add additional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email recipients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71786" y="2048004"/>
            <a:ext cx="2081901" cy="921085"/>
          </a:xfrm>
          <a:prstGeom prst="roundRect">
            <a:avLst/>
          </a:prstGeom>
          <a:solidFill>
            <a:srgbClr val="9BC7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u="sng" dirty="0">
                <a:solidFill>
                  <a:schemeClr val="bg2">
                    <a:lumMod val="10000"/>
                  </a:schemeClr>
                </a:solidFill>
              </a:rPr>
              <a:t>Export</a:t>
            </a: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Export dashboard/ performance reports for reporting purposes in PDF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Clients’ emails for each screening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15972" y="5533148"/>
            <a:ext cx="1406260" cy="6285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Account Management (reset password)</a:t>
            </a:r>
          </a:p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Create/ Delete account by administrator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33610" t="-4676" b="-2593"/>
          <a:stretch/>
        </p:blipFill>
        <p:spPr>
          <a:xfrm>
            <a:off x="2157358" y="4501971"/>
            <a:ext cx="417362" cy="5415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91" y="4550949"/>
            <a:ext cx="447675" cy="4762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363" y="4529145"/>
            <a:ext cx="390525" cy="4667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381" y="4490836"/>
            <a:ext cx="428625" cy="5143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9400" y="119271"/>
            <a:ext cx="8343900" cy="3828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51714" y="4954111"/>
            <a:ext cx="62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Account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56684" y="4970038"/>
            <a:ext cx="518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Visa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44584" y="4959365"/>
            <a:ext cx="63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Medical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03583" y="4954111"/>
            <a:ext cx="63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Admin</a:t>
            </a:r>
          </a:p>
        </p:txBody>
      </p:sp>
      <p:cxnSp>
        <p:nvCxnSpPr>
          <p:cNvPr id="32" name="Straight Arrow Connector 31"/>
          <p:cNvCxnSpPr>
            <a:stCxn id="22" idx="0"/>
          </p:cNvCxnSpPr>
          <p:nvPr/>
        </p:nvCxnSpPr>
        <p:spPr>
          <a:xfrm flipV="1">
            <a:off x="2366039" y="3958544"/>
            <a:ext cx="23199" cy="543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0"/>
          </p:cNvCxnSpPr>
          <p:nvPr/>
        </p:nvCxnSpPr>
        <p:spPr>
          <a:xfrm flipV="1">
            <a:off x="3445829" y="3955443"/>
            <a:ext cx="7125" cy="59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0"/>
            <a:endCxn id="26" idx="2"/>
          </p:cNvCxnSpPr>
          <p:nvPr/>
        </p:nvCxnSpPr>
        <p:spPr>
          <a:xfrm flipV="1">
            <a:off x="4449626" y="3948148"/>
            <a:ext cx="1724" cy="58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0"/>
          </p:cNvCxnSpPr>
          <p:nvPr/>
        </p:nvCxnSpPr>
        <p:spPr>
          <a:xfrm flipH="1" flipV="1">
            <a:off x="5581693" y="3955443"/>
            <a:ext cx="1" cy="5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2"/>
            <a:endCxn id="21" idx="0"/>
          </p:cNvCxnSpPr>
          <p:nvPr/>
        </p:nvCxnSpPr>
        <p:spPr>
          <a:xfrm flipH="1">
            <a:off x="5619102" y="5200332"/>
            <a:ext cx="1" cy="33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4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217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Kaixin Teh</dc:creator>
  <cp:lastModifiedBy>Kaixin Teh</cp:lastModifiedBy>
  <cp:revision>10</cp:revision>
  <dcterms:created xsi:type="dcterms:W3CDTF">2016-12-27T07:41:25Z</dcterms:created>
  <dcterms:modified xsi:type="dcterms:W3CDTF">2017-02-21T08:07:56Z</dcterms:modified>
</cp:coreProperties>
</file>