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357" r:id="rId2"/>
    <p:sldId id="2026" r:id="rId3"/>
    <p:sldId id="2052" r:id="rId4"/>
    <p:sldId id="2339" r:id="rId5"/>
    <p:sldId id="2519" r:id="rId6"/>
    <p:sldId id="2529" r:id="rId7"/>
    <p:sldId id="2517" r:id="rId8"/>
    <p:sldId id="2530" r:id="rId9"/>
    <p:sldId id="2466" r:id="rId10"/>
    <p:sldId id="2318" r:id="rId11"/>
    <p:sldId id="2025" r:id="rId12"/>
    <p:sldId id="2512" r:id="rId13"/>
    <p:sldId id="2491" r:id="rId14"/>
    <p:sldId id="2534" r:id="rId15"/>
    <p:sldId id="2520" r:id="rId16"/>
    <p:sldId id="2521" r:id="rId17"/>
    <p:sldId id="2531" r:id="rId18"/>
    <p:sldId id="2532" r:id="rId19"/>
    <p:sldId id="2533" r:id="rId20"/>
    <p:sldId id="2500" r:id="rId21"/>
    <p:sldId id="2215" r:id="rId22"/>
    <p:sldId id="2522" r:id="rId23"/>
    <p:sldId id="2524" r:id="rId24"/>
    <p:sldId id="2523" r:id="rId25"/>
    <p:sldId id="2527" r:id="rId26"/>
    <p:sldId id="2526" r:id="rId27"/>
    <p:sldId id="2373" r:id="rId28"/>
    <p:sldId id="2079" r:id="rId29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616" userDrawn="1">
          <p15:clr>
            <a:srgbClr val="A4A3A4"/>
          </p15:clr>
        </p15:guide>
        <p15:guide id="2" pos="767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82028"/>
    <a:srgbClr val="12141E"/>
    <a:srgbClr val="1C263E"/>
    <a:srgbClr val="182033"/>
    <a:srgbClr val="283655"/>
    <a:srgbClr val="2C3550"/>
    <a:srgbClr val="2A3957"/>
    <a:srgbClr val="2750F0"/>
    <a:srgbClr val="19D3F0"/>
    <a:srgbClr val="FF42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721" autoAdjust="0"/>
    <p:restoredTop sz="94280" autoAdjust="0"/>
  </p:normalViewPr>
  <p:slideViewPr>
    <p:cSldViewPr snapToGrid="0" snapToObjects="1">
      <p:cViewPr varScale="1">
        <p:scale>
          <a:sx n="34" d="100"/>
          <a:sy n="34" d="100"/>
        </p:scale>
        <p:origin x="342" y="96"/>
      </p:cViewPr>
      <p:guideLst>
        <p:guide orient="horz" pos="8616"/>
        <p:guide pos="767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4" d="100"/>
        <a:sy n="54" d="100"/>
      </p:scale>
      <p:origin x="0" y="86296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 Ligh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libri Light"/>
              </a:defRPr>
            </a:lvl1pPr>
          </a:lstStyle>
          <a:p>
            <a:fld id="{EFC10EE1-B198-C942-8235-326C972CBB30}" type="datetimeFigureOut">
              <a:rPr lang="en-US" smtClean="0"/>
              <a:pPr/>
              <a:t>11/4/2016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 Ligh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libri Light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1pPr>
    <a:lvl2pPr marL="914217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2pPr>
    <a:lvl3pPr marL="1828434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3pPr>
    <a:lvl4pPr marL="2742651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4pPr>
    <a:lvl5pPr marL="3656868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b="0" i="0" kern="1200" dirty="0">
                <a:solidFill>
                  <a:schemeClr val="tx1"/>
                </a:solidFill>
                <a:effectLst/>
                <a:latin typeface="Calibri Light"/>
                <a:ea typeface="+mn-ea"/>
                <a:cs typeface="+mn-cs"/>
              </a:rPr>
              <a:t>1. Introduction of team, problem and solution. (10 mins)</a:t>
            </a:r>
          </a:p>
          <a:p>
            <a:r>
              <a:rPr lang="en-US" sz="2400" b="0" i="0" kern="1200" dirty="0">
                <a:solidFill>
                  <a:schemeClr val="tx1"/>
                </a:solidFill>
                <a:effectLst/>
                <a:latin typeface="Calibri Light"/>
                <a:ea typeface="+mn-ea"/>
                <a:cs typeface="+mn-cs"/>
              </a:rPr>
              <a:t>2. Demo (15 mins)</a:t>
            </a:r>
          </a:p>
          <a:p>
            <a:r>
              <a:rPr lang="en-US" sz="2400" b="0" i="0" kern="1200" dirty="0">
                <a:solidFill>
                  <a:schemeClr val="tx1"/>
                </a:solidFill>
                <a:effectLst/>
                <a:latin typeface="Calibri Light"/>
                <a:ea typeface="+mn-ea"/>
                <a:cs typeface="+mn-cs"/>
              </a:rPr>
              <a:t>3. Project plan (10 mins) &lt;- top 3 risks</a:t>
            </a:r>
          </a:p>
          <a:p>
            <a:r>
              <a:rPr lang="en-US" sz="2400" b="0" i="0" kern="1200" dirty="0">
                <a:solidFill>
                  <a:schemeClr val="tx1"/>
                </a:solidFill>
                <a:effectLst/>
                <a:latin typeface="Calibri Light"/>
                <a:ea typeface="+mn-ea"/>
                <a:cs typeface="+mn-cs"/>
              </a:rPr>
              <a:t>4. X factor and learning outcome (5 mins)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8190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52525"/>
                </a:solidFill>
                <a:latin typeface="Arial" panose="020B0604020202020204" pitchFamily="34" charset="0"/>
              </a:rPr>
              <a:t>Client prefers to choose which patient to send email to instead of automated sending of email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52525"/>
                </a:solidFill>
                <a:latin typeface="Arial" panose="020B0604020202020204" pitchFamily="34" charset="0"/>
              </a:rPr>
              <a:t>Analysis results to be in numbers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3002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5440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1966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8293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73934-D492-4443-9427-018DE5D6DDA5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10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7764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0913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0366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10/34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7616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1887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7872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9414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9140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9736512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24377650" cy="13716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Light" charset="0"/>
            </a:endParaRPr>
          </a:p>
        </p:txBody>
      </p:sp>
      <p:sp>
        <p:nvSpPr>
          <p:cNvPr id="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1" y="0"/>
            <a:ext cx="24423368" cy="13716000"/>
          </a:xfr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98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Macbook Feat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3"/>
          <p:cNvSpPr>
            <a:spLocks noGrp="1"/>
          </p:cNvSpPr>
          <p:nvPr>
            <p:ph type="pic" sz="quarter" idx="23"/>
          </p:nvPr>
        </p:nvSpPr>
        <p:spPr>
          <a:xfrm>
            <a:off x="2765260" y="4836603"/>
            <a:ext cx="7194123" cy="4320394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8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2904383"/>
            <a:ext cx="24377650" cy="811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5434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WELC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 userDrawn="1"/>
        </p:nvSpPr>
        <p:spPr>
          <a:xfrm>
            <a:off x="0" y="0"/>
            <a:ext cx="24377650" cy="13716000"/>
          </a:xfrm>
          <a:custGeom>
            <a:avLst/>
            <a:gdLst>
              <a:gd name="connsiteX0" fmla="*/ 0 w 3656647"/>
              <a:gd name="connsiteY0" fmla="*/ 0 h 3656647"/>
              <a:gd name="connsiteX1" fmla="*/ 3656647 w 3656647"/>
              <a:gd name="connsiteY1" fmla="*/ 0 h 3656647"/>
              <a:gd name="connsiteX2" fmla="*/ 3656647 w 3656647"/>
              <a:gd name="connsiteY2" fmla="*/ 3656647 h 3656647"/>
              <a:gd name="connsiteX3" fmla="*/ 0 w 3656647"/>
              <a:gd name="connsiteY3" fmla="*/ 3656647 h 3656647"/>
              <a:gd name="connsiteX4" fmla="*/ 0 w 3656647"/>
              <a:gd name="connsiteY4" fmla="*/ 0 h 3656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6647" h="3656647">
                <a:moveTo>
                  <a:pt x="0" y="0"/>
                </a:moveTo>
                <a:lnTo>
                  <a:pt x="3656647" y="0"/>
                </a:lnTo>
                <a:lnTo>
                  <a:pt x="3656647" y="3656647"/>
                </a:lnTo>
                <a:lnTo>
                  <a:pt x="0" y="3656647"/>
                </a:lnTo>
                <a:lnTo>
                  <a:pt x="0" y="0"/>
                </a:lnTo>
                <a:close/>
              </a:path>
            </a:pathLst>
          </a:custGeom>
          <a:solidFill>
            <a:srgbClr val="041B31"/>
          </a:solidFill>
          <a:ln>
            <a:noFill/>
          </a:ln>
          <a:effectLst/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rgbClr r="0" g="0" b="0"/>
          </a:effectRef>
          <a:fontRef idx="minor">
            <a:schemeClr val="lt1"/>
          </a:fontRef>
        </p:style>
        <p:txBody>
          <a:bodyPr spcFirstLastPara="0" vert="horz" wrap="square" lIns="45720" tIns="45720" rIns="45720" bIns="45720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600" kern="1200" dirty="0">
              <a:solidFill>
                <a:srgbClr val="FFFFFF"/>
              </a:solidFill>
              <a:latin typeface="Roboto Light" charset="0"/>
              <a:cs typeface="Robot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5420959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Meet the team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13"/>
          <p:cNvSpPr>
            <a:spLocks noGrp="1"/>
          </p:cNvSpPr>
          <p:nvPr>
            <p:ph type="pic" sz="quarter" idx="25"/>
          </p:nvPr>
        </p:nvSpPr>
        <p:spPr>
          <a:xfrm>
            <a:off x="1828324" y="7387225"/>
            <a:ext cx="9290139" cy="4221102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8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Picture Placeholder 13"/>
          <p:cNvSpPr>
            <a:spLocks noGrp="1"/>
          </p:cNvSpPr>
          <p:nvPr>
            <p:ph type="pic" sz="quarter" idx="26"/>
          </p:nvPr>
        </p:nvSpPr>
        <p:spPr>
          <a:xfrm>
            <a:off x="7221109" y="3587561"/>
            <a:ext cx="9587179" cy="3698590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8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4" name="Picture Placeholder 13"/>
          <p:cNvSpPr>
            <a:spLocks noGrp="1"/>
          </p:cNvSpPr>
          <p:nvPr>
            <p:ph type="pic" sz="quarter" idx="27"/>
          </p:nvPr>
        </p:nvSpPr>
        <p:spPr>
          <a:xfrm>
            <a:off x="11215769" y="7387225"/>
            <a:ext cx="5592519" cy="4221102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8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5" name="Picture Placeholder 13"/>
          <p:cNvSpPr>
            <a:spLocks noGrp="1"/>
          </p:cNvSpPr>
          <p:nvPr>
            <p:ph type="pic" sz="quarter" idx="28"/>
          </p:nvPr>
        </p:nvSpPr>
        <p:spPr>
          <a:xfrm>
            <a:off x="16905594" y="7387225"/>
            <a:ext cx="5643729" cy="4221102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8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6" name="Picture Placeholder 13"/>
          <p:cNvSpPr>
            <a:spLocks noGrp="1"/>
          </p:cNvSpPr>
          <p:nvPr>
            <p:ph type="pic" sz="quarter" idx="29"/>
          </p:nvPr>
        </p:nvSpPr>
        <p:spPr>
          <a:xfrm>
            <a:off x="16905593" y="3587561"/>
            <a:ext cx="5643729" cy="3698590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8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7" name="Picture Placeholder 13"/>
          <p:cNvSpPr>
            <a:spLocks noGrp="1"/>
          </p:cNvSpPr>
          <p:nvPr>
            <p:ph type="pic" sz="quarter" idx="30"/>
          </p:nvPr>
        </p:nvSpPr>
        <p:spPr>
          <a:xfrm>
            <a:off x="1828324" y="3587561"/>
            <a:ext cx="5269875" cy="3698590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8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366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act Us-Boo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1828801" y="1550863"/>
            <a:ext cx="7441981" cy="8775166"/>
          </a:xfrm>
          <a:prstGeom prst="parallelogram">
            <a:avLst>
              <a:gd name="adj" fmla="val 41516"/>
            </a:avLst>
          </a:prstGeom>
          <a:noFill/>
        </p:spPr>
        <p:txBody>
          <a:bodyPr anchor="ctr">
            <a:normAutofit/>
          </a:bodyPr>
          <a:lstStyle>
            <a:lvl1pPr marL="0" indent="0" algn="ctr">
              <a:buNone/>
              <a:defRPr sz="3599" baseline="0">
                <a:latin typeface="Roboto Thin" charset="0"/>
                <a:ea typeface="Roboto Thin" charset="0"/>
                <a:cs typeface="Roboto Thin" charset="0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4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5347164" y="4940834"/>
            <a:ext cx="7441981" cy="8775166"/>
          </a:xfrm>
          <a:prstGeom prst="parallelogram">
            <a:avLst>
              <a:gd name="adj" fmla="val 41516"/>
            </a:avLst>
          </a:prstGeom>
          <a:noFill/>
        </p:spPr>
        <p:txBody>
          <a:bodyPr anchor="ctr">
            <a:normAutofit/>
          </a:bodyPr>
          <a:lstStyle>
            <a:lvl1pPr marL="0" indent="0" algn="ctr">
              <a:buNone/>
              <a:defRPr sz="3599" baseline="0">
                <a:latin typeface="Roboto Thin" charset="0"/>
                <a:ea typeface="Roboto Thin" charset="0"/>
                <a:cs typeface="Roboto Thin" charset="0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11215746" y="1550863"/>
            <a:ext cx="7441981" cy="8775166"/>
          </a:xfrm>
          <a:prstGeom prst="parallelogram">
            <a:avLst>
              <a:gd name="adj" fmla="val 41516"/>
            </a:avLst>
          </a:prstGeom>
          <a:noFill/>
        </p:spPr>
        <p:txBody>
          <a:bodyPr anchor="ctr">
            <a:normAutofit/>
          </a:bodyPr>
          <a:lstStyle>
            <a:lvl1pPr marL="0" indent="0" algn="ctr">
              <a:buNone/>
              <a:defRPr sz="3599" baseline="0">
                <a:latin typeface="Roboto Thin" charset="0"/>
                <a:ea typeface="Roboto Thin" charset="0"/>
                <a:cs typeface="Roboto Thin" charset="0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6" hasCustomPrompt="1"/>
          </p:nvPr>
        </p:nvSpPr>
        <p:spPr>
          <a:xfrm>
            <a:off x="14734109" y="4940834"/>
            <a:ext cx="7441981" cy="8775166"/>
          </a:xfrm>
          <a:prstGeom prst="parallelogram">
            <a:avLst>
              <a:gd name="adj" fmla="val 41516"/>
            </a:avLst>
          </a:prstGeom>
          <a:noFill/>
        </p:spPr>
        <p:txBody>
          <a:bodyPr anchor="ctr">
            <a:normAutofit/>
          </a:bodyPr>
          <a:lstStyle>
            <a:lvl1pPr marL="0" indent="0" algn="ctr">
              <a:buNone/>
              <a:defRPr sz="3599" baseline="0">
                <a:latin typeface="Roboto Thin" charset="0"/>
                <a:ea typeface="Roboto Thin" charset="0"/>
                <a:cs typeface="Roboto Thin" charset="0"/>
              </a:defRPr>
            </a:lvl1pPr>
          </a:lstStyle>
          <a:p>
            <a:r>
              <a:rPr lang="en-US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008532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act Us-Boo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icture Placeholder 35"/>
          <p:cNvSpPr>
            <a:spLocks noGrp="1"/>
          </p:cNvSpPr>
          <p:nvPr>
            <p:ph type="pic" sz="quarter" idx="10"/>
          </p:nvPr>
        </p:nvSpPr>
        <p:spPr>
          <a:xfrm>
            <a:off x="1159145" y="2971851"/>
            <a:ext cx="22083182" cy="8787159"/>
          </a:xfrm>
          <a:custGeom>
            <a:avLst/>
            <a:gdLst>
              <a:gd name="connsiteX0" fmla="*/ 17740862 w 22083182"/>
              <a:gd name="connsiteY0" fmla="*/ 0 h 8787159"/>
              <a:gd name="connsiteX1" fmla="*/ 22083182 w 22083182"/>
              <a:gd name="connsiteY1" fmla="*/ 0 h 8787159"/>
              <a:gd name="connsiteX2" fmla="*/ 22083182 w 22083182"/>
              <a:gd name="connsiteY2" fmla="*/ 45002 h 8787159"/>
              <a:gd name="connsiteX3" fmla="*/ 19021246 w 22083182"/>
              <a:gd name="connsiteY3" fmla="*/ 8787159 h 8787159"/>
              <a:gd name="connsiteX4" fmla="*/ 14631756 w 22083182"/>
              <a:gd name="connsiteY4" fmla="*/ 8787159 h 8787159"/>
              <a:gd name="connsiteX5" fmla="*/ 7985696 w 22083182"/>
              <a:gd name="connsiteY5" fmla="*/ 0 h 8787159"/>
              <a:gd name="connsiteX6" fmla="*/ 12325532 w 22083182"/>
              <a:gd name="connsiteY6" fmla="*/ 0 h 8787159"/>
              <a:gd name="connsiteX7" fmla="*/ 9227538 w 22083182"/>
              <a:gd name="connsiteY7" fmla="*/ 8781464 h 8787159"/>
              <a:gd name="connsiteX8" fmla="*/ 9748550 w 22083182"/>
              <a:gd name="connsiteY8" fmla="*/ 8787158 h 8787159"/>
              <a:gd name="connsiteX9" fmla="*/ 12857656 w 22083182"/>
              <a:gd name="connsiteY9" fmla="*/ 0 h 8787159"/>
              <a:gd name="connsiteX10" fmla="*/ 17740810 w 22083182"/>
              <a:gd name="connsiteY10" fmla="*/ 0 h 8787159"/>
              <a:gd name="connsiteX11" fmla="*/ 17203250 w 22083182"/>
              <a:gd name="connsiteY11" fmla="*/ 15498 h 8787159"/>
              <a:gd name="connsiteX12" fmla="*/ 14108714 w 22083182"/>
              <a:gd name="connsiteY12" fmla="*/ 8787159 h 8787159"/>
              <a:gd name="connsiteX13" fmla="*/ 4876591 w 22083182"/>
              <a:gd name="connsiteY13" fmla="*/ 8787159 h 8787159"/>
              <a:gd name="connsiteX14" fmla="*/ 3067620 w 22083182"/>
              <a:gd name="connsiteY14" fmla="*/ 0 h 8787159"/>
              <a:gd name="connsiteX15" fmla="*/ 7985651 w 22083182"/>
              <a:gd name="connsiteY15" fmla="*/ 0 h 8787159"/>
              <a:gd name="connsiteX16" fmla="*/ 7448082 w 22083182"/>
              <a:gd name="connsiteY16" fmla="*/ 15498 h 8787159"/>
              <a:gd name="connsiteX17" fmla="*/ 4353548 w 22083182"/>
              <a:gd name="connsiteY17" fmla="*/ 8787159 h 8787159"/>
              <a:gd name="connsiteX18" fmla="*/ 0 w 22083182"/>
              <a:gd name="connsiteY18" fmla="*/ 8787159 h 8787159"/>
              <a:gd name="connsiteX19" fmla="*/ 0 w 22083182"/>
              <a:gd name="connsiteY19" fmla="*/ 8758385 h 8787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2083182" h="8787159">
                <a:moveTo>
                  <a:pt x="17740862" y="0"/>
                </a:moveTo>
                <a:lnTo>
                  <a:pt x="22083182" y="0"/>
                </a:lnTo>
                <a:lnTo>
                  <a:pt x="22083182" y="45002"/>
                </a:lnTo>
                <a:lnTo>
                  <a:pt x="19021246" y="8787159"/>
                </a:lnTo>
                <a:lnTo>
                  <a:pt x="14631756" y="8787159"/>
                </a:lnTo>
                <a:close/>
                <a:moveTo>
                  <a:pt x="7985696" y="0"/>
                </a:moveTo>
                <a:lnTo>
                  <a:pt x="12325532" y="0"/>
                </a:lnTo>
                <a:lnTo>
                  <a:pt x="9227538" y="8781464"/>
                </a:lnTo>
                <a:lnTo>
                  <a:pt x="9748550" y="8787158"/>
                </a:lnTo>
                <a:lnTo>
                  <a:pt x="12857656" y="0"/>
                </a:lnTo>
                <a:lnTo>
                  <a:pt x="17740810" y="0"/>
                </a:lnTo>
                <a:lnTo>
                  <a:pt x="17203250" y="15498"/>
                </a:lnTo>
                <a:lnTo>
                  <a:pt x="14108714" y="8787159"/>
                </a:lnTo>
                <a:lnTo>
                  <a:pt x="4876591" y="8787159"/>
                </a:lnTo>
                <a:close/>
                <a:moveTo>
                  <a:pt x="3067620" y="0"/>
                </a:moveTo>
                <a:lnTo>
                  <a:pt x="7985651" y="0"/>
                </a:lnTo>
                <a:lnTo>
                  <a:pt x="7448082" y="15498"/>
                </a:lnTo>
                <a:lnTo>
                  <a:pt x="4353548" y="8787159"/>
                </a:lnTo>
                <a:lnTo>
                  <a:pt x="0" y="8787159"/>
                </a:lnTo>
                <a:lnTo>
                  <a:pt x="0" y="875838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46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678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act Us-Boo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icture Placeholder 165"/>
          <p:cNvSpPr>
            <a:spLocks noGrp="1"/>
          </p:cNvSpPr>
          <p:nvPr>
            <p:ph type="pic" sz="quarter" idx="10"/>
          </p:nvPr>
        </p:nvSpPr>
        <p:spPr>
          <a:xfrm>
            <a:off x="-1766860" y="1230468"/>
            <a:ext cx="15513261" cy="11088533"/>
          </a:xfrm>
          <a:custGeom>
            <a:avLst/>
            <a:gdLst>
              <a:gd name="connsiteX0" fmla="*/ 838825 w 15513261"/>
              <a:gd name="connsiteY0" fmla="*/ 9289584 h 11088533"/>
              <a:gd name="connsiteX1" fmla="*/ 3269261 w 15513261"/>
              <a:gd name="connsiteY1" fmla="*/ 9289584 h 11088533"/>
              <a:gd name="connsiteX2" fmla="*/ 3296004 w 15513261"/>
              <a:gd name="connsiteY2" fmla="*/ 9290944 h 11088533"/>
              <a:gd name="connsiteX3" fmla="*/ 3322766 w 15513261"/>
              <a:gd name="connsiteY3" fmla="*/ 9289584 h 11088533"/>
              <a:gd name="connsiteX4" fmla="*/ 5065781 w 15513261"/>
              <a:gd name="connsiteY4" fmla="*/ 9289584 h 11088533"/>
              <a:gd name="connsiteX5" fmla="*/ 5753201 w 15513261"/>
              <a:gd name="connsiteY5" fmla="*/ 9289584 h 11088533"/>
              <a:gd name="connsiteX6" fmla="*/ 7095748 w 15513261"/>
              <a:gd name="connsiteY6" fmla="*/ 9289584 h 11088533"/>
              <a:gd name="connsiteX7" fmla="*/ 7496217 w 15513261"/>
              <a:gd name="connsiteY7" fmla="*/ 9289584 h 11088533"/>
              <a:gd name="connsiteX8" fmla="*/ 9393868 w 15513261"/>
              <a:gd name="connsiteY8" fmla="*/ 9289584 h 11088533"/>
              <a:gd name="connsiteX9" fmla="*/ 9526184 w 15513261"/>
              <a:gd name="connsiteY9" fmla="*/ 9289584 h 11088533"/>
              <a:gd name="connsiteX10" fmla="*/ 11824304 w 15513261"/>
              <a:gd name="connsiteY10" fmla="*/ 9289584 h 11088533"/>
              <a:gd name="connsiteX11" fmla="*/ 12658600 w 15513261"/>
              <a:gd name="connsiteY11" fmla="*/ 10128489 h 11088533"/>
              <a:gd name="connsiteX12" fmla="*/ 12658600 w 15513261"/>
              <a:gd name="connsiteY12" fmla="*/ 10250192 h 11088533"/>
              <a:gd name="connsiteX13" fmla="*/ 11824304 w 15513261"/>
              <a:gd name="connsiteY13" fmla="*/ 11088533 h 11088533"/>
              <a:gd name="connsiteX14" fmla="*/ 9597394 w 15513261"/>
              <a:gd name="connsiteY14" fmla="*/ 11088533 h 11088533"/>
              <a:gd name="connsiteX15" fmla="*/ 9526184 w 15513261"/>
              <a:gd name="connsiteY15" fmla="*/ 11088533 h 11088533"/>
              <a:gd name="connsiteX16" fmla="*/ 9522036 w 15513261"/>
              <a:gd name="connsiteY16" fmla="*/ 11088533 h 11088533"/>
              <a:gd name="connsiteX17" fmla="*/ 9393868 w 15513261"/>
              <a:gd name="connsiteY17" fmla="*/ 11088533 h 11088533"/>
              <a:gd name="connsiteX18" fmla="*/ 9305376 w 15513261"/>
              <a:gd name="connsiteY18" fmla="*/ 11088533 h 11088533"/>
              <a:gd name="connsiteX19" fmla="*/ 7528313 w 15513261"/>
              <a:gd name="connsiteY19" fmla="*/ 11088533 h 11088533"/>
              <a:gd name="connsiteX20" fmla="*/ 7496217 w 15513261"/>
              <a:gd name="connsiteY20" fmla="*/ 11088533 h 11088533"/>
              <a:gd name="connsiteX21" fmla="*/ 7399553 w 15513261"/>
              <a:gd name="connsiteY21" fmla="*/ 11088533 h 11088533"/>
              <a:gd name="connsiteX22" fmla="*/ 7299274 w 15513261"/>
              <a:gd name="connsiteY22" fmla="*/ 11088533 h 11088533"/>
              <a:gd name="connsiteX23" fmla="*/ 7223916 w 15513261"/>
              <a:gd name="connsiteY23" fmla="*/ 11088533 h 11088533"/>
              <a:gd name="connsiteX24" fmla="*/ 7222381 w 15513261"/>
              <a:gd name="connsiteY24" fmla="*/ 11088533 h 11088533"/>
              <a:gd name="connsiteX25" fmla="*/ 7169920 w 15513261"/>
              <a:gd name="connsiteY25" fmla="*/ 11088533 h 11088533"/>
              <a:gd name="connsiteX26" fmla="*/ 7133724 w 15513261"/>
              <a:gd name="connsiteY26" fmla="*/ 11088533 h 11088533"/>
              <a:gd name="connsiteX27" fmla="*/ 7111769 w 15513261"/>
              <a:gd name="connsiteY27" fmla="*/ 11088533 h 11088533"/>
              <a:gd name="connsiteX28" fmla="*/ 7100496 w 15513261"/>
              <a:gd name="connsiteY28" fmla="*/ 11088533 h 11088533"/>
              <a:gd name="connsiteX29" fmla="*/ 7095748 w 15513261"/>
              <a:gd name="connsiteY29" fmla="*/ 11088533 h 11088533"/>
              <a:gd name="connsiteX30" fmla="*/ 6969927 w 15513261"/>
              <a:gd name="connsiteY30" fmla="*/ 11088533 h 11088533"/>
              <a:gd name="connsiteX31" fmla="*/ 5855554 w 15513261"/>
              <a:gd name="connsiteY31" fmla="*/ 11088533 h 11088533"/>
              <a:gd name="connsiteX32" fmla="*/ 5753201 w 15513261"/>
              <a:gd name="connsiteY32" fmla="*/ 11088533 h 11088533"/>
              <a:gd name="connsiteX33" fmla="*/ 5659149 w 15513261"/>
              <a:gd name="connsiteY33" fmla="*/ 11088533 h 11088533"/>
              <a:gd name="connsiteX34" fmla="*/ 5532395 w 15513261"/>
              <a:gd name="connsiteY34" fmla="*/ 11088533 h 11088533"/>
              <a:gd name="connsiteX35" fmla="*/ 5498347 w 15513261"/>
              <a:gd name="connsiteY35" fmla="*/ 11088533 h 11088533"/>
              <a:gd name="connsiteX36" fmla="*/ 5369585 w 15513261"/>
              <a:gd name="connsiteY36" fmla="*/ 11088533 h 11088533"/>
              <a:gd name="connsiteX37" fmla="*/ 5325382 w 15513261"/>
              <a:gd name="connsiteY37" fmla="*/ 11088533 h 11088533"/>
              <a:gd name="connsiteX38" fmla="*/ 5269307 w 15513261"/>
              <a:gd name="connsiteY38" fmla="*/ 11088533 h 11088533"/>
              <a:gd name="connsiteX39" fmla="*/ 5193949 w 15513261"/>
              <a:gd name="connsiteY39" fmla="*/ 11088533 h 11088533"/>
              <a:gd name="connsiteX40" fmla="*/ 5139952 w 15513261"/>
              <a:gd name="connsiteY40" fmla="*/ 11088533 h 11088533"/>
              <a:gd name="connsiteX41" fmla="*/ 5131722 w 15513261"/>
              <a:gd name="connsiteY41" fmla="*/ 11088533 h 11088533"/>
              <a:gd name="connsiteX42" fmla="*/ 5103757 w 15513261"/>
              <a:gd name="connsiteY42" fmla="*/ 11088533 h 11088533"/>
              <a:gd name="connsiteX43" fmla="*/ 5081803 w 15513261"/>
              <a:gd name="connsiteY43" fmla="*/ 11088533 h 11088533"/>
              <a:gd name="connsiteX44" fmla="*/ 5070529 w 15513261"/>
              <a:gd name="connsiteY44" fmla="*/ 11088533 h 11088533"/>
              <a:gd name="connsiteX45" fmla="*/ 5065781 w 15513261"/>
              <a:gd name="connsiteY45" fmla="*/ 11088533 h 11088533"/>
              <a:gd name="connsiteX46" fmla="*/ 4950967 w 15513261"/>
              <a:gd name="connsiteY46" fmla="*/ 11088533 h 11088533"/>
              <a:gd name="connsiteX47" fmla="*/ 3322766 w 15513261"/>
              <a:gd name="connsiteY47" fmla="*/ 11088533 h 11088533"/>
              <a:gd name="connsiteX48" fmla="*/ 3296004 w 15513261"/>
              <a:gd name="connsiteY48" fmla="*/ 11087172 h 11088533"/>
              <a:gd name="connsiteX49" fmla="*/ 3269261 w 15513261"/>
              <a:gd name="connsiteY49" fmla="*/ 11088533 h 11088533"/>
              <a:gd name="connsiteX50" fmla="*/ 838825 w 15513261"/>
              <a:gd name="connsiteY50" fmla="*/ 11088533 h 11088533"/>
              <a:gd name="connsiteX51" fmla="*/ 2 w 15513261"/>
              <a:gd name="connsiteY51" fmla="*/ 10250192 h 11088533"/>
              <a:gd name="connsiteX52" fmla="*/ 2 w 15513261"/>
              <a:gd name="connsiteY52" fmla="*/ 10128489 h 11088533"/>
              <a:gd name="connsiteX53" fmla="*/ 838825 w 15513261"/>
              <a:gd name="connsiteY53" fmla="*/ 9289584 h 11088533"/>
              <a:gd name="connsiteX54" fmla="*/ 839008 w 15513261"/>
              <a:gd name="connsiteY54" fmla="*/ 6985907 h 11088533"/>
              <a:gd name="connsiteX55" fmla="*/ 3511428 w 15513261"/>
              <a:gd name="connsiteY55" fmla="*/ 6985907 h 11088533"/>
              <a:gd name="connsiteX56" fmla="*/ 4509802 w 15513261"/>
              <a:gd name="connsiteY56" fmla="*/ 6985907 h 11088533"/>
              <a:gd name="connsiteX57" fmla="*/ 6101272 w 15513261"/>
              <a:gd name="connsiteY57" fmla="*/ 6985907 h 11088533"/>
              <a:gd name="connsiteX58" fmla="*/ 7182223 w 15513261"/>
              <a:gd name="connsiteY58" fmla="*/ 6985907 h 11088533"/>
              <a:gd name="connsiteX59" fmla="*/ 9772064 w 15513261"/>
              <a:gd name="connsiteY59" fmla="*/ 6985907 h 11088533"/>
              <a:gd name="connsiteX60" fmla="*/ 10606539 w 15513261"/>
              <a:gd name="connsiteY60" fmla="*/ 7820068 h 11088533"/>
              <a:gd name="connsiteX61" fmla="*/ 10606539 w 15513261"/>
              <a:gd name="connsiteY61" fmla="*/ 7945701 h 11088533"/>
              <a:gd name="connsiteX62" fmla="*/ 9772064 w 15513261"/>
              <a:gd name="connsiteY62" fmla="*/ 8779862 h 11088533"/>
              <a:gd name="connsiteX63" fmla="*/ 7294100 w 15513261"/>
              <a:gd name="connsiteY63" fmla="*/ 8779862 h 11088533"/>
              <a:gd name="connsiteX64" fmla="*/ 7182223 w 15513261"/>
              <a:gd name="connsiteY64" fmla="*/ 8779862 h 11088533"/>
              <a:gd name="connsiteX65" fmla="*/ 7138723 w 15513261"/>
              <a:gd name="connsiteY65" fmla="*/ 8779862 h 11088533"/>
              <a:gd name="connsiteX66" fmla="*/ 6997462 w 15513261"/>
              <a:gd name="connsiteY66" fmla="*/ 8779862 h 11088533"/>
              <a:gd name="connsiteX67" fmla="*/ 6869642 w 15513261"/>
              <a:gd name="connsiteY67" fmla="*/ 8779862 h 11088533"/>
              <a:gd name="connsiteX68" fmla="*/ 6754593 w 15513261"/>
              <a:gd name="connsiteY68" fmla="*/ 8779862 h 11088533"/>
              <a:gd name="connsiteX69" fmla="*/ 6729076 w 15513261"/>
              <a:gd name="connsiteY69" fmla="*/ 8779862 h 11088533"/>
              <a:gd name="connsiteX70" fmla="*/ 6560121 w 15513261"/>
              <a:gd name="connsiteY70" fmla="*/ 8779862 h 11088533"/>
              <a:gd name="connsiteX71" fmla="*/ 6408665 w 15513261"/>
              <a:gd name="connsiteY71" fmla="*/ 8779862 h 11088533"/>
              <a:gd name="connsiteX72" fmla="*/ 6314845 w 15513261"/>
              <a:gd name="connsiteY72" fmla="*/ 8779862 h 11088533"/>
              <a:gd name="connsiteX73" fmla="*/ 6294849 w 15513261"/>
              <a:gd name="connsiteY73" fmla="*/ 8779862 h 11088533"/>
              <a:gd name="connsiteX74" fmla="*/ 6213295 w 15513261"/>
              <a:gd name="connsiteY74" fmla="*/ 8779862 h 11088533"/>
              <a:gd name="connsiteX75" fmla="*/ 6158628 w 15513261"/>
              <a:gd name="connsiteY75" fmla="*/ 8779862 h 11088533"/>
              <a:gd name="connsiteX76" fmla="*/ 6125469 w 15513261"/>
              <a:gd name="connsiteY76" fmla="*/ 8779862 h 11088533"/>
              <a:gd name="connsiteX77" fmla="*/ 6108441 w 15513261"/>
              <a:gd name="connsiteY77" fmla="*/ 8779862 h 11088533"/>
              <a:gd name="connsiteX78" fmla="*/ 6101272 w 15513261"/>
              <a:gd name="connsiteY78" fmla="*/ 8779862 h 11088533"/>
              <a:gd name="connsiteX79" fmla="*/ 5937785 w 15513261"/>
              <a:gd name="connsiteY79" fmla="*/ 8779862 h 11088533"/>
              <a:gd name="connsiteX80" fmla="*/ 4548880 w 15513261"/>
              <a:gd name="connsiteY80" fmla="*/ 8779862 h 11088533"/>
              <a:gd name="connsiteX81" fmla="*/ 4509802 w 15513261"/>
              <a:gd name="connsiteY81" fmla="*/ 8779862 h 11088533"/>
              <a:gd name="connsiteX82" fmla="*/ 4407618 w 15513261"/>
              <a:gd name="connsiteY82" fmla="*/ 8779862 h 11088533"/>
              <a:gd name="connsiteX83" fmla="*/ 4279800 w 15513261"/>
              <a:gd name="connsiteY83" fmla="*/ 8779862 h 11088533"/>
              <a:gd name="connsiteX84" fmla="*/ 4176308 w 15513261"/>
              <a:gd name="connsiteY84" fmla="*/ 8779862 h 11088533"/>
              <a:gd name="connsiteX85" fmla="*/ 4164752 w 15513261"/>
              <a:gd name="connsiteY85" fmla="*/ 8779862 h 11088533"/>
              <a:gd name="connsiteX86" fmla="*/ 3970278 w 15513261"/>
              <a:gd name="connsiteY86" fmla="*/ 8779862 h 11088533"/>
              <a:gd name="connsiteX87" fmla="*/ 3863649 w 15513261"/>
              <a:gd name="connsiteY87" fmla="*/ 8779862 h 11088533"/>
              <a:gd name="connsiteX88" fmla="*/ 3818821 w 15513261"/>
              <a:gd name="connsiteY88" fmla="*/ 8779862 h 11088533"/>
              <a:gd name="connsiteX89" fmla="*/ 3705005 w 15513261"/>
              <a:gd name="connsiteY89" fmla="*/ 8779862 h 11088533"/>
              <a:gd name="connsiteX90" fmla="*/ 3623452 w 15513261"/>
              <a:gd name="connsiteY90" fmla="*/ 8779862 h 11088533"/>
              <a:gd name="connsiteX91" fmla="*/ 3571155 w 15513261"/>
              <a:gd name="connsiteY91" fmla="*/ 8779862 h 11088533"/>
              <a:gd name="connsiteX92" fmla="*/ 3568785 w 15513261"/>
              <a:gd name="connsiteY92" fmla="*/ 8779862 h 11088533"/>
              <a:gd name="connsiteX93" fmla="*/ 3535625 w 15513261"/>
              <a:gd name="connsiteY93" fmla="*/ 8779862 h 11088533"/>
              <a:gd name="connsiteX94" fmla="*/ 3518599 w 15513261"/>
              <a:gd name="connsiteY94" fmla="*/ 8779862 h 11088533"/>
              <a:gd name="connsiteX95" fmla="*/ 3511428 w 15513261"/>
              <a:gd name="connsiteY95" fmla="*/ 8779862 h 11088533"/>
              <a:gd name="connsiteX96" fmla="*/ 3298152 w 15513261"/>
              <a:gd name="connsiteY96" fmla="*/ 8779862 h 11088533"/>
              <a:gd name="connsiteX97" fmla="*/ 839008 w 15513261"/>
              <a:gd name="connsiteY97" fmla="*/ 8779862 h 11088533"/>
              <a:gd name="connsiteX98" fmla="*/ 2 w 15513261"/>
              <a:gd name="connsiteY98" fmla="*/ 7945701 h 11088533"/>
              <a:gd name="connsiteX99" fmla="*/ 2 w 15513261"/>
              <a:gd name="connsiteY99" fmla="*/ 7820068 h 11088533"/>
              <a:gd name="connsiteX100" fmla="*/ 839008 w 15513261"/>
              <a:gd name="connsiteY100" fmla="*/ 6985907 h 11088533"/>
              <a:gd name="connsiteX101" fmla="*/ 838937 w 15513261"/>
              <a:gd name="connsiteY101" fmla="*/ 4672245 h 11088533"/>
              <a:gd name="connsiteX102" fmla="*/ 4958313 w 15513261"/>
              <a:gd name="connsiteY102" fmla="*/ 4672245 h 11088533"/>
              <a:gd name="connsiteX103" fmla="*/ 5748563 w 15513261"/>
              <a:gd name="connsiteY103" fmla="*/ 4672245 h 11088533"/>
              <a:gd name="connsiteX104" fmla="*/ 7905948 w 15513261"/>
              <a:gd name="connsiteY104" fmla="*/ 4672245 h 11088533"/>
              <a:gd name="connsiteX105" fmla="*/ 9867938 w 15513261"/>
              <a:gd name="connsiteY105" fmla="*/ 4672245 h 11088533"/>
              <a:gd name="connsiteX106" fmla="*/ 12815576 w 15513261"/>
              <a:gd name="connsiteY106" fmla="*/ 4672245 h 11088533"/>
              <a:gd name="connsiteX107" fmla="*/ 13654509 w 15513261"/>
              <a:gd name="connsiteY107" fmla="*/ 5510848 h 11088533"/>
              <a:gd name="connsiteX108" fmla="*/ 13654509 w 15513261"/>
              <a:gd name="connsiteY108" fmla="*/ 5632024 h 11088533"/>
              <a:gd name="connsiteX109" fmla="*/ 12815576 w 15513261"/>
              <a:gd name="connsiteY109" fmla="*/ 6471193 h 11088533"/>
              <a:gd name="connsiteX110" fmla="*/ 9977198 w 15513261"/>
              <a:gd name="connsiteY110" fmla="*/ 6471193 h 11088533"/>
              <a:gd name="connsiteX111" fmla="*/ 9867938 w 15513261"/>
              <a:gd name="connsiteY111" fmla="*/ 6471193 h 11088533"/>
              <a:gd name="connsiteX112" fmla="*/ 9728928 w 15513261"/>
              <a:gd name="connsiteY112" fmla="*/ 6471193 h 11088533"/>
              <a:gd name="connsiteX113" fmla="*/ 9501337 w 15513261"/>
              <a:gd name="connsiteY113" fmla="*/ 6471193 h 11088533"/>
              <a:gd name="connsiteX114" fmla="*/ 9421895 w 15513261"/>
              <a:gd name="connsiteY114" fmla="*/ 6471193 h 11088533"/>
              <a:gd name="connsiteX115" fmla="*/ 9293523 w 15513261"/>
              <a:gd name="connsiteY115" fmla="*/ 6471193 h 11088533"/>
              <a:gd name="connsiteX116" fmla="*/ 9104587 w 15513261"/>
              <a:gd name="connsiteY116" fmla="*/ 6471193 h 11088533"/>
              <a:gd name="connsiteX117" fmla="*/ 9003720 w 15513261"/>
              <a:gd name="connsiteY117" fmla="*/ 6471193 h 11088533"/>
              <a:gd name="connsiteX118" fmla="*/ 8933632 w 15513261"/>
              <a:gd name="connsiteY118" fmla="*/ 6471193 h 11088533"/>
              <a:gd name="connsiteX119" fmla="*/ 8642062 w 15513261"/>
              <a:gd name="connsiteY119" fmla="*/ 6471193 h 11088533"/>
              <a:gd name="connsiteX120" fmla="*/ 8612514 w 15513261"/>
              <a:gd name="connsiteY120" fmla="*/ 6471193 h 11088533"/>
              <a:gd name="connsiteX121" fmla="*/ 8519652 w 15513261"/>
              <a:gd name="connsiteY121" fmla="*/ 6471193 h 11088533"/>
              <a:gd name="connsiteX122" fmla="*/ 8317082 w 15513261"/>
              <a:gd name="connsiteY122" fmla="*/ 6471193 h 11088533"/>
              <a:gd name="connsiteX123" fmla="*/ 8247378 w 15513261"/>
              <a:gd name="connsiteY123" fmla="*/ 6471193 h 11088533"/>
              <a:gd name="connsiteX124" fmla="*/ 8164854 w 15513261"/>
              <a:gd name="connsiteY124" fmla="*/ 6471193 h 11088533"/>
              <a:gd name="connsiteX125" fmla="*/ 7915538 w 15513261"/>
              <a:gd name="connsiteY125" fmla="*/ 6471193 h 11088533"/>
              <a:gd name="connsiteX126" fmla="*/ 7907414 w 15513261"/>
              <a:gd name="connsiteY126" fmla="*/ 6471193 h 11088533"/>
              <a:gd name="connsiteX127" fmla="*/ 7907146 w 15513261"/>
              <a:gd name="connsiteY127" fmla="*/ 6471193 h 11088533"/>
              <a:gd name="connsiteX128" fmla="*/ 7905948 w 15513261"/>
              <a:gd name="connsiteY128" fmla="*/ 6471193 h 11088533"/>
              <a:gd name="connsiteX129" fmla="*/ 7591725 w 15513261"/>
              <a:gd name="connsiteY129" fmla="*/ 6471193 h 11088533"/>
              <a:gd name="connsiteX130" fmla="*/ 5832123 w 15513261"/>
              <a:gd name="connsiteY130" fmla="*/ 6471193 h 11088533"/>
              <a:gd name="connsiteX131" fmla="*/ 5748563 w 15513261"/>
              <a:gd name="connsiteY131" fmla="*/ 6471193 h 11088533"/>
              <a:gd name="connsiteX132" fmla="*/ 5694429 w 15513261"/>
              <a:gd name="connsiteY132" fmla="*/ 6471193 h 11088533"/>
              <a:gd name="connsiteX133" fmla="*/ 5572017 w 15513261"/>
              <a:gd name="connsiteY133" fmla="*/ 6471193 h 11088533"/>
              <a:gd name="connsiteX134" fmla="*/ 5463989 w 15513261"/>
              <a:gd name="connsiteY134" fmla="*/ 6471193 h 11088533"/>
              <a:gd name="connsiteX135" fmla="*/ 5369448 w 15513261"/>
              <a:gd name="connsiteY135" fmla="*/ 6471193 h 11088533"/>
              <a:gd name="connsiteX136" fmla="*/ 5302520 w 15513261"/>
              <a:gd name="connsiteY136" fmla="*/ 6471193 h 11088533"/>
              <a:gd name="connsiteX137" fmla="*/ 5217220 w 15513261"/>
              <a:gd name="connsiteY137" fmla="*/ 6471193 h 11088533"/>
              <a:gd name="connsiteX138" fmla="*/ 5108144 w 15513261"/>
              <a:gd name="connsiteY138" fmla="*/ 6471193 h 11088533"/>
              <a:gd name="connsiteX139" fmla="*/ 5035026 w 15513261"/>
              <a:gd name="connsiteY139" fmla="*/ 6471193 h 11088533"/>
              <a:gd name="connsiteX140" fmla="*/ 4990677 w 15513261"/>
              <a:gd name="connsiteY140" fmla="*/ 6471193 h 11088533"/>
              <a:gd name="connsiteX141" fmla="*/ 4967903 w 15513261"/>
              <a:gd name="connsiteY141" fmla="*/ 6471193 h 11088533"/>
              <a:gd name="connsiteX142" fmla="*/ 4959513 w 15513261"/>
              <a:gd name="connsiteY142" fmla="*/ 6471193 h 11088533"/>
              <a:gd name="connsiteX143" fmla="*/ 4958313 w 15513261"/>
              <a:gd name="connsiteY143" fmla="*/ 6471193 h 11088533"/>
              <a:gd name="connsiteX144" fmla="*/ 4884344 w 15513261"/>
              <a:gd name="connsiteY144" fmla="*/ 6471193 h 11088533"/>
              <a:gd name="connsiteX145" fmla="*/ 838937 w 15513261"/>
              <a:gd name="connsiteY145" fmla="*/ 6471193 h 11088533"/>
              <a:gd name="connsiteX146" fmla="*/ 3 w 15513261"/>
              <a:gd name="connsiteY146" fmla="*/ 5632024 h 11088533"/>
              <a:gd name="connsiteX147" fmla="*/ 3 w 15513261"/>
              <a:gd name="connsiteY147" fmla="*/ 5510848 h 11088533"/>
              <a:gd name="connsiteX148" fmla="*/ 838937 w 15513261"/>
              <a:gd name="connsiteY148" fmla="*/ 4672245 h 11088533"/>
              <a:gd name="connsiteX149" fmla="*/ 838971 w 15513261"/>
              <a:gd name="connsiteY149" fmla="*/ 2361079 h 11088533"/>
              <a:gd name="connsiteX150" fmla="*/ 6539358 w 15513261"/>
              <a:gd name="connsiteY150" fmla="*/ 2361080 h 11088533"/>
              <a:gd name="connsiteX151" fmla="*/ 8974470 w 15513261"/>
              <a:gd name="connsiteY151" fmla="*/ 2361080 h 11088533"/>
              <a:gd name="connsiteX152" fmla="*/ 14674859 w 15513261"/>
              <a:gd name="connsiteY152" fmla="*/ 2361080 h 11088533"/>
              <a:gd name="connsiteX153" fmla="*/ 15513261 w 15513261"/>
              <a:gd name="connsiteY153" fmla="*/ 3194978 h 11088533"/>
              <a:gd name="connsiteX154" fmla="*/ 15513261 w 15513261"/>
              <a:gd name="connsiteY154" fmla="*/ 3320572 h 11088533"/>
              <a:gd name="connsiteX155" fmla="*/ 14674859 w 15513261"/>
              <a:gd name="connsiteY155" fmla="*/ 4155037 h 11088533"/>
              <a:gd name="connsiteX156" fmla="*/ 9182998 w 15513261"/>
              <a:gd name="connsiteY156" fmla="*/ 4155037 h 11088533"/>
              <a:gd name="connsiteX157" fmla="*/ 8974470 w 15513261"/>
              <a:gd name="connsiteY157" fmla="*/ 4155037 h 11088533"/>
              <a:gd name="connsiteX158" fmla="*/ 8838638 w 15513261"/>
              <a:gd name="connsiteY158" fmla="*/ 4155037 h 11088533"/>
              <a:gd name="connsiteX159" fmla="*/ 8242280 w 15513261"/>
              <a:gd name="connsiteY159" fmla="*/ 4155037 h 11088533"/>
              <a:gd name="connsiteX160" fmla="*/ 8235352 w 15513261"/>
              <a:gd name="connsiteY160" fmla="*/ 4155037 h 11088533"/>
              <a:gd name="connsiteX161" fmla="*/ 7987300 w 15513261"/>
              <a:gd name="connsiteY161" fmla="*/ 4155037 h 11088533"/>
              <a:gd name="connsiteX162" fmla="*/ 7556297 w 15513261"/>
              <a:gd name="connsiteY162" fmla="*/ 4155037 h 11088533"/>
              <a:gd name="connsiteX163" fmla="*/ 7542417 w 15513261"/>
              <a:gd name="connsiteY163" fmla="*/ 4155037 h 11088533"/>
              <a:gd name="connsiteX164" fmla="*/ 7377290 w 15513261"/>
              <a:gd name="connsiteY164" fmla="*/ 4155037 h 11088533"/>
              <a:gd name="connsiteX165" fmla="*/ 6968380 w 15513261"/>
              <a:gd name="connsiteY165" fmla="*/ 4155037 h 11088533"/>
              <a:gd name="connsiteX166" fmla="*/ 6894169 w 15513261"/>
              <a:gd name="connsiteY166" fmla="*/ 4155037 h 11088533"/>
              <a:gd name="connsiteX167" fmla="*/ 6869815 w 15513261"/>
              <a:gd name="connsiteY167" fmla="*/ 4155037 h 11088533"/>
              <a:gd name="connsiteX168" fmla="*/ 6539358 w 15513261"/>
              <a:gd name="connsiteY168" fmla="*/ 4155037 h 11088533"/>
              <a:gd name="connsiteX169" fmla="*/ 6289120 w 15513261"/>
              <a:gd name="connsiteY169" fmla="*/ 4155037 h 11088533"/>
              <a:gd name="connsiteX170" fmla="*/ 838969 w 15513261"/>
              <a:gd name="connsiteY170" fmla="*/ 4155037 h 11088533"/>
              <a:gd name="connsiteX171" fmla="*/ 2 w 15513261"/>
              <a:gd name="connsiteY171" fmla="*/ 3320572 h 11088533"/>
              <a:gd name="connsiteX172" fmla="*/ 2 w 15513261"/>
              <a:gd name="connsiteY172" fmla="*/ 3194978 h 11088533"/>
              <a:gd name="connsiteX173" fmla="*/ 838971 w 15513261"/>
              <a:gd name="connsiteY173" fmla="*/ 2361079 h 11088533"/>
              <a:gd name="connsiteX174" fmla="*/ 839006 w 15513261"/>
              <a:gd name="connsiteY174" fmla="*/ 0 h 11088533"/>
              <a:gd name="connsiteX175" fmla="*/ 4133034 w 15513261"/>
              <a:gd name="connsiteY175" fmla="*/ 0 h 11088533"/>
              <a:gd name="connsiteX176" fmla="*/ 4133037 w 15513261"/>
              <a:gd name="connsiteY176" fmla="*/ 0 h 11088533"/>
              <a:gd name="connsiteX177" fmla="*/ 7095930 w 15513261"/>
              <a:gd name="connsiteY177" fmla="*/ 0 h 11088533"/>
              <a:gd name="connsiteX178" fmla="*/ 7095933 w 15513261"/>
              <a:gd name="connsiteY178" fmla="*/ 0 h 11088533"/>
              <a:gd name="connsiteX179" fmla="*/ 10766724 w 15513261"/>
              <a:gd name="connsiteY179" fmla="*/ 0 h 11088533"/>
              <a:gd name="connsiteX180" fmla="*/ 11601201 w 15513261"/>
              <a:gd name="connsiteY180" fmla="*/ 838905 h 11088533"/>
              <a:gd name="connsiteX181" fmla="*/ 11601201 w 15513261"/>
              <a:gd name="connsiteY181" fmla="*/ 964570 h 11088533"/>
              <a:gd name="connsiteX182" fmla="*/ 10766724 w 15513261"/>
              <a:gd name="connsiteY182" fmla="*/ 1798948 h 11088533"/>
              <a:gd name="connsiteX183" fmla="*/ 7864302 w 15513261"/>
              <a:gd name="connsiteY183" fmla="*/ 1798948 h 11088533"/>
              <a:gd name="connsiteX184" fmla="*/ 7803836 w 15513261"/>
              <a:gd name="connsiteY184" fmla="*/ 1798948 h 11088533"/>
              <a:gd name="connsiteX185" fmla="*/ 7803830 w 15513261"/>
              <a:gd name="connsiteY185" fmla="*/ 1798948 h 11088533"/>
              <a:gd name="connsiteX186" fmla="*/ 4511117 w 15513261"/>
              <a:gd name="connsiteY186" fmla="*/ 1798948 h 11088533"/>
              <a:gd name="connsiteX187" fmla="*/ 4509807 w 15513261"/>
              <a:gd name="connsiteY187" fmla="*/ 1798948 h 11088533"/>
              <a:gd name="connsiteX188" fmla="*/ 4509800 w 15513261"/>
              <a:gd name="connsiteY188" fmla="*/ 1798948 h 11088533"/>
              <a:gd name="connsiteX189" fmla="*/ 839006 w 15513261"/>
              <a:gd name="connsiteY189" fmla="*/ 1798948 h 11088533"/>
              <a:gd name="connsiteX190" fmla="*/ 0 w 15513261"/>
              <a:gd name="connsiteY190" fmla="*/ 964570 h 11088533"/>
              <a:gd name="connsiteX191" fmla="*/ 0 w 15513261"/>
              <a:gd name="connsiteY191" fmla="*/ 838905 h 11088533"/>
              <a:gd name="connsiteX192" fmla="*/ 839006 w 15513261"/>
              <a:gd name="connsiteY192" fmla="*/ 0 h 11088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</a:cxnLst>
            <a:rect l="l" t="t" r="r" b="b"/>
            <a:pathLst>
              <a:path w="15513261" h="11088533">
                <a:moveTo>
                  <a:pt x="838825" y="9289584"/>
                </a:moveTo>
                <a:lnTo>
                  <a:pt x="3269261" y="9289584"/>
                </a:lnTo>
                <a:lnTo>
                  <a:pt x="3296004" y="9290944"/>
                </a:lnTo>
                <a:lnTo>
                  <a:pt x="3322766" y="9289584"/>
                </a:lnTo>
                <a:lnTo>
                  <a:pt x="5065781" y="9289584"/>
                </a:lnTo>
                <a:lnTo>
                  <a:pt x="5753201" y="9289584"/>
                </a:lnTo>
                <a:lnTo>
                  <a:pt x="7095748" y="9289584"/>
                </a:lnTo>
                <a:lnTo>
                  <a:pt x="7496217" y="9289584"/>
                </a:lnTo>
                <a:lnTo>
                  <a:pt x="9393868" y="9289584"/>
                </a:lnTo>
                <a:lnTo>
                  <a:pt x="9526184" y="9289584"/>
                </a:lnTo>
                <a:lnTo>
                  <a:pt x="11824304" y="9289584"/>
                </a:lnTo>
                <a:cubicBezTo>
                  <a:pt x="12286166" y="9289584"/>
                  <a:pt x="12658600" y="9666582"/>
                  <a:pt x="12658600" y="10128489"/>
                </a:cubicBezTo>
                <a:cubicBezTo>
                  <a:pt x="12658600" y="10250192"/>
                  <a:pt x="12658600" y="10250192"/>
                  <a:pt x="12658600" y="10250192"/>
                </a:cubicBezTo>
                <a:cubicBezTo>
                  <a:pt x="12658600" y="10711534"/>
                  <a:pt x="12286166" y="11088533"/>
                  <a:pt x="11824304" y="11088533"/>
                </a:cubicBezTo>
                <a:cubicBezTo>
                  <a:pt x="10457184" y="11088533"/>
                  <a:pt x="9859070" y="11088533"/>
                  <a:pt x="9597394" y="11088533"/>
                </a:cubicBezTo>
                <a:lnTo>
                  <a:pt x="9526184" y="11088533"/>
                </a:lnTo>
                <a:lnTo>
                  <a:pt x="9522036" y="11088533"/>
                </a:lnTo>
                <a:cubicBezTo>
                  <a:pt x="9393868" y="11088533"/>
                  <a:pt x="9393868" y="11088533"/>
                  <a:pt x="9393868" y="11088533"/>
                </a:cubicBezTo>
                <a:lnTo>
                  <a:pt x="9305376" y="11088533"/>
                </a:lnTo>
                <a:cubicBezTo>
                  <a:pt x="8378758" y="11088533"/>
                  <a:pt x="7840721" y="11088533"/>
                  <a:pt x="7528313" y="11088533"/>
                </a:cubicBezTo>
                <a:lnTo>
                  <a:pt x="7496217" y="11088533"/>
                </a:lnTo>
                <a:lnTo>
                  <a:pt x="7399553" y="11088533"/>
                </a:lnTo>
                <a:lnTo>
                  <a:pt x="7299274" y="11088533"/>
                </a:lnTo>
                <a:lnTo>
                  <a:pt x="7223916" y="11088533"/>
                </a:lnTo>
                <a:lnTo>
                  <a:pt x="7222381" y="11088533"/>
                </a:lnTo>
                <a:lnTo>
                  <a:pt x="7169920" y="11088533"/>
                </a:lnTo>
                <a:lnTo>
                  <a:pt x="7133724" y="11088533"/>
                </a:lnTo>
                <a:lnTo>
                  <a:pt x="7111769" y="11088533"/>
                </a:lnTo>
                <a:lnTo>
                  <a:pt x="7100496" y="11088533"/>
                </a:lnTo>
                <a:lnTo>
                  <a:pt x="7095748" y="11088533"/>
                </a:lnTo>
                <a:lnTo>
                  <a:pt x="6969927" y="11088533"/>
                </a:lnTo>
                <a:cubicBezTo>
                  <a:pt x="6485823" y="11088533"/>
                  <a:pt x="6124795" y="11088533"/>
                  <a:pt x="5855554" y="11088533"/>
                </a:cubicBezTo>
                <a:lnTo>
                  <a:pt x="5753201" y="11088533"/>
                </a:lnTo>
                <a:lnTo>
                  <a:pt x="5659149" y="11088533"/>
                </a:lnTo>
                <a:lnTo>
                  <a:pt x="5532395" y="11088533"/>
                </a:lnTo>
                <a:lnTo>
                  <a:pt x="5498347" y="11088533"/>
                </a:lnTo>
                <a:lnTo>
                  <a:pt x="5369585" y="11088533"/>
                </a:lnTo>
                <a:lnTo>
                  <a:pt x="5325382" y="11088533"/>
                </a:lnTo>
                <a:lnTo>
                  <a:pt x="5269307" y="11088533"/>
                </a:lnTo>
                <a:lnTo>
                  <a:pt x="5193949" y="11088533"/>
                </a:lnTo>
                <a:lnTo>
                  <a:pt x="5139952" y="11088533"/>
                </a:lnTo>
                <a:lnTo>
                  <a:pt x="5131722" y="11088533"/>
                </a:lnTo>
                <a:lnTo>
                  <a:pt x="5103757" y="11088533"/>
                </a:lnTo>
                <a:lnTo>
                  <a:pt x="5081803" y="11088533"/>
                </a:lnTo>
                <a:lnTo>
                  <a:pt x="5070529" y="11088533"/>
                </a:lnTo>
                <a:lnTo>
                  <a:pt x="5065781" y="11088533"/>
                </a:lnTo>
                <a:lnTo>
                  <a:pt x="4950967" y="11088533"/>
                </a:lnTo>
                <a:cubicBezTo>
                  <a:pt x="3322766" y="11088533"/>
                  <a:pt x="3322766" y="11088533"/>
                  <a:pt x="3322766" y="11088533"/>
                </a:cubicBezTo>
                <a:lnTo>
                  <a:pt x="3296004" y="11087172"/>
                </a:lnTo>
                <a:lnTo>
                  <a:pt x="3269261" y="11088533"/>
                </a:lnTo>
                <a:cubicBezTo>
                  <a:pt x="838825" y="11088533"/>
                  <a:pt x="838825" y="11088533"/>
                  <a:pt x="838825" y="11088533"/>
                </a:cubicBezTo>
                <a:cubicBezTo>
                  <a:pt x="376964" y="11088533"/>
                  <a:pt x="2" y="10711534"/>
                  <a:pt x="2" y="10250192"/>
                </a:cubicBezTo>
                <a:cubicBezTo>
                  <a:pt x="2" y="10128489"/>
                  <a:pt x="2" y="10128489"/>
                  <a:pt x="2" y="10128489"/>
                </a:cubicBezTo>
                <a:cubicBezTo>
                  <a:pt x="2" y="9666582"/>
                  <a:pt x="376964" y="9289584"/>
                  <a:pt x="838825" y="9289584"/>
                </a:cubicBezTo>
                <a:close/>
                <a:moveTo>
                  <a:pt x="839008" y="6985907"/>
                </a:moveTo>
                <a:lnTo>
                  <a:pt x="3511428" y="6985907"/>
                </a:lnTo>
                <a:lnTo>
                  <a:pt x="4509802" y="6985907"/>
                </a:lnTo>
                <a:lnTo>
                  <a:pt x="6101272" y="6985907"/>
                </a:lnTo>
                <a:lnTo>
                  <a:pt x="7182223" y="6985907"/>
                </a:lnTo>
                <a:lnTo>
                  <a:pt x="9772064" y="6985907"/>
                </a:lnTo>
                <a:cubicBezTo>
                  <a:pt x="10233460" y="6985907"/>
                  <a:pt x="10606539" y="7358280"/>
                  <a:pt x="10606539" y="7820068"/>
                </a:cubicBezTo>
                <a:cubicBezTo>
                  <a:pt x="10606539" y="7945701"/>
                  <a:pt x="10606539" y="7945701"/>
                  <a:pt x="10606539" y="7945701"/>
                </a:cubicBezTo>
                <a:cubicBezTo>
                  <a:pt x="10606539" y="8403528"/>
                  <a:pt x="10233460" y="8779862"/>
                  <a:pt x="9772064" y="8779862"/>
                </a:cubicBezTo>
                <a:cubicBezTo>
                  <a:pt x="8624940" y="8779862"/>
                  <a:pt x="7836294" y="8779862"/>
                  <a:pt x="7294100" y="8779862"/>
                </a:cubicBezTo>
                <a:lnTo>
                  <a:pt x="7182223" y="8779862"/>
                </a:lnTo>
                <a:lnTo>
                  <a:pt x="7138723" y="8779862"/>
                </a:lnTo>
                <a:lnTo>
                  <a:pt x="6997462" y="8779862"/>
                </a:lnTo>
                <a:lnTo>
                  <a:pt x="6869642" y="8779862"/>
                </a:lnTo>
                <a:lnTo>
                  <a:pt x="6754593" y="8779862"/>
                </a:lnTo>
                <a:lnTo>
                  <a:pt x="6729076" y="8779862"/>
                </a:lnTo>
                <a:lnTo>
                  <a:pt x="6560121" y="8779862"/>
                </a:lnTo>
                <a:lnTo>
                  <a:pt x="6408665" y="8779862"/>
                </a:lnTo>
                <a:lnTo>
                  <a:pt x="6314845" y="8779862"/>
                </a:lnTo>
                <a:lnTo>
                  <a:pt x="6294849" y="8779862"/>
                </a:lnTo>
                <a:lnTo>
                  <a:pt x="6213295" y="8779862"/>
                </a:lnTo>
                <a:lnTo>
                  <a:pt x="6158628" y="8779862"/>
                </a:lnTo>
                <a:lnTo>
                  <a:pt x="6125469" y="8779862"/>
                </a:lnTo>
                <a:lnTo>
                  <a:pt x="6108441" y="8779862"/>
                </a:lnTo>
                <a:lnTo>
                  <a:pt x="6101272" y="8779862"/>
                </a:lnTo>
                <a:lnTo>
                  <a:pt x="5937785" y="8779862"/>
                </a:lnTo>
                <a:cubicBezTo>
                  <a:pt x="5339357" y="8779862"/>
                  <a:pt x="4888522" y="8779862"/>
                  <a:pt x="4548880" y="8779862"/>
                </a:cubicBezTo>
                <a:lnTo>
                  <a:pt x="4509802" y="8779862"/>
                </a:lnTo>
                <a:lnTo>
                  <a:pt x="4407618" y="8779862"/>
                </a:lnTo>
                <a:lnTo>
                  <a:pt x="4279800" y="8779862"/>
                </a:lnTo>
                <a:lnTo>
                  <a:pt x="4176308" y="8779862"/>
                </a:lnTo>
                <a:lnTo>
                  <a:pt x="4164752" y="8779862"/>
                </a:lnTo>
                <a:lnTo>
                  <a:pt x="3970278" y="8779862"/>
                </a:lnTo>
                <a:lnTo>
                  <a:pt x="3863649" y="8779862"/>
                </a:lnTo>
                <a:lnTo>
                  <a:pt x="3818821" y="8779862"/>
                </a:lnTo>
                <a:lnTo>
                  <a:pt x="3705005" y="8779862"/>
                </a:lnTo>
                <a:lnTo>
                  <a:pt x="3623452" y="8779862"/>
                </a:lnTo>
                <a:lnTo>
                  <a:pt x="3571155" y="8779862"/>
                </a:lnTo>
                <a:lnTo>
                  <a:pt x="3568785" y="8779862"/>
                </a:lnTo>
                <a:lnTo>
                  <a:pt x="3535625" y="8779862"/>
                </a:lnTo>
                <a:lnTo>
                  <a:pt x="3518599" y="8779862"/>
                </a:lnTo>
                <a:lnTo>
                  <a:pt x="3511428" y="8779862"/>
                </a:lnTo>
                <a:lnTo>
                  <a:pt x="3298152" y="8779862"/>
                </a:lnTo>
                <a:cubicBezTo>
                  <a:pt x="839008" y="8779862"/>
                  <a:pt x="839008" y="8779862"/>
                  <a:pt x="839008" y="8779862"/>
                </a:cubicBezTo>
                <a:cubicBezTo>
                  <a:pt x="377045" y="8779862"/>
                  <a:pt x="2" y="8403528"/>
                  <a:pt x="2" y="7945701"/>
                </a:cubicBezTo>
                <a:cubicBezTo>
                  <a:pt x="2" y="7820068"/>
                  <a:pt x="2" y="7820068"/>
                  <a:pt x="2" y="7820068"/>
                </a:cubicBezTo>
                <a:cubicBezTo>
                  <a:pt x="2" y="7358280"/>
                  <a:pt x="377045" y="6985907"/>
                  <a:pt x="839008" y="6985907"/>
                </a:cubicBezTo>
                <a:close/>
                <a:moveTo>
                  <a:pt x="838937" y="4672245"/>
                </a:moveTo>
                <a:lnTo>
                  <a:pt x="4958313" y="4672245"/>
                </a:lnTo>
                <a:lnTo>
                  <a:pt x="5748563" y="4672245"/>
                </a:lnTo>
                <a:lnTo>
                  <a:pt x="7905948" y="4672245"/>
                </a:lnTo>
                <a:lnTo>
                  <a:pt x="9867938" y="4672245"/>
                </a:lnTo>
                <a:lnTo>
                  <a:pt x="12815576" y="4672245"/>
                </a:lnTo>
                <a:cubicBezTo>
                  <a:pt x="13277499" y="4672245"/>
                  <a:pt x="13654509" y="5048796"/>
                  <a:pt x="13654509" y="5510848"/>
                </a:cubicBezTo>
                <a:cubicBezTo>
                  <a:pt x="13654509" y="5632024"/>
                  <a:pt x="13654509" y="5632024"/>
                  <a:pt x="13654509" y="5632024"/>
                </a:cubicBezTo>
                <a:cubicBezTo>
                  <a:pt x="13654509" y="6094077"/>
                  <a:pt x="13277499" y="6471193"/>
                  <a:pt x="12815576" y="6471193"/>
                </a:cubicBezTo>
                <a:cubicBezTo>
                  <a:pt x="11588169" y="6471193"/>
                  <a:pt x="10667613" y="6471193"/>
                  <a:pt x="9977198" y="6471193"/>
                </a:cubicBezTo>
                <a:lnTo>
                  <a:pt x="9867938" y="6471193"/>
                </a:lnTo>
                <a:lnTo>
                  <a:pt x="9728928" y="6471193"/>
                </a:lnTo>
                <a:cubicBezTo>
                  <a:pt x="9649670" y="6471193"/>
                  <a:pt x="9573856" y="6471193"/>
                  <a:pt x="9501337" y="6471193"/>
                </a:cubicBezTo>
                <a:lnTo>
                  <a:pt x="9421895" y="6471193"/>
                </a:lnTo>
                <a:lnTo>
                  <a:pt x="9293523" y="6471193"/>
                </a:lnTo>
                <a:cubicBezTo>
                  <a:pt x="9227448" y="6471193"/>
                  <a:pt x="9164520" y="6471193"/>
                  <a:pt x="9104587" y="6471193"/>
                </a:cubicBezTo>
                <a:lnTo>
                  <a:pt x="9003720" y="6471193"/>
                </a:lnTo>
                <a:lnTo>
                  <a:pt x="8933632" y="6471193"/>
                </a:lnTo>
                <a:cubicBezTo>
                  <a:pt x="8825454" y="6471193"/>
                  <a:pt x="8728664" y="6471193"/>
                  <a:pt x="8642062" y="6471193"/>
                </a:cubicBezTo>
                <a:lnTo>
                  <a:pt x="8612514" y="6471193"/>
                </a:lnTo>
                <a:lnTo>
                  <a:pt x="8519652" y="6471193"/>
                </a:lnTo>
                <a:cubicBezTo>
                  <a:pt x="8442938" y="6471193"/>
                  <a:pt x="8375814" y="6471193"/>
                  <a:pt x="8317082" y="6471193"/>
                </a:cubicBezTo>
                <a:lnTo>
                  <a:pt x="8247378" y="6471193"/>
                </a:lnTo>
                <a:lnTo>
                  <a:pt x="8164854" y="6471193"/>
                </a:lnTo>
                <a:cubicBezTo>
                  <a:pt x="7992250" y="6471193"/>
                  <a:pt x="7934716" y="6471193"/>
                  <a:pt x="7915538" y="6471193"/>
                </a:cubicBezTo>
                <a:lnTo>
                  <a:pt x="7907414" y="6471193"/>
                </a:lnTo>
                <a:lnTo>
                  <a:pt x="7907146" y="6471193"/>
                </a:lnTo>
                <a:cubicBezTo>
                  <a:pt x="7905948" y="6471193"/>
                  <a:pt x="7905948" y="6471193"/>
                  <a:pt x="7905948" y="6471193"/>
                </a:cubicBezTo>
                <a:lnTo>
                  <a:pt x="7591725" y="6471193"/>
                </a:lnTo>
                <a:cubicBezTo>
                  <a:pt x="6781445" y="6471193"/>
                  <a:pt x="6220480" y="6471193"/>
                  <a:pt x="5832123" y="6471193"/>
                </a:cubicBezTo>
                <a:lnTo>
                  <a:pt x="5748563" y="6471193"/>
                </a:lnTo>
                <a:lnTo>
                  <a:pt x="5694429" y="6471193"/>
                </a:lnTo>
                <a:lnTo>
                  <a:pt x="5572017" y="6471193"/>
                </a:lnTo>
                <a:lnTo>
                  <a:pt x="5463989" y="6471193"/>
                </a:lnTo>
                <a:lnTo>
                  <a:pt x="5369448" y="6471193"/>
                </a:lnTo>
                <a:lnTo>
                  <a:pt x="5302520" y="6471193"/>
                </a:lnTo>
                <a:lnTo>
                  <a:pt x="5217220" y="6471193"/>
                </a:lnTo>
                <a:lnTo>
                  <a:pt x="5108144" y="6471193"/>
                </a:lnTo>
                <a:lnTo>
                  <a:pt x="5035026" y="6471193"/>
                </a:lnTo>
                <a:lnTo>
                  <a:pt x="4990677" y="6471193"/>
                </a:lnTo>
                <a:lnTo>
                  <a:pt x="4967903" y="6471193"/>
                </a:lnTo>
                <a:lnTo>
                  <a:pt x="4959513" y="6471193"/>
                </a:lnTo>
                <a:lnTo>
                  <a:pt x="4958313" y="6471193"/>
                </a:lnTo>
                <a:lnTo>
                  <a:pt x="4884344" y="6471193"/>
                </a:lnTo>
                <a:cubicBezTo>
                  <a:pt x="838937" y="6471193"/>
                  <a:pt x="838937" y="6471193"/>
                  <a:pt x="838937" y="6471193"/>
                </a:cubicBezTo>
                <a:cubicBezTo>
                  <a:pt x="377013" y="6471193"/>
                  <a:pt x="3" y="6094077"/>
                  <a:pt x="3" y="5632024"/>
                </a:cubicBezTo>
                <a:cubicBezTo>
                  <a:pt x="3" y="5510848"/>
                  <a:pt x="3" y="5510848"/>
                  <a:pt x="3" y="5510848"/>
                </a:cubicBezTo>
                <a:cubicBezTo>
                  <a:pt x="3" y="5048796"/>
                  <a:pt x="377013" y="4672245"/>
                  <a:pt x="838937" y="4672245"/>
                </a:cubicBezTo>
                <a:close/>
                <a:moveTo>
                  <a:pt x="838971" y="2361079"/>
                </a:moveTo>
                <a:lnTo>
                  <a:pt x="6539358" y="2361080"/>
                </a:lnTo>
                <a:lnTo>
                  <a:pt x="8974470" y="2361080"/>
                </a:lnTo>
                <a:lnTo>
                  <a:pt x="14674859" y="2361080"/>
                </a:lnTo>
                <a:cubicBezTo>
                  <a:pt x="15136235" y="2361080"/>
                  <a:pt x="15513261" y="2733336"/>
                  <a:pt x="15513261" y="3194978"/>
                </a:cubicBezTo>
                <a:cubicBezTo>
                  <a:pt x="15513261" y="3320572"/>
                  <a:pt x="15513261" y="3320572"/>
                  <a:pt x="15513261" y="3320572"/>
                </a:cubicBezTo>
                <a:cubicBezTo>
                  <a:pt x="15513261" y="3778254"/>
                  <a:pt x="15136235" y="4155037"/>
                  <a:pt x="14674859" y="4155037"/>
                </a:cubicBezTo>
                <a:cubicBezTo>
                  <a:pt x="12132513" y="4155037"/>
                  <a:pt x="10384651" y="4155037"/>
                  <a:pt x="9182998" y="4155037"/>
                </a:cubicBezTo>
                <a:lnTo>
                  <a:pt x="8974470" y="4155037"/>
                </a:lnTo>
                <a:lnTo>
                  <a:pt x="8838638" y="4155037"/>
                </a:lnTo>
                <a:cubicBezTo>
                  <a:pt x="8619660" y="4155037"/>
                  <a:pt x="8421536" y="4155037"/>
                  <a:pt x="8242280" y="4155037"/>
                </a:cubicBezTo>
                <a:lnTo>
                  <a:pt x="8235352" y="4155037"/>
                </a:lnTo>
                <a:lnTo>
                  <a:pt x="7987300" y="4155037"/>
                </a:lnTo>
                <a:cubicBezTo>
                  <a:pt x="7826418" y="4155037"/>
                  <a:pt x="7683415" y="4155037"/>
                  <a:pt x="7556297" y="4155037"/>
                </a:cubicBezTo>
                <a:lnTo>
                  <a:pt x="7542417" y="4155037"/>
                </a:lnTo>
                <a:lnTo>
                  <a:pt x="7377290" y="4155037"/>
                </a:lnTo>
                <a:cubicBezTo>
                  <a:pt x="7209704" y="4155037"/>
                  <a:pt x="7075634" y="4155037"/>
                  <a:pt x="6968380" y="4155037"/>
                </a:cubicBezTo>
                <a:lnTo>
                  <a:pt x="6894169" y="4155037"/>
                </a:lnTo>
                <a:lnTo>
                  <a:pt x="6869815" y="4155037"/>
                </a:lnTo>
                <a:cubicBezTo>
                  <a:pt x="6539358" y="4155037"/>
                  <a:pt x="6539358" y="4155037"/>
                  <a:pt x="6539358" y="4155037"/>
                </a:cubicBezTo>
                <a:lnTo>
                  <a:pt x="6289120" y="4155037"/>
                </a:lnTo>
                <a:cubicBezTo>
                  <a:pt x="838969" y="4155037"/>
                  <a:pt x="838969" y="4155037"/>
                  <a:pt x="838969" y="4155037"/>
                </a:cubicBezTo>
                <a:cubicBezTo>
                  <a:pt x="377029" y="4155037"/>
                  <a:pt x="2" y="3778254"/>
                  <a:pt x="2" y="3320572"/>
                </a:cubicBezTo>
                <a:cubicBezTo>
                  <a:pt x="2" y="3194978"/>
                  <a:pt x="2" y="3194978"/>
                  <a:pt x="2" y="3194978"/>
                </a:cubicBezTo>
                <a:cubicBezTo>
                  <a:pt x="2" y="2733336"/>
                  <a:pt x="377029" y="2361079"/>
                  <a:pt x="838971" y="2361079"/>
                </a:cubicBezTo>
                <a:close/>
                <a:moveTo>
                  <a:pt x="839006" y="0"/>
                </a:moveTo>
                <a:lnTo>
                  <a:pt x="4133034" y="0"/>
                </a:lnTo>
                <a:lnTo>
                  <a:pt x="4133037" y="0"/>
                </a:lnTo>
                <a:lnTo>
                  <a:pt x="7095930" y="0"/>
                </a:lnTo>
                <a:lnTo>
                  <a:pt x="7095933" y="0"/>
                </a:lnTo>
                <a:lnTo>
                  <a:pt x="10766724" y="0"/>
                </a:lnTo>
                <a:cubicBezTo>
                  <a:pt x="11228121" y="0"/>
                  <a:pt x="11601201" y="376998"/>
                  <a:pt x="11601201" y="838905"/>
                </a:cubicBezTo>
                <a:cubicBezTo>
                  <a:pt x="11601201" y="964570"/>
                  <a:pt x="11601201" y="964570"/>
                  <a:pt x="11601201" y="964570"/>
                </a:cubicBezTo>
                <a:cubicBezTo>
                  <a:pt x="11601201" y="1422516"/>
                  <a:pt x="11228121" y="1798948"/>
                  <a:pt x="10766724" y="1798948"/>
                </a:cubicBezTo>
                <a:cubicBezTo>
                  <a:pt x="9275466" y="1798948"/>
                  <a:pt x="8390030" y="1798948"/>
                  <a:pt x="7864302" y="1798948"/>
                </a:cubicBezTo>
                <a:lnTo>
                  <a:pt x="7803836" y="1798948"/>
                </a:lnTo>
                <a:lnTo>
                  <a:pt x="7803830" y="1798948"/>
                </a:lnTo>
                <a:cubicBezTo>
                  <a:pt x="5853720" y="1798948"/>
                  <a:pt x="4939607" y="1798948"/>
                  <a:pt x="4511117" y="1798948"/>
                </a:cubicBezTo>
                <a:lnTo>
                  <a:pt x="4509807" y="1798948"/>
                </a:lnTo>
                <a:lnTo>
                  <a:pt x="4509800" y="1798948"/>
                </a:lnTo>
                <a:cubicBezTo>
                  <a:pt x="839006" y="1798948"/>
                  <a:pt x="839006" y="1798948"/>
                  <a:pt x="839006" y="1798948"/>
                </a:cubicBezTo>
                <a:cubicBezTo>
                  <a:pt x="377045" y="1798948"/>
                  <a:pt x="0" y="1422516"/>
                  <a:pt x="0" y="964570"/>
                </a:cubicBezTo>
                <a:cubicBezTo>
                  <a:pt x="0" y="838905"/>
                  <a:pt x="0" y="838905"/>
                  <a:pt x="0" y="838905"/>
                </a:cubicBezTo>
                <a:cubicBezTo>
                  <a:pt x="0" y="376998"/>
                  <a:pt x="377045" y="0"/>
                  <a:pt x="83900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250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Background">
    <p:bg>
      <p:bgPr>
        <a:solidFill>
          <a:srgbClr val="1820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9606368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3"/>
          <p:cNvSpPr>
            <a:spLocks noGrp="1" noChangeAspect="1"/>
          </p:cNvSpPr>
          <p:nvPr>
            <p:ph type="pic" sz="quarter" idx="13"/>
          </p:nvPr>
        </p:nvSpPr>
        <p:spPr>
          <a:xfrm>
            <a:off x="2780760" y="4356101"/>
            <a:ext cx="18814909" cy="5067299"/>
          </a:xfr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477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c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8607122" y="3400947"/>
            <a:ext cx="7235533" cy="4353582"/>
          </a:xfr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348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Phon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6"/>
          <p:cNvSpPr>
            <a:spLocks noGrp="1"/>
          </p:cNvSpPr>
          <p:nvPr>
            <p:ph type="pic" sz="quarter" idx="14"/>
          </p:nvPr>
        </p:nvSpPr>
        <p:spPr>
          <a:xfrm>
            <a:off x="6812229" y="4315792"/>
            <a:ext cx="3771007" cy="6690427"/>
          </a:xfrm>
          <a:prstGeom prst="rect">
            <a:avLst/>
          </a:prstGeom>
          <a:noFill/>
        </p:spPr>
        <p:txBody>
          <a:bodyPr vert="horz" anchor="t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Picture Placeholder 16"/>
          <p:cNvSpPr>
            <a:spLocks noGrp="1"/>
          </p:cNvSpPr>
          <p:nvPr>
            <p:ph type="pic" sz="quarter" idx="15"/>
          </p:nvPr>
        </p:nvSpPr>
        <p:spPr>
          <a:xfrm>
            <a:off x="2088763" y="4315792"/>
            <a:ext cx="3771007" cy="6690427"/>
          </a:xfrm>
          <a:prstGeom prst="rect">
            <a:avLst/>
          </a:prstGeom>
          <a:noFill/>
        </p:spPr>
        <p:txBody>
          <a:bodyPr vert="horz" anchor="t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964893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12432341" y="3457611"/>
            <a:ext cx="9950803" cy="790041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523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Welcome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13"/>
          <p:cNvSpPr>
            <a:spLocks noGrp="1" noChangeAspect="1"/>
          </p:cNvSpPr>
          <p:nvPr>
            <p:ph type="pic" sz="quarter" idx="20" hasCustomPrompt="1"/>
          </p:nvPr>
        </p:nvSpPr>
        <p:spPr>
          <a:xfrm>
            <a:off x="10296904" y="2830076"/>
            <a:ext cx="3790191" cy="3787775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buNone/>
              <a:defRPr sz="2400" baseline="0"/>
            </a:lvl1pPr>
          </a:lstStyle>
          <a:p>
            <a:r>
              <a:rPr lang="en-US" dirty="0"/>
              <a:t>Drag  Your Picture Here</a:t>
            </a:r>
          </a:p>
        </p:txBody>
      </p:sp>
    </p:spTree>
    <p:extLst>
      <p:ext uri="{BB962C8B-B14F-4D97-AF65-F5344CB8AC3E}">
        <p14:creationId xmlns:p14="http://schemas.microsoft.com/office/powerpoint/2010/main" val="1909850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 with 4 Circ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3"/>
          <p:cNvSpPr>
            <a:spLocks noGrp="1" noChangeAspect="1"/>
          </p:cNvSpPr>
          <p:nvPr>
            <p:ph type="pic" sz="quarter" idx="17" hasCustomPrompt="1"/>
          </p:nvPr>
        </p:nvSpPr>
        <p:spPr>
          <a:xfrm>
            <a:off x="7818004" y="4211423"/>
            <a:ext cx="3790191" cy="3787775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buNone/>
              <a:defRPr sz="2400" baseline="0"/>
            </a:lvl1pPr>
          </a:lstStyle>
          <a:p>
            <a:r>
              <a:rPr lang="en-US" dirty="0"/>
              <a:t>Drag  Your Picture Here</a:t>
            </a:r>
          </a:p>
        </p:txBody>
      </p:sp>
      <p:sp>
        <p:nvSpPr>
          <p:cNvPr id="19" name="Picture Placeholder 13"/>
          <p:cNvSpPr>
            <a:spLocks noGrp="1" noChangeAspect="1"/>
          </p:cNvSpPr>
          <p:nvPr>
            <p:ph type="pic" sz="quarter" idx="18" hasCustomPrompt="1"/>
          </p:nvPr>
        </p:nvSpPr>
        <p:spPr>
          <a:xfrm>
            <a:off x="12853830" y="4211423"/>
            <a:ext cx="3790191" cy="3787775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buNone/>
              <a:defRPr sz="2400" baseline="0"/>
            </a:lvl1pPr>
          </a:lstStyle>
          <a:p>
            <a:r>
              <a:rPr lang="en-US" dirty="0"/>
              <a:t>Drag  Your Picture Here</a:t>
            </a:r>
          </a:p>
        </p:txBody>
      </p:sp>
      <p:sp>
        <p:nvSpPr>
          <p:cNvPr id="20" name="Picture Placeholder 13"/>
          <p:cNvSpPr>
            <a:spLocks noGrp="1" noChangeAspect="1"/>
          </p:cNvSpPr>
          <p:nvPr>
            <p:ph type="pic" sz="quarter" idx="19" hasCustomPrompt="1"/>
          </p:nvPr>
        </p:nvSpPr>
        <p:spPr>
          <a:xfrm>
            <a:off x="17851793" y="4211423"/>
            <a:ext cx="3790191" cy="3787775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buNone/>
              <a:defRPr sz="2400" baseline="0"/>
            </a:lvl1pPr>
          </a:lstStyle>
          <a:p>
            <a:r>
              <a:rPr lang="en-US" dirty="0"/>
              <a:t>Drag  Your Picture Here</a:t>
            </a:r>
          </a:p>
        </p:txBody>
      </p:sp>
      <p:sp>
        <p:nvSpPr>
          <p:cNvPr id="21" name="Picture Placeholder 13"/>
          <p:cNvSpPr>
            <a:spLocks noGrp="1" noChangeAspect="1"/>
          </p:cNvSpPr>
          <p:nvPr>
            <p:ph type="pic" sz="quarter" idx="20" hasCustomPrompt="1"/>
          </p:nvPr>
        </p:nvSpPr>
        <p:spPr>
          <a:xfrm>
            <a:off x="2783993" y="4211423"/>
            <a:ext cx="3790191" cy="3787775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buNone/>
              <a:defRPr sz="2400" baseline="0"/>
            </a:lvl1pPr>
          </a:lstStyle>
          <a:p>
            <a:r>
              <a:rPr lang="en-US" dirty="0"/>
              <a:t>Drag  Your Picture Here</a:t>
            </a:r>
          </a:p>
        </p:txBody>
      </p:sp>
    </p:spTree>
    <p:extLst>
      <p:ext uri="{BB962C8B-B14F-4D97-AF65-F5344CB8AC3E}">
        <p14:creationId xmlns:p14="http://schemas.microsoft.com/office/powerpoint/2010/main" val="35756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Phone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6"/>
          <p:cNvSpPr>
            <a:spLocks noGrp="1"/>
          </p:cNvSpPr>
          <p:nvPr>
            <p:ph type="pic" sz="quarter" idx="15"/>
          </p:nvPr>
        </p:nvSpPr>
        <p:spPr>
          <a:xfrm rot="20683560">
            <a:off x="11608216" y="5993625"/>
            <a:ext cx="4087449" cy="5485775"/>
          </a:xfrm>
          <a:prstGeom prst="rect">
            <a:avLst/>
          </a:prstGeom>
          <a:noFill/>
        </p:spPr>
        <p:txBody>
          <a:bodyPr vert="horz" anchor="t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Picture Placeholder 16"/>
          <p:cNvSpPr>
            <a:spLocks noGrp="1"/>
          </p:cNvSpPr>
          <p:nvPr>
            <p:ph type="pic" sz="quarter" idx="16"/>
          </p:nvPr>
        </p:nvSpPr>
        <p:spPr>
          <a:xfrm rot="20683560">
            <a:off x="15851217" y="2540877"/>
            <a:ext cx="4087449" cy="5485775"/>
          </a:xfrm>
          <a:prstGeom prst="rect">
            <a:avLst/>
          </a:prstGeom>
          <a:noFill/>
        </p:spPr>
        <p:txBody>
          <a:bodyPr vert="horz" anchor="t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16"/>
          <p:cNvSpPr>
            <a:spLocks noGrp="1"/>
          </p:cNvSpPr>
          <p:nvPr>
            <p:ph type="pic" sz="quarter" idx="17"/>
          </p:nvPr>
        </p:nvSpPr>
        <p:spPr>
          <a:xfrm rot="20683560">
            <a:off x="20145640" y="-1050341"/>
            <a:ext cx="4087449" cy="5485775"/>
          </a:xfrm>
          <a:prstGeom prst="rect">
            <a:avLst/>
          </a:prstGeom>
          <a:noFill/>
        </p:spPr>
        <p:txBody>
          <a:bodyPr vert="horz" anchor="t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16"/>
          <p:cNvSpPr>
            <a:spLocks noGrp="1"/>
          </p:cNvSpPr>
          <p:nvPr>
            <p:ph type="pic" sz="quarter" idx="18"/>
          </p:nvPr>
        </p:nvSpPr>
        <p:spPr>
          <a:xfrm rot="20683560">
            <a:off x="17734526" y="9435873"/>
            <a:ext cx="4087449" cy="5485775"/>
          </a:xfrm>
          <a:prstGeom prst="rect">
            <a:avLst/>
          </a:prstGeom>
          <a:noFill/>
        </p:spPr>
        <p:txBody>
          <a:bodyPr vert="horz" anchor="t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16"/>
          <p:cNvSpPr>
            <a:spLocks noGrp="1"/>
          </p:cNvSpPr>
          <p:nvPr>
            <p:ph type="pic" sz="quarter" idx="19"/>
          </p:nvPr>
        </p:nvSpPr>
        <p:spPr>
          <a:xfrm rot="20683560">
            <a:off x="22044673" y="5844654"/>
            <a:ext cx="4087449" cy="5485775"/>
          </a:xfrm>
          <a:prstGeom prst="rect">
            <a:avLst/>
          </a:prstGeom>
          <a:noFill/>
        </p:spPr>
        <p:txBody>
          <a:bodyPr vert="horz" anchor="t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27335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al 17"/>
          <p:cNvSpPr>
            <a:spLocks noChangeAspect="1"/>
          </p:cNvSpPr>
          <p:nvPr userDrawn="1"/>
        </p:nvSpPr>
        <p:spPr>
          <a:xfrm>
            <a:off x="23011909" y="726168"/>
            <a:ext cx="844153" cy="844378"/>
          </a:xfrm>
          <a:prstGeom prst="ellipse">
            <a:avLst/>
          </a:prstGeom>
          <a:solidFill>
            <a:schemeClr val="accent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Roboto Light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9"/>
            <a:ext cx="21025723" cy="2651126"/>
          </a:xfrm>
          <a:prstGeom prst="rect">
            <a:avLst/>
          </a:prstGeom>
        </p:spPr>
        <p:txBody>
          <a:bodyPr vert="horz" lIns="182843" tIns="91422" rIns="182843" bIns="91422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182843" tIns="91422" rIns="182843" bIns="91422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23033378" y="819678"/>
            <a:ext cx="792450" cy="615517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lstStyle/>
          <a:p>
            <a:pPr algn="ctr"/>
            <a:fld id="{260E2A6B-A809-4840-BF14-8648BC0BDF87}" type="slidenum">
              <a:rPr lang="id-ID" sz="28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28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422848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925" r:id="rId2"/>
    <p:sldLayoutId id="2147483757" r:id="rId3"/>
    <p:sldLayoutId id="2147483781" r:id="rId4"/>
    <p:sldLayoutId id="2147483811" r:id="rId5"/>
    <p:sldLayoutId id="2147483820" r:id="rId6"/>
    <p:sldLayoutId id="2147483876" r:id="rId7"/>
    <p:sldLayoutId id="2147483888" r:id="rId8"/>
    <p:sldLayoutId id="2147483979" r:id="rId9"/>
    <p:sldLayoutId id="2147483931" r:id="rId10"/>
    <p:sldLayoutId id="2147483951" r:id="rId11"/>
    <p:sldLayoutId id="2147483957" r:id="rId12"/>
    <p:sldLayoutId id="2147483982" r:id="rId13"/>
    <p:sldLayoutId id="2147483984" r:id="rId14"/>
    <p:sldLayoutId id="2147483988" r:id="rId15"/>
    <p:sldLayoutId id="2147483995" r:id="rId16"/>
  </p:sldLayoutIdLst>
  <p:hf hdr="0" ftr="0" dt="0"/>
  <p:txStyles>
    <p:titleStyle>
      <a:lvl1pPr algn="l" defTabSz="1828434" rtl="0" eaLnBrk="1" latinLnBrk="0" hangingPunct="1">
        <a:lnSpc>
          <a:spcPct val="90000"/>
        </a:lnSpc>
        <a:spcBef>
          <a:spcPct val="0"/>
        </a:spcBef>
        <a:buNone/>
        <a:defRPr lang="en-US" sz="6000" kern="1200">
          <a:solidFill>
            <a:schemeClr val="tx1"/>
          </a:solidFill>
          <a:latin typeface="Axure Handwriting" panose="020B0402020200020204" pitchFamily="34" charset="0"/>
          <a:ea typeface="+mj-ea"/>
          <a:cs typeface="Axure Handwriting" panose="020B0402020200020204" pitchFamily="34" charset="0"/>
        </a:defRPr>
      </a:lvl1pPr>
    </p:titleStyle>
    <p:bodyStyle>
      <a:lvl1pPr marL="457109" indent="-457109" algn="l" defTabSz="1828434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lang="en-US" sz="4800" kern="1200" dirty="0" smtClean="0">
          <a:solidFill>
            <a:schemeClr val="tx1"/>
          </a:solidFill>
          <a:effectLst/>
          <a:latin typeface="Axure Handwriting" panose="020B0402020200020204" pitchFamily="34" charset="0"/>
          <a:ea typeface="+mn-ea"/>
          <a:cs typeface="Axure Handwriting" panose="020B0402020200020204" pitchFamily="34" charset="0"/>
        </a:defRPr>
      </a:lvl1pPr>
      <a:lvl2pPr marL="137132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4000" kern="1200" dirty="0" smtClean="0">
          <a:solidFill>
            <a:schemeClr val="tx1"/>
          </a:solidFill>
          <a:effectLst/>
          <a:latin typeface="Axure Handwriting" panose="020B0402020200020204" pitchFamily="34" charset="0"/>
          <a:ea typeface="+mn-ea"/>
          <a:cs typeface="Axure Handwriting" panose="020B0402020200020204" pitchFamily="34" charset="0"/>
        </a:defRPr>
      </a:lvl2pPr>
      <a:lvl3pPr marL="2285543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600" kern="1200" dirty="0" smtClean="0">
          <a:solidFill>
            <a:schemeClr val="tx1"/>
          </a:solidFill>
          <a:effectLst/>
          <a:latin typeface="Axure Handwriting" panose="020B0402020200020204" pitchFamily="34" charset="0"/>
          <a:ea typeface="+mn-ea"/>
          <a:cs typeface="Axure Handwriting" panose="020B0402020200020204" pitchFamily="34" charset="0"/>
        </a:defRPr>
      </a:lvl3pPr>
      <a:lvl4pPr marL="3199760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200" kern="1200" dirty="0" smtClean="0">
          <a:solidFill>
            <a:schemeClr val="tx1"/>
          </a:solidFill>
          <a:effectLst/>
          <a:latin typeface="Axure Handwriting" panose="020B0402020200020204" pitchFamily="34" charset="0"/>
          <a:ea typeface="+mn-ea"/>
          <a:cs typeface="Axure Handwriting" panose="020B0402020200020204" pitchFamily="34" charset="0"/>
        </a:defRPr>
      </a:lvl4pPr>
      <a:lvl5pPr marL="4113977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200" kern="1200" dirty="0">
          <a:solidFill>
            <a:schemeClr val="tx1"/>
          </a:solidFill>
          <a:effectLst/>
          <a:latin typeface="Axure Handwriting" panose="020B0402020200020204" pitchFamily="34" charset="0"/>
          <a:ea typeface="+mn-ea"/>
          <a:cs typeface="Axure Handwriting" panose="020B0402020200020204" pitchFamily="34" charset="0"/>
        </a:defRPr>
      </a:lvl5pPr>
      <a:lvl6pPr marL="5028194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2411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6628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084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21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434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2651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6868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086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5303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39952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373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ec2-35-161-162-8.us-west-2.compute.amazonaws.com/U-Link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9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25.png"/><Relationship Id="rId4" Type="http://schemas.microsoft.com/office/2007/relationships/hdphoto" Target="../media/hdphoto2.wdp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33.PNG"/><Relationship Id="rId4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6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1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Rectangle 1"/>
          <p:cNvSpPr>
            <a:spLocks/>
          </p:cNvSpPr>
          <p:nvPr/>
        </p:nvSpPr>
        <p:spPr bwMode="auto">
          <a:xfrm>
            <a:off x="2638095" y="2934677"/>
            <a:ext cx="7742504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15000" b="1" spc="150" dirty="0" err="1">
                <a:solidFill>
                  <a:schemeClr val="bg1"/>
                </a:solidFill>
                <a:latin typeface="Axure Handwriting" panose="020B0402020200020204" pitchFamily="34" charset="0"/>
                <a:ea typeface="ＭＳ Ｐゴシック" charset="0"/>
                <a:cs typeface="Source Sans Pro"/>
                <a:sym typeface="Bebas Neue" charset="0"/>
              </a:rPr>
              <a:t>Ulinkers</a:t>
            </a:r>
            <a:endParaRPr lang="en-US" sz="15000" b="1" spc="150" dirty="0">
              <a:solidFill>
                <a:schemeClr val="bg1"/>
              </a:solidFill>
              <a:latin typeface="Axure Handwriting" panose="020B0402020200020204" pitchFamily="34" charset="0"/>
              <a:ea typeface="ＭＳ Ｐゴシック" charset="0"/>
              <a:cs typeface="Source Sans Pro"/>
              <a:sym typeface="Bebas Neue" charset="0"/>
            </a:endParaRPr>
          </a:p>
        </p:txBody>
      </p:sp>
      <p:sp>
        <p:nvSpPr>
          <p:cNvPr id="220" name="Rectangle 1"/>
          <p:cNvSpPr>
            <a:spLocks/>
          </p:cNvSpPr>
          <p:nvPr/>
        </p:nvSpPr>
        <p:spPr bwMode="auto">
          <a:xfrm>
            <a:off x="2666865" y="6569532"/>
            <a:ext cx="9635651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6000" b="1" spc="150" dirty="0">
                <a:solidFill>
                  <a:schemeClr val="bg1"/>
                </a:solidFill>
                <a:latin typeface="Roboto"/>
                <a:ea typeface="ＭＳ Ｐゴシック" charset="0"/>
                <a:cs typeface="Segoe UI Semilight" panose="020B0402040204020203" pitchFamily="34" charset="0"/>
                <a:sym typeface="Bebas Neue" charset="0"/>
              </a:rPr>
              <a:t>Acceptance Presentation</a:t>
            </a:r>
          </a:p>
        </p:txBody>
      </p:sp>
      <p:sp>
        <p:nvSpPr>
          <p:cNvPr id="221" name="Rectangle 220"/>
          <p:cNvSpPr/>
          <p:nvPr/>
        </p:nvSpPr>
        <p:spPr>
          <a:xfrm>
            <a:off x="2666865" y="4975650"/>
            <a:ext cx="7746053" cy="21166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>
              <a:solidFill>
                <a:schemeClr val="tx1"/>
              </a:solidFill>
              <a:latin typeface="Roboto Light" charset="0"/>
            </a:endParaRPr>
          </a:p>
        </p:txBody>
      </p:sp>
      <p:grpSp>
        <p:nvGrpSpPr>
          <p:cNvPr id="214" name="Group 213"/>
          <p:cNvGrpSpPr/>
          <p:nvPr/>
        </p:nvGrpSpPr>
        <p:grpSpPr>
          <a:xfrm>
            <a:off x="14102571" y="3248397"/>
            <a:ext cx="8186411" cy="7775936"/>
            <a:chOff x="5941525" y="1159424"/>
            <a:chExt cx="11956812" cy="11357286"/>
          </a:xfrm>
        </p:grpSpPr>
        <p:sp>
          <p:nvSpPr>
            <p:cNvPr id="215" name="Freeform 1"/>
            <p:cNvSpPr>
              <a:spLocks noChangeArrowheads="1"/>
            </p:cNvSpPr>
            <p:nvPr/>
          </p:nvSpPr>
          <p:spPr bwMode="auto">
            <a:xfrm>
              <a:off x="10848607" y="10021284"/>
              <a:ext cx="2002672" cy="344568"/>
            </a:xfrm>
            <a:custGeom>
              <a:avLst/>
              <a:gdLst>
                <a:gd name="T0" fmla="*/ 3269 w 3282"/>
                <a:gd name="T1" fmla="*/ 6 h 563"/>
                <a:gd name="T2" fmla="*/ 3269 w 3282"/>
                <a:gd name="T3" fmla="*/ 6 h 563"/>
                <a:gd name="T4" fmla="*/ 6 w 3282"/>
                <a:gd name="T5" fmla="*/ 544 h 563"/>
                <a:gd name="T6" fmla="*/ 0 w 3282"/>
                <a:gd name="T7" fmla="*/ 550 h 563"/>
                <a:gd name="T8" fmla="*/ 12 w 3282"/>
                <a:gd name="T9" fmla="*/ 556 h 563"/>
                <a:gd name="T10" fmla="*/ 3275 w 3282"/>
                <a:gd name="T11" fmla="*/ 18 h 563"/>
                <a:gd name="T12" fmla="*/ 3281 w 3282"/>
                <a:gd name="T13" fmla="*/ 12 h 563"/>
                <a:gd name="T14" fmla="*/ 3269 w 3282"/>
                <a:gd name="T15" fmla="*/ 6 h 5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82" h="563">
                  <a:moveTo>
                    <a:pt x="3269" y="6"/>
                  </a:moveTo>
                  <a:lnTo>
                    <a:pt x="3269" y="6"/>
                  </a:lnTo>
                  <a:cubicBezTo>
                    <a:pt x="6" y="544"/>
                    <a:pt x="6" y="544"/>
                    <a:pt x="6" y="544"/>
                  </a:cubicBezTo>
                  <a:lnTo>
                    <a:pt x="0" y="550"/>
                  </a:lnTo>
                  <a:cubicBezTo>
                    <a:pt x="0" y="556"/>
                    <a:pt x="6" y="562"/>
                    <a:pt x="12" y="556"/>
                  </a:cubicBezTo>
                  <a:cubicBezTo>
                    <a:pt x="3275" y="18"/>
                    <a:pt x="3275" y="18"/>
                    <a:pt x="3275" y="18"/>
                  </a:cubicBezTo>
                  <a:lnTo>
                    <a:pt x="3281" y="12"/>
                  </a:lnTo>
                  <a:cubicBezTo>
                    <a:pt x="3281" y="6"/>
                    <a:pt x="3275" y="0"/>
                    <a:pt x="3269" y="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216" name="Freeform 2"/>
            <p:cNvSpPr>
              <a:spLocks noChangeArrowheads="1"/>
            </p:cNvSpPr>
            <p:nvPr/>
          </p:nvSpPr>
          <p:spPr bwMode="auto">
            <a:xfrm>
              <a:off x="9298153" y="7805818"/>
              <a:ext cx="925966" cy="1453647"/>
            </a:xfrm>
            <a:custGeom>
              <a:avLst/>
              <a:gdLst>
                <a:gd name="T0" fmla="*/ 0 w 1519"/>
                <a:gd name="T1" fmla="*/ 12 h 2381"/>
                <a:gd name="T2" fmla="*/ 0 w 1519"/>
                <a:gd name="T3" fmla="*/ 12 h 2381"/>
                <a:gd name="T4" fmla="*/ 1500 w 1519"/>
                <a:gd name="T5" fmla="*/ 2380 h 2381"/>
                <a:gd name="T6" fmla="*/ 1512 w 1519"/>
                <a:gd name="T7" fmla="*/ 2380 h 2381"/>
                <a:gd name="T8" fmla="*/ 1512 w 1519"/>
                <a:gd name="T9" fmla="*/ 2368 h 2381"/>
                <a:gd name="T10" fmla="*/ 12 w 1519"/>
                <a:gd name="T11" fmla="*/ 0 h 2381"/>
                <a:gd name="T12" fmla="*/ 0 w 1519"/>
                <a:gd name="T13" fmla="*/ 0 h 2381"/>
                <a:gd name="T14" fmla="*/ 0 w 1519"/>
                <a:gd name="T15" fmla="*/ 12 h 23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19" h="2381">
                  <a:moveTo>
                    <a:pt x="0" y="12"/>
                  </a:moveTo>
                  <a:lnTo>
                    <a:pt x="0" y="12"/>
                  </a:lnTo>
                  <a:cubicBezTo>
                    <a:pt x="1500" y="2380"/>
                    <a:pt x="1500" y="2380"/>
                    <a:pt x="1500" y="2380"/>
                  </a:cubicBezTo>
                  <a:cubicBezTo>
                    <a:pt x="1500" y="2380"/>
                    <a:pt x="1506" y="2380"/>
                    <a:pt x="1512" y="2380"/>
                  </a:cubicBezTo>
                  <a:cubicBezTo>
                    <a:pt x="1512" y="2380"/>
                    <a:pt x="1518" y="2374"/>
                    <a:pt x="1512" y="2368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6" y="0"/>
                    <a:pt x="0" y="0"/>
                  </a:cubicBezTo>
                  <a:cubicBezTo>
                    <a:pt x="0" y="0"/>
                    <a:pt x="0" y="6"/>
                    <a:pt x="0" y="1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217" name="Freeform 3"/>
            <p:cNvSpPr>
              <a:spLocks noChangeArrowheads="1"/>
            </p:cNvSpPr>
            <p:nvPr/>
          </p:nvSpPr>
          <p:spPr bwMode="auto">
            <a:xfrm>
              <a:off x="7209344" y="3522946"/>
              <a:ext cx="6629813" cy="7943908"/>
            </a:xfrm>
            <a:custGeom>
              <a:avLst/>
              <a:gdLst>
                <a:gd name="T0" fmla="*/ 6259 w 10862"/>
                <a:gd name="T1" fmla="*/ 4268 h 13013"/>
                <a:gd name="T2" fmla="*/ 3420 w 10862"/>
                <a:gd name="T3" fmla="*/ 7022 h 13013"/>
                <a:gd name="T4" fmla="*/ 4747 w 10862"/>
                <a:gd name="T5" fmla="*/ 7501 h 13013"/>
                <a:gd name="T6" fmla="*/ 7335 w 10862"/>
                <a:gd name="T7" fmla="*/ 8995 h 13013"/>
                <a:gd name="T8" fmla="*/ 7341 w 10862"/>
                <a:gd name="T9" fmla="*/ 6006 h 13013"/>
                <a:gd name="T10" fmla="*/ 7974 w 10862"/>
                <a:gd name="T11" fmla="*/ 5713 h 13013"/>
                <a:gd name="T12" fmla="*/ 9152 w 10862"/>
                <a:gd name="T13" fmla="*/ 3658 h 13013"/>
                <a:gd name="T14" fmla="*/ 7383 w 10862"/>
                <a:gd name="T15" fmla="*/ 2337 h 13013"/>
                <a:gd name="T16" fmla="*/ 4041 w 10862"/>
                <a:gd name="T17" fmla="*/ 412 h 13013"/>
                <a:gd name="T18" fmla="*/ 2194 w 10862"/>
                <a:gd name="T19" fmla="*/ 6 h 13013"/>
                <a:gd name="T20" fmla="*/ 0 w 10862"/>
                <a:gd name="T21" fmla="*/ 3484 h 13013"/>
                <a:gd name="T22" fmla="*/ 6 w 10862"/>
                <a:gd name="T23" fmla="*/ 3491 h 13013"/>
                <a:gd name="T24" fmla="*/ 3420 w 10862"/>
                <a:gd name="T25" fmla="*/ 7022 h 13013"/>
                <a:gd name="T26" fmla="*/ 2834 w 10862"/>
                <a:gd name="T27" fmla="*/ 9390 h 13013"/>
                <a:gd name="T28" fmla="*/ 2834 w 10862"/>
                <a:gd name="T29" fmla="*/ 13006 h 13013"/>
                <a:gd name="T30" fmla="*/ 5972 w 10862"/>
                <a:gd name="T31" fmla="*/ 11201 h 13013"/>
                <a:gd name="T32" fmla="*/ 7335 w 10862"/>
                <a:gd name="T33" fmla="*/ 9001 h 13013"/>
                <a:gd name="T34" fmla="*/ 8930 w 10862"/>
                <a:gd name="T35" fmla="*/ 12127 h 13013"/>
                <a:gd name="T36" fmla="*/ 10861 w 10862"/>
                <a:gd name="T37" fmla="*/ 11966 h 13013"/>
                <a:gd name="T38" fmla="*/ 10700 w 10862"/>
                <a:gd name="T39" fmla="*/ 10657 h 13013"/>
                <a:gd name="T40" fmla="*/ 10688 w 10862"/>
                <a:gd name="T41" fmla="*/ 10657 h 13013"/>
                <a:gd name="T42" fmla="*/ 8930 w 10862"/>
                <a:gd name="T43" fmla="*/ 12109 h 13013"/>
                <a:gd name="T44" fmla="*/ 7335 w 10862"/>
                <a:gd name="T45" fmla="*/ 8977 h 13013"/>
                <a:gd name="T46" fmla="*/ 5966 w 10862"/>
                <a:gd name="T47" fmla="*/ 11189 h 13013"/>
                <a:gd name="T48" fmla="*/ 2846 w 10862"/>
                <a:gd name="T49" fmla="*/ 9390 h 13013"/>
                <a:gd name="T50" fmla="*/ 3432 w 10862"/>
                <a:gd name="T51" fmla="*/ 7022 h 13013"/>
                <a:gd name="T52" fmla="*/ 2123 w 10862"/>
                <a:gd name="T53" fmla="*/ 4746 h 13013"/>
                <a:gd name="T54" fmla="*/ 1064 w 10862"/>
                <a:gd name="T55" fmla="*/ 1990 h 13013"/>
                <a:gd name="T56" fmla="*/ 2206 w 10862"/>
                <a:gd name="T57" fmla="*/ 17 h 13013"/>
                <a:gd name="T58" fmla="*/ 7371 w 10862"/>
                <a:gd name="T59" fmla="*/ 2349 h 13013"/>
                <a:gd name="T60" fmla="*/ 7962 w 10862"/>
                <a:gd name="T61" fmla="*/ 5701 h 13013"/>
                <a:gd name="T62" fmla="*/ 7323 w 10862"/>
                <a:gd name="T63" fmla="*/ 6000 h 13013"/>
                <a:gd name="T64" fmla="*/ 4753 w 10862"/>
                <a:gd name="T65" fmla="*/ 7489 h 13013"/>
                <a:gd name="T66" fmla="*/ 3444 w 10862"/>
                <a:gd name="T67" fmla="*/ 7022 h 13013"/>
                <a:gd name="T68" fmla="*/ 6271 w 10862"/>
                <a:gd name="T69" fmla="*/ 4268 h 130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862" h="13013">
                  <a:moveTo>
                    <a:pt x="6259" y="4268"/>
                  </a:moveTo>
                  <a:lnTo>
                    <a:pt x="6259" y="4268"/>
                  </a:lnTo>
                  <a:cubicBezTo>
                    <a:pt x="3420" y="7016"/>
                    <a:pt x="3420" y="7016"/>
                    <a:pt x="3420" y="7016"/>
                  </a:cubicBezTo>
                  <a:cubicBezTo>
                    <a:pt x="3420" y="7022"/>
                    <a:pt x="3420" y="7022"/>
                    <a:pt x="3420" y="7022"/>
                  </a:cubicBezTo>
                  <a:cubicBezTo>
                    <a:pt x="3420" y="7028"/>
                    <a:pt x="3420" y="7028"/>
                    <a:pt x="3426" y="7028"/>
                  </a:cubicBezTo>
                  <a:cubicBezTo>
                    <a:pt x="4747" y="7501"/>
                    <a:pt x="4747" y="7501"/>
                    <a:pt x="4747" y="7501"/>
                  </a:cubicBezTo>
                  <a:cubicBezTo>
                    <a:pt x="7329" y="8995"/>
                    <a:pt x="7329" y="8995"/>
                    <a:pt x="7329" y="8995"/>
                  </a:cubicBezTo>
                  <a:cubicBezTo>
                    <a:pt x="7335" y="8995"/>
                    <a:pt x="7335" y="8995"/>
                    <a:pt x="7335" y="8995"/>
                  </a:cubicBezTo>
                  <a:cubicBezTo>
                    <a:pt x="7341" y="8995"/>
                    <a:pt x="7341" y="8989"/>
                    <a:pt x="7341" y="8989"/>
                  </a:cubicBezTo>
                  <a:cubicBezTo>
                    <a:pt x="7341" y="6006"/>
                    <a:pt x="7341" y="6006"/>
                    <a:pt x="7341" y="6006"/>
                  </a:cubicBezTo>
                  <a:cubicBezTo>
                    <a:pt x="7968" y="5719"/>
                    <a:pt x="7968" y="5719"/>
                    <a:pt x="7968" y="5719"/>
                  </a:cubicBezTo>
                  <a:cubicBezTo>
                    <a:pt x="7974" y="5713"/>
                    <a:pt x="7974" y="5713"/>
                    <a:pt x="7974" y="5713"/>
                  </a:cubicBezTo>
                  <a:cubicBezTo>
                    <a:pt x="9152" y="3670"/>
                    <a:pt x="9152" y="3670"/>
                    <a:pt x="9152" y="3670"/>
                  </a:cubicBezTo>
                  <a:cubicBezTo>
                    <a:pt x="9158" y="3664"/>
                    <a:pt x="9158" y="3664"/>
                    <a:pt x="9152" y="3658"/>
                  </a:cubicBezTo>
                  <a:cubicBezTo>
                    <a:pt x="7383" y="2337"/>
                    <a:pt x="7383" y="2337"/>
                    <a:pt x="7383" y="2337"/>
                  </a:cubicBezTo>
                  <a:lnTo>
                    <a:pt x="7383" y="2337"/>
                  </a:lnTo>
                  <a:cubicBezTo>
                    <a:pt x="4047" y="412"/>
                    <a:pt x="4047" y="412"/>
                    <a:pt x="4047" y="412"/>
                  </a:cubicBezTo>
                  <a:cubicBezTo>
                    <a:pt x="4041" y="412"/>
                    <a:pt x="4041" y="412"/>
                    <a:pt x="4041" y="412"/>
                  </a:cubicBezTo>
                  <a:cubicBezTo>
                    <a:pt x="2200" y="6"/>
                    <a:pt x="2200" y="6"/>
                    <a:pt x="2200" y="6"/>
                  </a:cubicBezTo>
                  <a:cubicBezTo>
                    <a:pt x="2200" y="0"/>
                    <a:pt x="2194" y="6"/>
                    <a:pt x="2194" y="6"/>
                  </a:cubicBezTo>
                  <a:cubicBezTo>
                    <a:pt x="1052" y="1984"/>
                    <a:pt x="1052" y="1984"/>
                    <a:pt x="1052" y="1984"/>
                  </a:cubicBezTo>
                  <a:cubicBezTo>
                    <a:pt x="0" y="3484"/>
                    <a:pt x="0" y="3484"/>
                    <a:pt x="0" y="3484"/>
                  </a:cubicBezTo>
                  <a:cubicBezTo>
                    <a:pt x="0" y="3484"/>
                    <a:pt x="0" y="3484"/>
                    <a:pt x="0" y="3491"/>
                  </a:cubicBezTo>
                  <a:lnTo>
                    <a:pt x="6" y="3491"/>
                  </a:lnTo>
                  <a:cubicBezTo>
                    <a:pt x="2111" y="4764"/>
                    <a:pt x="2111" y="4764"/>
                    <a:pt x="2111" y="4764"/>
                  </a:cubicBezTo>
                  <a:cubicBezTo>
                    <a:pt x="3420" y="7022"/>
                    <a:pt x="3420" y="7022"/>
                    <a:pt x="3420" y="7022"/>
                  </a:cubicBezTo>
                  <a:cubicBezTo>
                    <a:pt x="2834" y="9390"/>
                    <a:pt x="2834" y="9390"/>
                    <a:pt x="2834" y="9390"/>
                  </a:cubicBezTo>
                  <a:lnTo>
                    <a:pt x="2834" y="9390"/>
                  </a:lnTo>
                  <a:cubicBezTo>
                    <a:pt x="2834" y="13000"/>
                    <a:pt x="2834" y="13000"/>
                    <a:pt x="2834" y="13000"/>
                  </a:cubicBezTo>
                  <a:cubicBezTo>
                    <a:pt x="2834" y="13006"/>
                    <a:pt x="2834" y="13006"/>
                    <a:pt x="2834" y="13006"/>
                  </a:cubicBezTo>
                  <a:cubicBezTo>
                    <a:pt x="2840" y="13012"/>
                    <a:pt x="2840" y="13012"/>
                    <a:pt x="2846" y="13006"/>
                  </a:cubicBezTo>
                  <a:cubicBezTo>
                    <a:pt x="5972" y="11201"/>
                    <a:pt x="5972" y="11201"/>
                    <a:pt x="5972" y="11201"/>
                  </a:cubicBezTo>
                  <a:lnTo>
                    <a:pt x="5978" y="11201"/>
                  </a:lnTo>
                  <a:cubicBezTo>
                    <a:pt x="7335" y="9001"/>
                    <a:pt x="7335" y="9001"/>
                    <a:pt x="7335" y="9001"/>
                  </a:cubicBezTo>
                  <a:cubicBezTo>
                    <a:pt x="8918" y="12122"/>
                    <a:pt x="8918" y="12122"/>
                    <a:pt x="8918" y="12122"/>
                  </a:cubicBezTo>
                  <a:cubicBezTo>
                    <a:pt x="8918" y="12127"/>
                    <a:pt x="8924" y="12127"/>
                    <a:pt x="8930" y="12127"/>
                  </a:cubicBezTo>
                  <a:cubicBezTo>
                    <a:pt x="10855" y="11972"/>
                    <a:pt x="10855" y="11972"/>
                    <a:pt x="10855" y="11972"/>
                  </a:cubicBezTo>
                  <a:cubicBezTo>
                    <a:pt x="10855" y="11972"/>
                    <a:pt x="10855" y="11972"/>
                    <a:pt x="10861" y="11966"/>
                  </a:cubicBezTo>
                  <a:cubicBezTo>
                    <a:pt x="10861" y="11966"/>
                    <a:pt x="10861" y="11966"/>
                    <a:pt x="10861" y="11960"/>
                  </a:cubicBezTo>
                  <a:cubicBezTo>
                    <a:pt x="10700" y="10657"/>
                    <a:pt x="10700" y="10657"/>
                    <a:pt x="10700" y="10657"/>
                  </a:cubicBezTo>
                  <a:cubicBezTo>
                    <a:pt x="10700" y="10651"/>
                    <a:pt x="10700" y="10645"/>
                    <a:pt x="10694" y="10651"/>
                  </a:cubicBezTo>
                  <a:cubicBezTo>
                    <a:pt x="10688" y="10651"/>
                    <a:pt x="10688" y="10651"/>
                    <a:pt x="10688" y="10657"/>
                  </a:cubicBezTo>
                  <a:cubicBezTo>
                    <a:pt x="10843" y="11954"/>
                    <a:pt x="10843" y="11954"/>
                    <a:pt x="10843" y="11954"/>
                  </a:cubicBezTo>
                  <a:cubicBezTo>
                    <a:pt x="8930" y="12109"/>
                    <a:pt x="8930" y="12109"/>
                    <a:pt x="8930" y="12109"/>
                  </a:cubicBezTo>
                  <a:cubicBezTo>
                    <a:pt x="7341" y="8983"/>
                    <a:pt x="7341" y="8983"/>
                    <a:pt x="7341" y="8983"/>
                  </a:cubicBezTo>
                  <a:lnTo>
                    <a:pt x="7335" y="8977"/>
                  </a:lnTo>
                  <a:cubicBezTo>
                    <a:pt x="7329" y="8977"/>
                    <a:pt x="7329" y="8983"/>
                    <a:pt x="7329" y="8983"/>
                  </a:cubicBezTo>
                  <a:cubicBezTo>
                    <a:pt x="5966" y="11189"/>
                    <a:pt x="5966" y="11189"/>
                    <a:pt x="5966" y="11189"/>
                  </a:cubicBezTo>
                  <a:cubicBezTo>
                    <a:pt x="2846" y="12988"/>
                    <a:pt x="2846" y="12988"/>
                    <a:pt x="2846" y="12988"/>
                  </a:cubicBezTo>
                  <a:cubicBezTo>
                    <a:pt x="2846" y="9390"/>
                    <a:pt x="2846" y="9390"/>
                    <a:pt x="2846" y="9390"/>
                  </a:cubicBezTo>
                  <a:cubicBezTo>
                    <a:pt x="3432" y="7028"/>
                    <a:pt x="3432" y="7028"/>
                    <a:pt x="3432" y="7028"/>
                  </a:cubicBezTo>
                  <a:cubicBezTo>
                    <a:pt x="3438" y="7022"/>
                    <a:pt x="3438" y="7022"/>
                    <a:pt x="3432" y="7022"/>
                  </a:cubicBezTo>
                  <a:cubicBezTo>
                    <a:pt x="2123" y="4752"/>
                    <a:pt x="2123" y="4752"/>
                    <a:pt x="2123" y="4752"/>
                  </a:cubicBezTo>
                  <a:cubicBezTo>
                    <a:pt x="2123" y="4752"/>
                    <a:pt x="2123" y="4752"/>
                    <a:pt x="2123" y="4746"/>
                  </a:cubicBezTo>
                  <a:cubicBezTo>
                    <a:pt x="18" y="3484"/>
                    <a:pt x="18" y="3484"/>
                    <a:pt x="18" y="3484"/>
                  </a:cubicBezTo>
                  <a:cubicBezTo>
                    <a:pt x="1064" y="1990"/>
                    <a:pt x="1064" y="1990"/>
                    <a:pt x="1064" y="1990"/>
                  </a:cubicBezTo>
                  <a:lnTo>
                    <a:pt x="1064" y="1990"/>
                  </a:lnTo>
                  <a:cubicBezTo>
                    <a:pt x="2206" y="17"/>
                    <a:pt x="2206" y="17"/>
                    <a:pt x="2206" y="17"/>
                  </a:cubicBezTo>
                  <a:cubicBezTo>
                    <a:pt x="4036" y="424"/>
                    <a:pt x="4036" y="424"/>
                    <a:pt x="4036" y="424"/>
                  </a:cubicBezTo>
                  <a:cubicBezTo>
                    <a:pt x="7371" y="2349"/>
                    <a:pt x="7371" y="2349"/>
                    <a:pt x="7371" y="2349"/>
                  </a:cubicBezTo>
                  <a:cubicBezTo>
                    <a:pt x="9140" y="3670"/>
                    <a:pt x="9140" y="3670"/>
                    <a:pt x="9140" y="3670"/>
                  </a:cubicBezTo>
                  <a:cubicBezTo>
                    <a:pt x="7962" y="5701"/>
                    <a:pt x="7962" y="5701"/>
                    <a:pt x="7962" y="5701"/>
                  </a:cubicBezTo>
                  <a:cubicBezTo>
                    <a:pt x="7329" y="5994"/>
                    <a:pt x="7329" y="5994"/>
                    <a:pt x="7329" y="5994"/>
                  </a:cubicBezTo>
                  <a:lnTo>
                    <a:pt x="7323" y="6000"/>
                  </a:lnTo>
                  <a:cubicBezTo>
                    <a:pt x="7323" y="8971"/>
                    <a:pt x="7323" y="8971"/>
                    <a:pt x="7323" y="8971"/>
                  </a:cubicBezTo>
                  <a:cubicBezTo>
                    <a:pt x="4753" y="7489"/>
                    <a:pt x="4753" y="7489"/>
                    <a:pt x="4753" y="7489"/>
                  </a:cubicBezTo>
                  <a:lnTo>
                    <a:pt x="4753" y="7489"/>
                  </a:lnTo>
                  <a:cubicBezTo>
                    <a:pt x="3444" y="7022"/>
                    <a:pt x="3444" y="7022"/>
                    <a:pt x="3444" y="7022"/>
                  </a:cubicBezTo>
                  <a:cubicBezTo>
                    <a:pt x="6271" y="4274"/>
                    <a:pt x="6271" y="4274"/>
                    <a:pt x="6271" y="4274"/>
                  </a:cubicBezTo>
                  <a:cubicBezTo>
                    <a:pt x="6277" y="4274"/>
                    <a:pt x="6277" y="4268"/>
                    <a:pt x="6271" y="4268"/>
                  </a:cubicBezTo>
                  <a:cubicBezTo>
                    <a:pt x="6271" y="4262"/>
                    <a:pt x="6265" y="4262"/>
                    <a:pt x="6259" y="426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30" name="Freeform 4"/>
            <p:cNvSpPr>
              <a:spLocks noChangeArrowheads="1"/>
            </p:cNvSpPr>
            <p:nvPr/>
          </p:nvSpPr>
          <p:spPr bwMode="auto">
            <a:xfrm>
              <a:off x="6364131" y="7113993"/>
              <a:ext cx="1878851" cy="993324"/>
            </a:xfrm>
            <a:custGeom>
              <a:avLst/>
              <a:gdLst>
                <a:gd name="T0" fmla="*/ 6 w 3080"/>
                <a:gd name="T1" fmla="*/ 18 h 1627"/>
                <a:gd name="T2" fmla="*/ 6 w 3080"/>
                <a:gd name="T3" fmla="*/ 18 h 1627"/>
                <a:gd name="T4" fmla="*/ 3067 w 3080"/>
                <a:gd name="T5" fmla="*/ 1620 h 1627"/>
                <a:gd name="T6" fmla="*/ 3079 w 3080"/>
                <a:gd name="T7" fmla="*/ 1620 h 1627"/>
                <a:gd name="T8" fmla="*/ 3073 w 3080"/>
                <a:gd name="T9" fmla="*/ 1608 h 1627"/>
                <a:gd name="T10" fmla="*/ 12 w 3080"/>
                <a:gd name="T11" fmla="*/ 0 h 1627"/>
                <a:gd name="T12" fmla="*/ 0 w 3080"/>
                <a:gd name="T13" fmla="*/ 6 h 1627"/>
                <a:gd name="T14" fmla="*/ 6 w 3080"/>
                <a:gd name="T15" fmla="*/ 18 h 16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80" h="1627">
                  <a:moveTo>
                    <a:pt x="6" y="18"/>
                  </a:moveTo>
                  <a:lnTo>
                    <a:pt x="6" y="18"/>
                  </a:lnTo>
                  <a:cubicBezTo>
                    <a:pt x="3067" y="1620"/>
                    <a:pt x="3067" y="1620"/>
                    <a:pt x="3067" y="1620"/>
                  </a:cubicBezTo>
                  <a:cubicBezTo>
                    <a:pt x="3073" y="1626"/>
                    <a:pt x="3079" y="1620"/>
                    <a:pt x="3079" y="1620"/>
                  </a:cubicBezTo>
                  <a:cubicBezTo>
                    <a:pt x="3079" y="1614"/>
                    <a:pt x="3079" y="1608"/>
                    <a:pt x="3073" y="1608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6" y="0"/>
                    <a:pt x="6" y="0"/>
                    <a:pt x="0" y="6"/>
                  </a:cubicBezTo>
                  <a:cubicBezTo>
                    <a:pt x="0" y="6"/>
                    <a:pt x="0" y="12"/>
                    <a:pt x="6" y="1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31" name="Freeform 5"/>
            <p:cNvSpPr>
              <a:spLocks noChangeArrowheads="1"/>
            </p:cNvSpPr>
            <p:nvPr/>
          </p:nvSpPr>
          <p:spPr bwMode="auto">
            <a:xfrm>
              <a:off x="12205256" y="7113993"/>
              <a:ext cx="1313581" cy="993324"/>
            </a:xfrm>
            <a:custGeom>
              <a:avLst/>
              <a:gdLst>
                <a:gd name="T0" fmla="*/ 18 w 2153"/>
                <a:gd name="T1" fmla="*/ 1620 h 1627"/>
                <a:gd name="T2" fmla="*/ 18 w 2153"/>
                <a:gd name="T3" fmla="*/ 1620 h 1627"/>
                <a:gd name="T4" fmla="*/ 2146 w 2153"/>
                <a:gd name="T5" fmla="*/ 12 h 1627"/>
                <a:gd name="T6" fmla="*/ 2152 w 2153"/>
                <a:gd name="T7" fmla="*/ 6 h 1627"/>
                <a:gd name="T8" fmla="*/ 2140 w 2153"/>
                <a:gd name="T9" fmla="*/ 0 h 1627"/>
                <a:gd name="T10" fmla="*/ 6 w 2153"/>
                <a:gd name="T11" fmla="*/ 1608 h 1627"/>
                <a:gd name="T12" fmla="*/ 6 w 2153"/>
                <a:gd name="T13" fmla="*/ 1620 h 1627"/>
                <a:gd name="T14" fmla="*/ 18 w 2153"/>
                <a:gd name="T15" fmla="*/ 1620 h 16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53" h="1627">
                  <a:moveTo>
                    <a:pt x="18" y="1620"/>
                  </a:moveTo>
                  <a:lnTo>
                    <a:pt x="18" y="1620"/>
                  </a:lnTo>
                  <a:cubicBezTo>
                    <a:pt x="2146" y="12"/>
                    <a:pt x="2146" y="12"/>
                    <a:pt x="2146" y="12"/>
                  </a:cubicBezTo>
                  <a:cubicBezTo>
                    <a:pt x="2152" y="12"/>
                    <a:pt x="2152" y="6"/>
                    <a:pt x="2152" y="6"/>
                  </a:cubicBezTo>
                  <a:cubicBezTo>
                    <a:pt x="2146" y="0"/>
                    <a:pt x="2140" y="0"/>
                    <a:pt x="2140" y="0"/>
                  </a:cubicBezTo>
                  <a:cubicBezTo>
                    <a:pt x="6" y="1608"/>
                    <a:pt x="6" y="1608"/>
                    <a:pt x="6" y="1608"/>
                  </a:cubicBezTo>
                  <a:cubicBezTo>
                    <a:pt x="6" y="1608"/>
                    <a:pt x="0" y="1614"/>
                    <a:pt x="6" y="1620"/>
                  </a:cubicBezTo>
                  <a:cubicBezTo>
                    <a:pt x="6" y="1620"/>
                    <a:pt x="12" y="1626"/>
                    <a:pt x="18" y="162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32" name="Freeform 6"/>
            <p:cNvSpPr>
              <a:spLocks noChangeArrowheads="1"/>
            </p:cNvSpPr>
            <p:nvPr/>
          </p:nvSpPr>
          <p:spPr bwMode="auto">
            <a:xfrm>
              <a:off x="15109670" y="8174615"/>
              <a:ext cx="247641" cy="2656942"/>
            </a:xfrm>
            <a:custGeom>
              <a:avLst/>
              <a:gdLst>
                <a:gd name="T0" fmla="*/ 388 w 407"/>
                <a:gd name="T1" fmla="*/ 6 h 4353"/>
                <a:gd name="T2" fmla="*/ 388 w 407"/>
                <a:gd name="T3" fmla="*/ 6 h 4353"/>
                <a:gd name="T4" fmla="*/ 0 w 407"/>
                <a:gd name="T5" fmla="*/ 4340 h 4353"/>
                <a:gd name="T6" fmla="*/ 6 w 407"/>
                <a:gd name="T7" fmla="*/ 4352 h 4353"/>
                <a:gd name="T8" fmla="*/ 18 w 407"/>
                <a:gd name="T9" fmla="*/ 4346 h 4353"/>
                <a:gd name="T10" fmla="*/ 406 w 407"/>
                <a:gd name="T11" fmla="*/ 6 h 4353"/>
                <a:gd name="T12" fmla="*/ 394 w 407"/>
                <a:gd name="T13" fmla="*/ 0 h 4353"/>
                <a:gd name="T14" fmla="*/ 388 w 407"/>
                <a:gd name="T15" fmla="*/ 6 h 4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7" h="4353">
                  <a:moveTo>
                    <a:pt x="388" y="6"/>
                  </a:moveTo>
                  <a:lnTo>
                    <a:pt x="388" y="6"/>
                  </a:lnTo>
                  <a:cubicBezTo>
                    <a:pt x="0" y="4340"/>
                    <a:pt x="0" y="4340"/>
                    <a:pt x="0" y="4340"/>
                  </a:cubicBezTo>
                  <a:cubicBezTo>
                    <a:pt x="0" y="4346"/>
                    <a:pt x="6" y="4352"/>
                    <a:pt x="6" y="4352"/>
                  </a:cubicBezTo>
                  <a:cubicBezTo>
                    <a:pt x="12" y="4352"/>
                    <a:pt x="18" y="4346"/>
                    <a:pt x="18" y="4346"/>
                  </a:cubicBezTo>
                  <a:cubicBezTo>
                    <a:pt x="406" y="6"/>
                    <a:pt x="406" y="6"/>
                    <a:pt x="406" y="6"/>
                  </a:cubicBezTo>
                  <a:cubicBezTo>
                    <a:pt x="406" y="6"/>
                    <a:pt x="400" y="0"/>
                    <a:pt x="394" y="0"/>
                  </a:cubicBezTo>
                  <a:cubicBezTo>
                    <a:pt x="394" y="0"/>
                    <a:pt x="388" y="0"/>
                    <a:pt x="388" y="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33" name="Freeform 7"/>
            <p:cNvSpPr>
              <a:spLocks noChangeArrowheads="1"/>
            </p:cNvSpPr>
            <p:nvPr/>
          </p:nvSpPr>
          <p:spPr bwMode="auto">
            <a:xfrm>
              <a:off x="14121792" y="8174615"/>
              <a:ext cx="1394333" cy="882956"/>
            </a:xfrm>
            <a:custGeom>
              <a:avLst/>
              <a:gdLst>
                <a:gd name="T0" fmla="*/ 2283 w 2284"/>
                <a:gd name="T1" fmla="*/ 1435 h 1448"/>
                <a:gd name="T2" fmla="*/ 2283 w 2284"/>
                <a:gd name="T3" fmla="*/ 1435 h 1448"/>
                <a:gd name="T4" fmla="*/ 12 w 2284"/>
                <a:gd name="T5" fmla="*/ 0 h 1448"/>
                <a:gd name="T6" fmla="*/ 0 w 2284"/>
                <a:gd name="T7" fmla="*/ 6 h 1448"/>
                <a:gd name="T8" fmla="*/ 6 w 2284"/>
                <a:gd name="T9" fmla="*/ 12 h 1448"/>
                <a:gd name="T10" fmla="*/ 2271 w 2284"/>
                <a:gd name="T11" fmla="*/ 1447 h 1448"/>
                <a:gd name="T12" fmla="*/ 2283 w 2284"/>
                <a:gd name="T13" fmla="*/ 1447 h 1448"/>
                <a:gd name="T14" fmla="*/ 2283 w 2284"/>
                <a:gd name="T15" fmla="*/ 1435 h 1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84" h="1448">
                  <a:moveTo>
                    <a:pt x="2283" y="1435"/>
                  </a:moveTo>
                  <a:lnTo>
                    <a:pt x="2283" y="1435"/>
                  </a:lnTo>
                  <a:cubicBezTo>
                    <a:pt x="12" y="0"/>
                    <a:pt x="12" y="0"/>
                    <a:pt x="12" y="0"/>
                  </a:cubicBezTo>
                  <a:cubicBezTo>
                    <a:pt x="6" y="0"/>
                    <a:pt x="6" y="0"/>
                    <a:pt x="0" y="6"/>
                  </a:cubicBezTo>
                  <a:cubicBezTo>
                    <a:pt x="0" y="6"/>
                    <a:pt x="0" y="12"/>
                    <a:pt x="6" y="12"/>
                  </a:cubicBezTo>
                  <a:cubicBezTo>
                    <a:pt x="2271" y="1447"/>
                    <a:pt x="2271" y="1447"/>
                    <a:pt x="2271" y="1447"/>
                  </a:cubicBezTo>
                  <a:cubicBezTo>
                    <a:pt x="2277" y="1447"/>
                    <a:pt x="2283" y="1447"/>
                    <a:pt x="2283" y="1447"/>
                  </a:cubicBezTo>
                  <a:cubicBezTo>
                    <a:pt x="2283" y="1441"/>
                    <a:pt x="2283" y="1435"/>
                    <a:pt x="2283" y="143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34" name="Freeform 8"/>
            <p:cNvSpPr>
              <a:spLocks noChangeArrowheads="1"/>
            </p:cNvSpPr>
            <p:nvPr/>
          </p:nvSpPr>
          <p:spPr bwMode="auto">
            <a:xfrm>
              <a:off x="7634643" y="4949673"/>
              <a:ext cx="1370108" cy="2175086"/>
            </a:xfrm>
            <a:custGeom>
              <a:avLst/>
              <a:gdLst>
                <a:gd name="T0" fmla="*/ 777 w 2243"/>
                <a:gd name="T1" fmla="*/ 3550 h 3563"/>
                <a:gd name="T2" fmla="*/ 777 w 2243"/>
                <a:gd name="T3" fmla="*/ 3550 h 3563"/>
                <a:gd name="T4" fmla="*/ 18 w 2243"/>
                <a:gd name="T5" fmla="*/ 2355 h 3563"/>
                <a:gd name="T6" fmla="*/ 2242 w 2243"/>
                <a:gd name="T7" fmla="*/ 12 h 3563"/>
                <a:gd name="T8" fmla="*/ 2242 w 2243"/>
                <a:gd name="T9" fmla="*/ 0 h 3563"/>
                <a:gd name="T10" fmla="*/ 2230 w 2243"/>
                <a:gd name="T11" fmla="*/ 0 h 3563"/>
                <a:gd name="T12" fmla="*/ 6 w 2243"/>
                <a:gd name="T13" fmla="*/ 2343 h 3563"/>
                <a:gd name="T14" fmla="*/ 6 w 2243"/>
                <a:gd name="T15" fmla="*/ 2355 h 3563"/>
                <a:gd name="T16" fmla="*/ 759 w 2243"/>
                <a:gd name="T17" fmla="*/ 3556 h 3563"/>
                <a:gd name="T18" fmla="*/ 771 w 2243"/>
                <a:gd name="T19" fmla="*/ 3562 h 3563"/>
                <a:gd name="T20" fmla="*/ 777 w 2243"/>
                <a:gd name="T21" fmla="*/ 3550 h 35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43" h="3563">
                  <a:moveTo>
                    <a:pt x="777" y="3550"/>
                  </a:moveTo>
                  <a:lnTo>
                    <a:pt x="777" y="3550"/>
                  </a:lnTo>
                  <a:cubicBezTo>
                    <a:pt x="18" y="2355"/>
                    <a:pt x="18" y="2355"/>
                    <a:pt x="18" y="2355"/>
                  </a:cubicBezTo>
                  <a:cubicBezTo>
                    <a:pt x="2242" y="12"/>
                    <a:pt x="2242" y="12"/>
                    <a:pt x="2242" y="12"/>
                  </a:cubicBezTo>
                  <a:cubicBezTo>
                    <a:pt x="2242" y="12"/>
                    <a:pt x="2242" y="6"/>
                    <a:pt x="2242" y="0"/>
                  </a:cubicBezTo>
                  <a:cubicBezTo>
                    <a:pt x="2235" y="0"/>
                    <a:pt x="2230" y="0"/>
                    <a:pt x="2230" y="0"/>
                  </a:cubicBezTo>
                  <a:cubicBezTo>
                    <a:pt x="6" y="2343"/>
                    <a:pt x="6" y="2343"/>
                    <a:pt x="6" y="2343"/>
                  </a:cubicBezTo>
                  <a:cubicBezTo>
                    <a:pt x="0" y="2349"/>
                    <a:pt x="0" y="2355"/>
                    <a:pt x="6" y="2355"/>
                  </a:cubicBezTo>
                  <a:cubicBezTo>
                    <a:pt x="759" y="3556"/>
                    <a:pt x="759" y="3556"/>
                    <a:pt x="759" y="3556"/>
                  </a:cubicBezTo>
                  <a:cubicBezTo>
                    <a:pt x="765" y="3562"/>
                    <a:pt x="765" y="3562"/>
                    <a:pt x="771" y="3562"/>
                  </a:cubicBezTo>
                  <a:cubicBezTo>
                    <a:pt x="777" y="3556"/>
                    <a:pt x="777" y="3550"/>
                    <a:pt x="777" y="355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35" name="Freeform 9"/>
            <p:cNvSpPr>
              <a:spLocks noChangeArrowheads="1"/>
            </p:cNvSpPr>
            <p:nvPr/>
          </p:nvSpPr>
          <p:spPr bwMode="auto">
            <a:xfrm>
              <a:off x="13311571" y="3356045"/>
              <a:ext cx="1730804" cy="2708090"/>
            </a:xfrm>
            <a:custGeom>
              <a:avLst/>
              <a:gdLst>
                <a:gd name="T0" fmla="*/ 1524 w 2834"/>
                <a:gd name="T1" fmla="*/ 5 h 4436"/>
                <a:gd name="T2" fmla="*/ 1524 w 2834"/>
                <a:gd name="T3" fmla="*/ 5 h 4436"/>
                <a:gd name="T4" fmla="*/ 627 w 2834"/>
                <a:gd name="T5" fmla="*/ 1888 h 4436"/>
                <a:gd name="T6" fmla="*/ 627 w 2834"/>
                <a:gd name="T7" fmla="*/ 1894 h 4436"/>
                <a:gd name="T8" fmla="*/ 1327 w 2834"/>
                <a:gd name="T9" fmla="*/ 4429 h 4436"/>
                <a:gd name="T10" fmla="*/ 1333 w 2834"/>
                <a:gd name="T11" fmla="*/ 4435 h 4436"/>
                <a:gd name="T12" fmla="*/ 1339 w 2834"/>
                <a:gd name="T13" fmla="*/ 4435 h 4436"/>
                <a:gd name="T14" fmla="*/ 2827 w 2834"/>
                <a:gd name="T15" fmla="*/ 3616 h 4436"/>
                <a:gd name="T16" fmla="*/ 2833 w 2834"/>
                <a:gd name="T17" fmla="*/ 3610 h 4436"/>
                <a:gd name="T18" fmla="*/ 2833 w 2834"/>
                <a:gd name="T19" fmla="*/ 914 h 4436"/>
                <a:gd name="T20" fmla="*/ 2827 w 2834"/>
                <a:gd name="T21" fmla="*/ 908 h 4436"/>
                <a:gd name="T22" fmla="*/ 5 w 2834"/>
                <a:gd name="T23" fmla="*/ 795 h 4436"/>
                <a:gd name="T24" fmla="*/ 0 w 2834"/>
                <a:gd name="T25" fmla="*/ 801 h 4436"/>
                <a:gd name="T26" fmla="*/ 5 w 2834"/>
                <a:gd name="T27" fmla="*/ 812 h 4436"/>
                <a:gd name="T28" fmla="*/ 2815 w 2834"/>
                <a:gd name="T29" fmla="*/ 920 h 4436"/>
                <a:gd name="T30" fmla="*/ 2815 w 2834"/>
                <a:gd name="T31" fmla="*/ 3610 h 4436"/>
                <a:gd name="T32" fmla="*/ 1339 w 2834"/>
                <a:gd name="T33" fmla="*/ 4417 h 4436"/>
                <a:gd name="T34" fmla="*/ 645 w 2834"/>
                <a:gd name="T35" fmla="*/ 1894 h 4436"/>
                <a:gd name="T36" fmla="*/ 1536 w 2834"/>
                <a:gd name="T37" fmla="*/ 12 h 4436"/>
                <a:gd name="T38" fmla="*/ 1536 w 2834"/>
                <a:gd name="T39" fmla="*/ 5 h 4436"/>
                <a:gd name="T40" fmla="*/ 1524 w 2834"/>
                <a:gd name="T41" fmla="*/ 5 h 4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34" h="4436">
                  <a:moveTo>
                    <a:pt x="1524" y="5"/>
                  </a:moveTo>
                  <a:lnTo>
                    <a:pt x="1524" y="5"/>
                  </a:lnTo>
                  <a:cubicBezTo>
                    <a:pt x="627" y="1888"/>
                    <a:pt x="627" y="1888"/>
                    <a:pt x="627" y="1888"/>
                  </a:cubicBezTo>
                  <a:lnTo>
                    <a:pt x="627" y="1894"/>
                  </a:lnTo>
                  <a:cubicBezTo>
                    <a:pt x="1327" y="4429"/>
                    <a:pt x="1327" y="4429"/>
                    <a:pt x="1327" y="4429"/>
                  </a:cubicBezTo>
                  <a:cubicBezTo>
                    <a:pt x="1327" y="4429"/>
                    <a:pt x="1327" y="4435"/>
                    <a:pt x="1333" y="4435"/>
                  </a:cubicBezTo>
                  <a:lnTo>
                    <a:pt x="1339" y="4435"/>
                  </a:lnTo>
                  <a:cubicBezTo>
                    <a:pt x="2827" y="3616"/>
                    <a:pt x="2827" y="3616"/>
                    <a:pt x="2827" y="3616"/>
                  </a:cubicBezTo>
                  <a:cubicBezTo>
                    <a:pt x="2833" y="3616"/>
                    <a:pt x="2833" y="3616"/>
                    <a:pt x="2833" y="3610"/>
                  </a:cubicBezTo>
                  <a:cubicBezTo>
                    <a:pt x="2833" y="914"/>
                    <a:pt x="2833" y="914"/>
                    <a:pt x="2833" y="914"/>
                  </a:cubicBezTo>
                  <a:cubicBezTo>
                    <a:pt x="2833" y="908"/>
                    <a:pt x="2827" y="908"/>
                    <a:pt x="2827" y="908"/>
                  </a:cubicBezTo>
                  <a:cubicBezTo>
                    <a:pt x="5" y="795"/>
                    <a:pt x="5" y="795"/>
                    <a:pt x="5" y="795"/>
                  </a:cubicBezTo>
                  <a:lnTo>
                    <a:pt x="0" y="801"/>
                  </a:lnTo>
                  <a:cubicBezTo>
                    <a:pt x="0" y="807"/>
                    <a:pt x="5" y="812"/>
                    <a:pt x="5" y="812"/>
                  </a:cubicBezTo>
                  <a:cubicBezTo>
                    <a:pt x="2815" y="920"/>
                    <a:pt x="2815" y="920"/>
                    <a:pt x="2815" y="920"/>
                  </a:cubicBezTo>
                  <a:cubicBezTo>
                    <a:pt x="2815" y="3610"/>
                    <a:pt x="2815" y="3610"/>
                    <a:pt x="2815" y="3610"/>
                  </a:cubicBezTo>
                  <a:cubicBezTo>
                    <a:pt x="1339" y="4417"/>
                    <a:pt x="1339" y="4417"/>
                    <a:pt x="1339" y="4417"/>
                  </a:cubicBezTo>
                  <a:cubicBezTo>
                    <a:pt x="645" y="1894"/>
                    <a:pt x="645" y="1894"/>
                    <a:pt x="645" y="1894"/>
                  </a:cubicBezTo>
                  <a:cubicBezTo>
                    <a:pt x="1536" y="12"/>
                    <a:pt x="1536" y="12"/>
                    <a:pt x="1536" y="12"/>
                  </a:cubicBezTo>
                  <a:cubicBezTo>
                    <a:pt x="1542" y="12"/>
                    <a:pt x="1536" y="5"/>
                    <a:pt x="1536" y="5"/>
                  </a:cubicBezTo>
                  <a:cubicBezTo>
                    <a:pt x="1530" y="0"/>
                    <a:pt x="1524" y="5"/>
                    <a:pt x="1524" y="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36" name="Freeform 10"/>
            <p:cNvSpPr>
              <a:spLocks noChangeArrowheads="1"/>
            </p:cNvSpPr>
            <p:nvPr/>
          </p:nvSpPr>
          <p:spPr bwMode="auto">
            <a:xfrm>
              <a:off x="14151401" y="6965935"/>
              <a:ext cx="2734831" cy="3311084"/>
            </a:xfrm>
            <a:custGeom>
              <a:avLst/>
              <a:gdLst>
                <a:gd name="T0" fmla="*/ 4466 w 4479"/>
                <a:gd name="T1" fmla="*/ 7 h 5423"/>
                <a:gd name="T2" fmla="*/ 4466 w 4479"/>
                <a:gd name="T3" fmla="*/ 7 h 5423"/>
                <a:gd name="T4" fmla="*/ 1961 w 4479"/>
                <a:gd name="T5" fmla="*/ 1979 h 5423"/>
                <a:gd name="T6" fmla="*/ 1961 w 4479"/>
                <a:gd name="T7" fmla="*/ 1985 h 5423"/>
                <a:gd name="T8" fmla="*/ 0 w 4479"/>
                <a:gd name="T9" fmla="*/ 5410 h 5423"/>
                <a:gd name="T10" fmla="*/ 6 w 4479"/>
                <a:gd name="T11" fmla="*/ 5422 h 5423"/>
                <a:gd name="T12" fmla="*/ 12 w 4479"/>
                <a:gd name="T13" fmla="*/ 5416 h 5423"/>
                <a:gd name="T14" fmla="*/ 1973 w 4479"/>
                <a:gd name="T15" fmla="*/ 1991 h 5423"/>
                <a:gd name="T16" fmla="*/ 4478 w 4479"/>
                <a:gd name="T17" fmla="*/ 18 h 5423"/>
                <a:gd name="T18" fmla="*/ 4478 w 4479"/>
                <a:gd name="T19" fmla="*/ 7 h 5423"/>
                <a:gd name="T20" fmla="*/ 4466 w 4479"/>
                <a:gd name="T21" fmla="*/ 7 h 5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479" h="5423">
                  <a:moveTo>
                    <a:pt x="4466" y="7"/>
                  </a:moveTo>
                  <a:lnTo>
                    <a:pt x="4466" y="7"/>
                  </a:lnTo>
                  <a:cubicBezTo>
                    <a:pt x="1961" y="1979"/>
                    <a:pt x="1961" y="1979"/>
                    <a:pt x="1961" y="1979"/>
                  </a:cubicBezTo>
                  <a:cubicBezTo>
                    <a:pt x="1961" y="1979"/>
                    <a:pt x="1961" y="1979"/>
                    <a:pt x="1961" y="1985"/>
                  </a:cubicBezTo>
                  <a:cubicBezTo>
                    <a:pt x="0" y="5410"/>
                    <a:pt x="0" y="5410"/>
                    <a:pt x="0" y="5410"/>
                  </a:cubicBezTo>
                  <a:cubicBezTo>
                    <a:pt x="0" y="5410"/>
                    <a:pt x="0" y="5416"/>
                    <a:pt x="6" y="5422"/>
                  </a:cubicBezTo>
                  <a:cubicBezTo>
                    <a:pt x="6" y="5422"/>
                    <a:pt x="12" y="5422"/>
                    <a:pt x="12" y="5416"/>
                  </a:cubicBezTo>
                  <a:cubicBezTo>
                    <a:pt x="1973" y="1991"/>
                    <a:pt x="1973" y="1991"/>
                    <a:pt x="1973" y="1991"/>
                  </a:cubicBezTo>
                  <a:cubicBezTo>
                    <a:pt x="4478" y="18"/>
                    <a:pt x="4478" y="18"/>
                    <a:pt x="4478" y="18"/>
                  </a:cubicBezTo>
                  <a:cubicBezTo>
                    <a:pt x="4478" y="12"/>
                    <a:pt x="4478" y="7"/>
                    <a:pt x="4478" y="7"/>
                  </a:cubicBezTo>
                  <a:cubicBezTo>
                    <a:pt x="4472" y="0"/>
                    <a:pt x="4472" y="0"/>
                    <a:pt x="4466" y="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37" name="Freeform 11"/>
            <p:cNvSpPr>
              <a:spLocks noChangeArrowheads="1"/>
            </p:cNvSpPr>
            <p:nvPr/>
          </p:nvSpPr>
          <p:spPr bwMode="auto">
            <a:xfrm>
              <a:off x="10614425" y="2300806"/>
              <a:ext cx="427990" cy="1483257"/>
            </a:xfrm>
            <a:custGeom>
              <a:avLst/>
              <a:gdLst>
                <a:gd name="T0" fmla="*/ 0 w 700"/>
                <a:gd name="T1" fmla="*/ 12 h 2428"/>
                <a:gd name="T2" fmla="*/ 0 w 700"/>
                <a:gd name="T3" fmla="*/ 12 h 2428"/>
                <a:gd name="T4" fmla="*/ 681 w 700"/>
                <a:gd name="T5" fmla="*/ 2421 h 2428"/>
                <a:gd name="T6" fmla="*/ 687 w 700"/>
                <a:gd name="T7" fmla="*/ 2427 h 2428"/>
                <a:gd name="T8" fmla="*/ 693 w 700"/>
                <a:gd name="T9" fmla="*/ 2415 h 2428"/>
                <a:gd name="T10" fmla="*/ 12 w 700"/>
                <a:gd name="T11" fmla="*/ 6 h 2428"/>
                <a:gd name="T12" fmla="*/ 6 w 700"/>
                <a:gd name="T13" fmla="*/ 0 h 2428"/>
                <a:gd name="T14" fmla="*/ 0 w 700"/>
                <a:gd name="T15" fmla="*/ 12 h 2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00" h="2428">
                  <a:moveTo>
                    <a:pt x="0" y="12"/>
                  </a:moveTo>
                  <a:lnTo>
                    <a:pt x="0" y="12"/>
                  </a:lnTo>
                  <a:cubicBezTo>
                    <a:pt x="681" y="2421"/>
                    <a:pt x="681" y="2421"/>
                    <a:pt x="681" y="2421"/>
                  </a:cubicBezTo>
                  <a:cubicBezTo>
                    <a:pt x="681" y="2427"/>
                    <a:pt x="687" y="2427"/>
                    <a:pt x="687" y="2427"/>
                  </a:cubicBezTo>
                  <a:cubicBezTo>
                    <a:pt x="693" y="2427"/>
                    <a:pt x="699" y="2421"/>
                    <a:pt x="693" y="2415"/>
                  </a:cubicBezTo>
                  <a:cubicBezTo>
                    <a:pt x="12" y="6"/>
                    <a:pt x="12" y="6"/>
                    <a:pt x="12" y="6"/>
                  </a:cubicBezTo>
                  <a:lnTo>
                    <a:pt x="6" y="0"/>
                  </a:lnTo>
                  <a:cubicBezTo>
                    <a:pt x="0" y="6"/>
                    <a:pt x="0" y="6"/>
                    <a:pt x="0" y="1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38" name="Freeform 12"/>
            <p:cNvSpPr>
              <a:spLocks noChangeArrowheads="1"/>
            </p:cNvSpPr>
            <p:nvPr/>
          </p:nvSpPr>
          <p:spPr bwMode="auto">
            <a:xfrm>
              <a:off x="10205277" y="2812276"/>
              <a:ext cx="3733475" cy="1039088"/>
            </a:xfrm>
            <a:custGeom>
              <a:avLst/>
              <a:gdLst>
                <a:gd name="T0" fmla="*/ 6097 w 6116"/>
                <a:gd name="T1" fmla="*/ 6 h 1704"/>
                <a:gd name="T2" fmla="*/ 6097 w 6116"/>
                <a:gd name="T3" fmla="*/ 6 h 1704"/>
                <a:gd name="T4" fmla="*/ 3837 w 6116"/>
                <a:gd name="T5" fmla="*/ 1686 h 1704"/>
                <a:gd name="T6" fmla="*/ 12 w 6116"/>
                <a:gd name="T7" fmla="*/ 317 h 1704"/>
                <a:gd name="T8" fmla="*/ 6 w 6116"/>
                <a:gd name="T9" fmla="*/ 323 h 1704"/>
                <a:gd name="T10" fmla="*/ 12 w 6116"/>
                <a:gd name="T11" fmla="*/ 329 h 1704"/>
                <a:gd name="T12" fmla="*/ 3831 w 6116"/>
                <a:gd name="T13" fmla="*/ 1703 h 1704"/>
                <a:gd name="T14" fmla="*/ 3843 w 6116"/>
                <a:gd name="T15" fmla="*/ 1698 h 1704"/>
                <a:gd name="T16" fmla="*/ 6109 w 6116"/>
                <a:gd name="T17" fmla="*/ 18 h 1704"/>
                <a:gd name="T18" fmla="*/ 6109 w 6116"/>
                <a:gd name="T19" fmla="*/ 6 h 1704"/>
                <a:gd name="T20" fmla="*/ 6097 w 6116"/>
                <a:gd name="T21" fmla="*/ 6 h 17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116" h="1704">
                  <a:moveTo>
                    <a:pt x="6097" y="6"/>
                  </a:moveTo>
                  <a:lnTo>
                    <a:pt x="6097" y="6"/>
                  </a:lnTo>
                  <a:cubicBezTo>
                    <a:pt x="3837" y="1686"/>
                    <a:pt x="3837" y="1686"/>
                    <a:pt x="3837" y="1686"/>
                  </a:cubicBezTo>
                  <a:cubicBezTo>
                    <a:pt x="12" y="317"/>
                    <a:pt x="12" y="317"/>
                    <a:pt x="12" y="317"/>
                  </a:cubicBezTo>
                  <a:cubicBezTo>
                    <a:pt x="12" y="317"/>
                    <a:pt x="6" y="317"/>
                    <a:pt x="6" y="323"/>
                  </a:cubicBezTo>
                  <a:cubicBezTo>
                    <a:pt x="0" y="323"/>
                    <a:pt x="6" y="329"/>
                    <a:pt x="12" y="329"/>
                  </a:cubicBezTo>
                  <a:cubicBezTo>
                    <a:pt x="3831" y="1703"/>
                    <a:pt x="3831" y="1703"/>
                    <a:pt x="3831" y="1703"/>
                  </a:cubicBezTo>
                  <a:cubicBezTo>
                    <a:pt x="3837" y="1703"/>
                    <a:pt x="3837" y="1703"/>
                    <a:pt x="3843" y="1698"/>
                  </a:cubicBezTo>
                  <a:cubicBezTo>
                    <a:pt x="6109" y="18"/>
                    <a:pt x="6109" y="18"/>
                    <a:pt x="6109" y="18"/>
                  </a:cubicBezTo>
                  <a:cubicBezTo>
                    <a:pt x="6109" y="12"/>
                    <a:pt x="6115" y="6"/>
                    <a:pt x="6109" y="6"/>
                  </a:cubicBezTo>
                  <a:cubicBezTo>
                    <a:pt x="6109" y="0"/>
                    <a:pt x="6103" y="0"/>
                    <a:pt x="6097" y="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39" name="Freeform 13"/>
            <p:cNvSpPr>
              <a:spLocks noChangeArrowheads="1"/>
            </p:cNvSpPr>
            <p:nvPr/>
          </p:nvSpPr>
          <p:spPr bwMode="auto">
            <a:xfrm>
              <a:off x="16455550" y="4731627"/>
              <a:ext cx="427990" cy="1082159"/>
            </a:xfrm>
            <a:custGeom>
              <a:avLst/>
              <a:gdLst>
                <a:gd name="T0" fmla="*/ 0 w 701"/>
                <a:gd name="T1" fmla="*/ 12 h 1771"/>
                <a:gd name="T2" fmla="*/ 0 w 701"/>
                <a:gd name="T3" fmla="*/ 12 h 1771"/>
                <a:gd name="T4" fmla="*/ 688 w 701"/>
                <a:gd name="T5" fmla="*/ 1764 h 1771"/>
                <a:gd name="T6" fmla="*/ 694 w 701"/>
                <a:gd name="T7" fmla="*/ 1764 h 1771"/>
                <a:gd name="T8" fmla="*/ 700 w 701"/>
                <a:gd name="T9" fmla="*/ 1758 h 1771"/>
                <a:gd name="T10" fmla="*/ 18 w 701"/>
                <a:gd name="T11" fmla="*/ 6 h 1771"/>
                <a:gd name="T12" fmla="*/ 7 w 701"/>
                <a:gd name="T13" fmla="*/ 0 h 1771"/>
                <a:gd name="T14" fmla="*/ 0 w 701"/>
                <a:gd name="T15" fmla="*/ 12 h 17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01" h="1771">
                  <a:moveTo>
                    <a:pt x="0" y="12"/>
                  </a:moveTo>
                  <a:lnTo>
                    <a:pt x="0" y="12"/>
                  </a:lnTo>
                  <a:cubicBezTo>
                    <a:pt x="688" y="1764"/>
                    <a:pt x="688" y="1764"/>
                    <a:pt x="688" y="1764"/>
                  </a:cubicBezTo>
                  <a:cubicBezTo>
                    <a:pt x="688" y="1764"/>
                    <a:pt x="694" y="1770"/>
                    <a:pt x="694" y="1764"/>
                  </a:cubicBezTo>
                  <a:cubicBezTo>
                    <a:pt x="700" y="1764"/>
                    <a:pt x="700" y="1758"/>
                    <a:pt x="700" y="1758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0"/>
                    <a:pt x="13" y="0"/>
                    <a:pt x="7" y="0"/>
                  </a:cubicBezTo>
                  <a:cubicBezTo>
                    <a:pt x="0" y="6"/>
                    <a:pt x="0" y="6"/>
                    <a:pt x="0" y="1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40" name="Freeform 14"/>
            <p:cNvSpPr>
              <a:spLocks noChangeArrowheads="1"/>
            </p:cNvSpPr>
            <p:nvPr/>
          </p:nvSpPr>
          <p:spPr bwMode="auto">
            <a:xfrm>
              <a:off x="9669615" y="6126049"/>
              <a:ext cx="971728" cy="1068700"/>
            </a:xfrm>
            <a:custGeom>
              <a:avLst/>
              <a:gdLst>
                <a:gd name="T0" fmla="*/ 7 w 1592"/>
                <a:gd name="T1" fmla="*/ 12 h 1751"/>
                <a:gd name="T2" fmla="*/ 7 w 1592"/>
                <a:gd name="T3" fmla="*/ 12 h 1751"/>
                <a:gd name="T4" fmla="*/ 1579 w 1592"/>
                <a:gd name="T5" fmla="*/ 1744 h 1751"/>
                <a:gd name="T6" fmla="*/ 1585 w 1592"/>
                <a:gd name="T7" fmla="*/ 1744 h 1751"/>
                <a:gd name="T8" fmla="*/ 1591 w 1592"/>
                <a:gd name="T9" fmla="*/ 1738 h 1751"/>
                <a:gd name="T10" fmla="*/ 18 w 1592"/>
                <a:gd name="T11" fmla="*/ 6 h 1751"/>
                <a:gd name="T12" fmla="*/ 7 w 1592"/>
                <a:gd name="T13" fmla="*/ 0 h 1751"/>
                <a:gd name="T14" fmla="*/ 7 w 1592"/>
                <a:gd name="T15" fmla="*/ 12 h 17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92" h="1751">
                  <a:moveTo>
                    <a:pt x="7" y="12"/>
                  </a:moveTo>
                  <a:lnTo>
                    <a:pt x="7" y="12"/>
                  </a:lnTo>
                  <a:cubicBezTo>
                    <a:pt x="1579" y="1744"/>
                    <a:pt x="1579" y="1744"/>
                    <a:pt x="1579" y="1744"/>
                  </a:cubicBezTo>
                  <a:cubicBezTo>
                    <a:pt x="1579" y="1750"/>
                    <a:pt x="1585" y="1750"/>
                    <a:pt x="1585" y="1744"/>
                  </a:cubicBezTo>
                  <a:cubicBezTo>
                    <a:pt x="1591" y="1744"/>
                    <a:pt x="1591" y="1738"/>
                    <a:pt x="1591" y="1738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2" y="0"/>
                    <a:pt x="12" y="0"/>
                    <a:pt x="7" y="0"/>
                  </a:cubicBezTo>
                  <a:cubicBezTo>
                    <a:pt x="0" y="6"/>
                    <a:pt x="0" y="12"/>
                    <a:pt x="7" y="1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41" name="Freeform 15"/>
            <p:cNvSpPr>
              <a:spLocks noChangeArrowheads="1"/>
            </p:cNvSpPr>
            <p:nvPr/>
          </p:nvSpPr>
          <p:spPr bwMode="auto">
            <a:xfrm>
              <a:off x="7209344" y="4128631"/>
              <a:ext cx="304170" cy="1529021"/>
            </a:xfrm>
            <a:custGeom>
              <a:avLst/>
              <a:gdLst>
                <a:gd name="T0" fmla="*/ 479 w 498"/>
                <a:gd name="T1" fmla="*/ 6 h 2506"/>
                <a:gd name="T2" fmla="*/ 479 w 498"/>
                <a:gd name="T3" fmla="*/ 6 h 2506"/>
                <a:gd name="T4" fmla="*/ 0 w 498"/>
                <a:gd name="T5" fmla="*/ 2492 h 2506"/>
                <a:gd name="T6" fmla="*/ 6 w 498"/>
                <a:gd name="T7" fmla="*/ 2505 h 2506"/>
                <a:gd name="T8" fmla="*/ 18 w 498"/>
                <a:gd name="T9" fmla="*/ 2499 h 2506"/>
                <a:gd name="T10" fmla="*/ 497 w 498"/>
                <a:gd name="T11" fmla="*/ 6 h 2506"/>
                <a:gd name="T12" fmla="*/ 490 w 498"/>
                <a:gd name="T13" fmla="*/ 0 h 2506"/>
                <a:gd name="T14" fmla="*/ 479 w 498"/>
                <a:gd name="T15" fmla="*/ 6 h 2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8" h="2506">
                  <a:moveTo>
                    <a:pt x="479" y="6"/>
                  </a:moveTo>
                  <a:lnTo>
                    <a:pt x="479" y="6"/>
                  </a:lnTo>
                  <a:cubicBezTo>
                    <a:pt x="0" y="2492"/>
                    <a:pt x="0" y="2492"/>
                    <a:pt x="0" y="2492"/>
                  </a:cubicBezTo>
                  <a:cubicBezTo>
                    <a:pt x="0" y="2499"/>
                    <a:pt x="6" y="2499"/>
                    <a:pt x="6" y="2505"/>
                  </a:cubicBezTo>
                  <a:cubicBezTo>
                    <a:pt x="12" y="2505"/>
                    <a:pt x="18" y="2499"/>
                    <a:pt x="18" y="2499"/>
                  </a:cubicBezTo>
                  <a:cubicBezTo>
                    <a:pt x="497" y="6"/>
                    <a:pt x="497" y="6"/>
                    <a:pt x="497" y="6"/>
                  </a:cubicBezTo>
                  <a:cubicBezTo>
                    <a:pt x="497" y="6"/>
                    <a:pt x="497" y="0"/>
                    <a:pt x="490" y="0"/>
                  </a:cubicBezTo>
                  <a:cubicBezTo>
                    <a:pt x="485" y="0"/>
                    <a:pt x="479" y="0"/>
                    <a:pt x="479" y="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42" name="Freeform 16"/>
            <p:cNvSpPr>
              <a:spLocks noChangeArrowheads="1"/>
            </p:cNvSpPr>
            <p:nvPr/>
          </p:nvSpPr>
          <p:spPr bwMode="auto">
            <a:xfrm>
              <a:off x="15351928" y="5558051"/>
              <a:ext cx="1200527" cy="839885"/>
            </a:xfrm>
            <a:custGeom>
              <a:avLst/>
              <a:gdLst>
                <a:gd name="T0" fmla="*/ 0 w 1968"/>
                <a:gd name="T1" fmla="*/ 825 h 1376"/>
                <a:gd name="T2" fmla="*/ 1967 w 1968"/>
                <a:gd name="T3" fmla="*/ 1375 h 1376"/>
                <a:gd name="T4" fmla="*/ 1046 w 1968"/>
                <a:gd name="T5" fmla="*/ 0 h 1376"/>
                <a:gd name="T6" fmla="*/ 1034 w 1968"/>
                <a:gd name="T7" fmla="*/ 6 h 1376"/>
                <a:gd name="T8" fmla="*/ 1931 w 1968"/>
                <a:gd name="T9" fmla="*/ 1345 h 1376"/>
                <a:gd name="T10" fmla="*/ 6 w 1968"/>
                <a:gd name="T11" fmla="*/ 807 h 1376"/>
                <a:gd name="T12" fmla="*/ 0 w 1968"/>
                <a:gd name="T13" fmla="*/ 825 h 1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68" h="1376">
                  <a:moveTo>
                    <a:pt x="0" y="825"/>
                  </a:moveTo>
                  <a:lnTo>
                    <a:pt x="1967" y="1375"/>
                  </a:lnTo>
                  <a:lnTo>
                    <a:pt x="1046" y="0"/>
                  </a:lnTo>
                  <a:lnTo>
                    <a:pt x="1034" y="6"/>
                  </a:lnTo>
                  <a:lnTo>
                    <a:pt x="1931" y="1345"/>
                  </a:lnTo>
                  <a:lnTo>
                    <a:pt x="6" y="807"/>
                  </a:lnTo>
                  <a:lnTo>
                    <a:pt x="0" y="825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43" name="Freeform 17"/>
            <p:cNvSpPr>
              <a:spLocks noChangeArrowheads="1"/>
            </p:cNvSpPr>
            <p:nvPr/>
          </p:nvSpPr>
          <p:spPr bwMode="auto">
            <a:xfrm>
              <a:off x="6364131" y="1159424"/>
              <a:ext cx="11195043" cy="11357286"/>
            </a:xfrm>
            <a:custGeom>
              <a:avLst/>
              <a:gdLst>
                <a:gd name="T0" fmla="*/ 17365 w 18341"/>
                <a:gd name="T1" fmla="*/ 12935 h 18603"/>
                <a:gd name="T2" fmla="*/ 12727 w 18341"/>
                <a:gd name="T3" fmla="*/ 8022 h 18603"/>
                <a:gd name="T4" fmla="*/ 8639 w 18341"/>
                <a:gd name="T5" fmla="*/ 1877 h 18603"/>
                <a:gd name="T6" fmla="*/ 6301 w 18341"/>
                <a:gd name="T7" fmla="*/ 3031 h 18603"/>
                <a:gd name="T8" fmla="*/ 4807 w 18341"/>
                <a:gd name="T9" fmla="*/ 8632 h 18603"/>
                <a:gd name="T10" fmla="*/ 6307 w 18341"/>
                <a:gd name="T11" fmla="*/ 13258 h 18603"/>
                <a:gd name="T12" fmla="*/ 7353 w 18341"/>
                <a:gd name="T13" fmla="*/ 15075 h 18603"/>
                <a:gd name="T14" fmla="*/ 10323 w 18341"/>
                <a:gd name="T15" fmla="*/ 15996 h 18603"/>
                <a:gd name="T16" fmla="*/ 12087 w 18341"/>
                <a:gd name="T17" fmla="*/ 14525 h 18603"/>
                <a:gd name="T18" fmla="*/ 10138 w 18341"/>
                <a:gd name="T19" fmla="*/ 6587 h 18603"/>
                <a:gd name="T20" fmla="*/ 10485 w 18341"/>
                <a:gd name="T21" fmla="*/ 6 h 18603"/>
                <a:gd name="T22" fmla="*/ 7646 w 18341"/>
                <a:gd name="T23" fmla="*/ 4292 h 18603"/>
                <a:gd name="T24" fmla="*/ 11118 w 18341"/>
                <a:gd name="T25" fmla="*/ 8572 h 18603"/>
                <a:gd name="T26" fmla="*/ 12709 w 18341"/>
                <a:gd name="T27" fmla="*/ 11494 h 18603"/>
                <a:gd name="T28" fmla="*/ 6134 w 18341"/>
                <a:gd name="T29" fmla="*/ 11363 h 18603"/>
                <a:gd name="T30" fmla="*/ 3510 w 18341"/>
                <a:gd name="T31" fmla="*/ 10896 h 18603"/>
                <a:gd name="T32" fmla="*/ 3593 w 18341"/>
                <a:gd name="T33" fmla="*/ 3891 h 18603"/>
                <a:gd name="T34" fmla="*/ 12912 w 18341"/>
                <a:gd name="T35" fmla="*/ 1835 h 18603"/>
                <a:gd name="T36" fmla="*/ 15763 w 18341"/>
                <a:gd name="T37" fmla="*/ 7221 h 18603"/>
                <a:gd name="T38" fmla="*/ 16176 w 18341"/>
                <a:gd name="T39" fmla="*/ 12929 h 18603"/>
                <a:gd name="T40" fmla="*/ 13803 w 18341"/>
                <a:gd name="T41" fmla="*/ 14925 h 18603"/>
                <a:gd name="T42" fmla="*/ 6319 w 18341"/>
                <a:gd name="T43" fmla="*/ 16868 h 18603"/>
                <a:gd name="T44" fmla="*/ 1985 w 18341"/>
                <a:gd name="T45" fmla="*/ 11363 h 18603"/>
                <a:gd name="T46" fmla="*/ 4305 w 18341"/>
                <a:gd name="T47" fmla="*/ 6217 h 18603"/>
                <a:gd name="T48" fmla="*/ 12015 w 18341"/>
                <a:gd name="T49" fmla="*/ 5500 h 18603"/>
                <a:gd name="T50" fmla="*/ 15769 w 18341"/>
                <a:gd name="T51" fmla="*/ 4519 h 18603"/>
                <a:gd name="T52" fmla="*/ 13940 w 18341"/>
                <a:gd name="T53" fmla="*/ 3617 h 18603"/>
                <a:gd name="T54" fmla="*/ 12021 w 18341"/>
                <a:gd name="T55" fmla="*/ 5482 h 18603"/>
                <a:gd name="T56" fmla="*/ 4167 w 18341"/>
                <a:gd name="T57" fmla="*/ 4872 h 18603"/>
                <a:gd name="T58" fmla="*/ 1387 w 18341"/>
                <a:gd name="T59" fmla="*/ 9767 h 18603"/>
                <a:gd name="T60" fmla="*/ 3181 w 18341"/>
                <a:gd name="T61" fmla="*/ 15075 h 18603"/>
                <a:gd name="T62" fmla="*/ 12768 w 18341"/>
                <a:gd name="T63" fmla="*/ 16755 h 18603"/>
                <a:gd name="T64" fmla="*/ 15584 w 18341"/>
                <a:gd name="T65" fmla="*/ 13975 h 18603"/>
                <a:gd name="T66" fmla="*/ 18340 w 18341"/>
                <a:gd name="T67" fmla="*/ 9522 h 18603"/>
                <a:gd name="T68" fmla="*/ 14466 w 18341"/>
                <a:gd name="T69" fmla="*/ 2720 h 18603"/>
                <a:gd name="T70" fmla="*/ 11352 w 18341"/>
                <a:gd name="T71" fmla="*/ 1512 h 18603"/>
                <a:gd name="T72" fmla="*/ 4974 w 18341"/>
                <a:gd name="T73" fmla="*/ 3025 h 18603"/>
                <a:gd name="T74" fmla="*/ 3007 w 18341"/>
                <a:gd name="T75" fmla="*/ 4878 h 18603"/>
                <a:gd name="T76" fmla="*/ 3067 w 18341"/>
                <a:gd name="T77" fmla="*/ 11363 h 18603"/>
                <a:gd name="T78" fmla="*/ 9576 w 18341"/>
                <a:gd name="T79" fmla="*/ 11375 h 18603"/>
                <a:gd name="T80" fmla="*/ 12087 w 18341"/>
                <a:gd name="T81" fmla="*/ 12002 h 18603"/>
                <a:gd name="T82" fmla="*/ 14723 w 18341"/>
                <a:gd name="T83" fmla="*/ 8016 h 18603"/>
                <a:gd name="T84" fmla="*/ 7658 w 18341"/>
                <a:gd name="T85" fmla="*/ 8142 h 18603"/>
                <a:gd name="T86" fmla="*/ 10467 w 18341"/>
                <a:gd name="T87" fmla="*/ 3031 h 18603"/>
                <a:gd name="T88" fmla="*/ 9349 w 18341"/>
                <a:gd name="T89" fmla="*/ 7544 h 18603"/>
                <a:gd name="T90" fmla="*/ 10616 w 18341"/>
                <a:gd name="T91" fmla="*/ 14525 h 18603"/>
                <a:gd name="T92" fmla="*/ 8818 w 18341"/>
                <a:gd name="T93" fmla="*/ 15983 h 18603"/>
                <a:gd name="T94" fmla="*/ 7001 w 18341"/>
                <a:gd name="T95" fmla="*/ 12869 h 18603"/>
                <a:gd name="T96" fmla="*/ 4825 w 18341"/>
                <a:gd name="T97" fmla="*/ 8632 h 18603"/>
                <a:gd name="T98" fmla="*/ 6313 w 18341"/>
                <a:gd name="T99" fmla="*/ 3031 h 18603"/>
                <a:gd name="T100" fmla="*/ 10126 w 18341"/>
                <a:gd name="T101" fmla="*/ 4406 h 18603"/>
                <a:gd name="T102" fmla="*/ 14723 w 18341"/>
                <a:gd name="T103" fmla="*/ 11506 h 18603"/>
                <a:gd name="T104" fmla="*/ 17383 w 18341"/>
                <a:gd name="T105" fmla="*/ 12935 h 18603"/>
                <a:gd name="T106" fmla="*/ 15721 w 18341"/>
                <a:gd name="T107" fmla="*/ 9761 h 186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8341" h="18603">
                  <a:moveTo>
                    <a:pt x="16828" y="11919"/>
                  </a:moveTo>
                  <a:lnTo>
                    <a:pt x="16828" y="11919"/>
                  </a:lnTo>
                  <a:cubicBezTo>
                    <a:pt x="15739" y="9767"/>
                    <a:pt x="15739" y="9767"/>
                    <a:pt x="15739" y="9767"/>
                  </a:cubicBezTo>
                  <a:cubicBezTo>
                    <a:pt x="16666" y="8590"/>
                    <a:pt x="16666" y="8590"/>
                    <a:pt x="16666" y="8590"/>
                  </a:cubicBezTo>
                  <a:cubicBezTo>
                    <a:pt x="17365" y="12935"/>
                    <a:pt x="17365" y="12935"/>
                    <a:pt x="17365" y="12935"/>
                  </a:cubicBezTo>
                  <a:cubicBezTo>
                    <a:pt x="16780" y="13951"/>
                    <a:pt x="16780" y="13951"/>
                    <a:pt x="16780" y="13951"/>
                  </a:cubicBezTo>
                  <a:cubicBezTo>
                    <a:pt x="15590" y="11895"/>
                    <a:pt x="15590" y="11895"/>
                    <a:pt x="15590" y="11895"/>
                  </a:cubicBezTo>
                  <a:cubicBezTo>
                    <a:pt x="15590" y="11895"/>
                    <a:pt x="15590" y="11895"/>
                    <a:pt x="15584" y="11895"/>
                  </a:cubicBezTo>
                  <a:cubicBezTo>
                    <a:pt x="14729" y="11494"/>
                    <a:pt x="14729" y="11494"/>
                    <a:pt x="14729" y="11494"/>
                  </a:cubicBezTo>
                  <a:cubicBezTo>
                    <a:pt x="12727" y="8022"/>
                    <a:pt x="12727" y="8022"/>
                    <a:pt x="12727" y="8022"/>
                  </a:cubicBezTo>
                  <a:cubicBezTo>
                    <a:pt x="12721" y="8022"/>
                    <a:pt x="12721" y="8022"/>
                    <a:pt x="12721" y="8022"/>
                  </a:cubicBezTo>
                  <a:cubicBezTo>
                    <a:pt x="11393" y="6576"/>
                    <a:pt x="11393" y="6576"/>
                    <a:pt x="11393" y="6576"/>
                  </a:cubicBezTo>
                  <a:cubicBezTo>
                    <a:pt x="10138" y="4400"/>
                    <a:pt x="10138" y="4400"/>
                    <a:pt x="10138" y="4400"/>
                  </a:cubicBezTo>
                  <a:lnTo>
                    <a:pt x="10138" y="4400"/>
                  </a:lnTo>
                  <a:cubicBezTo>
                    <a:pt x="8639" y="1877"/>
                    <a:pt x="8639" y="1877"/>
                    <a:pt x="8639" y="1877"/>
                  </a:cubicBezTo>
                  <a:cubicBezTo>
                    <a:pt x="8633" y="1877"/>
                    <a:pt x="8633" y="1877"/>
                    <a:pt x="8633" y="1877"/>
                  </a:cubicBezTo>
                  <a:cubicBezTo>
                    <a:pt x="6313" y="723"/>
                    <a:pt x="6313" y="723"/>
                    <a:pt x="6313" y="723"/>
                  </a:cubicBezTo>
                  <a:cubicBezTo>
                    <a:pt x="6307" y="723"/>
                    <a:pt x="6307" y="723"/>
                    <a:pt x="6301" y="723"/>
                  </a:cubicBezTo>
                  <a:lnTo>
                    <a:pt x="6301" y="729"/>
                  </a:lnTo>
                  <a:cubicBezTo>
                    <a:pt x="6301" y="3031"/>
                    <a:pt x="6301" y="3031"/>
                    <a:pt x="6301" y="3031"/>
                  </a:cubicBezTo>
                  <a:cubicBezTo>
                    <a:pt x="5423" y="4286"/>
                    <a:pt x="5423" y="4286"/>
                    <a:pt x="5423" y="4286"/>
                  </a:cubicBezTo>
                  <a:lnTo>
                    <a:pt x="5423" y="4292"/>
                  </a:lnTo>
                  <a:cubicBezTo>
                    <a:pt x="5423" y="8142"/>
                    <a:pt x="5423" y="8142"/>
                    <a:pt x="5423" y="8142"/>
                  </a:cubicBezTo>
                  <a:cubicBezTo>
                    <a:pt x="4807" y="8626"/>
                    <a:pt x="4807" y="8626"/>
                    <a:pt x="4807" y="8626"/>
                  </a:cubicBezTo>
                  <a:lnTo>
                    <a:pt x="4807" y="8632"/>
                  </a:lnTo>
                  <a:cubicBezTo>
                    <a:pt x="5464" y="9767"/>
                    <a:pt x="5464" y="9767"/>
                    <a:pt x="5464" y="9767"/>
                  </a:cubicBezTo>
                  <a:cubicBezTo>
                    <a:pt x="5464" y="9767"/>
                    <a:pt x="5464" y="9773"/>
                    <a:pt x="5470" y="9773"/>
                  </a:cubicBezTo>
                  <a:cubicBezTo>
                    <a:pt x="6989" y="9886"/>
                    <a:pt x="6989" y="9886"/>
                    <a:pt x="6989" y="9886"/>
                  </a:cubicBezTo>
                  <a:cubicBezTo>
                    <a:pt x="6989" y="12857"/>
                    <a:pt x="6989" y="12857"/>
                    <a:pt x="6989" y="12857"/>
                  </a:cubicBezTo>
                  <a:cubicBezTo>
                    <a:pt x="6307" y="13258"/>
                    <a:pt x="6307" y="13258"/>
                    <a:pt x="6307" y="13258"/>
                  </a:cubicBezTo>
                  <a:lnTo>
                    <a:pt x="6307" y="13258"/>
                  </a:lnTo>
                  <a:cubicBezTo>
                    <a:pt x="5261" y="15063"/>
                    <a:pt x="5261" y="15063"/>
                    <a:pt x="5261" y="15063"/>
                  </a:cubicBezTo>
                  <a:cubicBezTo>
                    <a:pt x="5261" y="15069"/>
                    <a:pt x="5261" y="15069"/>
                    <a:pt x="5261" y="15075"/>
                  </a:cubicBezTo>
                  <a:cubicBezTo>
                    <a:pt x="5267" y="15075"/>
                    <a:pt x="5267" y="15075"/>
                    <a:pt x="5273" y="15075"/>
                  </a:cubicBezTo>
                  <a:cubicBezTo>
                    <a:pt x="7353" y="15075"/>
                    <a:pt x="7353" y="15075"/>
                    <a:pt x="7353" y="15075"/>
                  </a:cubicBezTo>
                  <a:cubicBezTo>
                    <a:pt x="8806" y="15996"/>
                    <a:pt x="8806" y="15996"/>
                    <a:pt x="8806" y="15996"/>
                  </a:cubicBezTo>
                  <a:cubicBezTo>
                    <a:pt x="8806" y="18596"/>
                    <a:pt x="8806" y="18596"/>
                    <a:pt x="8806" y="18596"/>
                  </a:cubicBezTo>
                  <a:cubicBezTo>
                    <a:pt x="8806" y="18596"/>
                    <a:pt x="8806" y="18602"/>
                    <a:pt x="8812" y="18602"/>
                  </a:cubicBezTo>
                  <a:cubicBezTo>
                    <a:pt x="8812" y="18602"/>
                    <a:pt x="8818" y="18602"/>
                    <a:pt x="8818" y="18596"/>
                  </a:cubicBezTo>
                  <a:cubicBezTo>
                    <a:pt x="10323" y="15996"/>
                    <a:pt x="10323" y="15996"/>
                    <a:pt x="10323" y="15996"/>
                  </a:cubicBezTo>
                  <a:lnTo>
                    <a:pt x="10323" y="15996"/>
                  </a:lnTo>
                  <a:cubicBezTo>
                    <a:pt x="10628" y="14537"/>
                    <a:pt x="10628" y="14537"/>
                    <a:pt x="10628" y="14537"/>
                  </a:cubicBezTo>
                  <a:cubicBezTo>
                    <a:pt x="12081" y="14537"/>
                    <a:pt x="12081" y="14537"/>
                    <a:pt x="12081" y="14537"/>
                  </a:cubicBezTo>
                  <a:cubicBezTo>
                    <a:pt x="12087" y="14537"/>
                    <a:pt x="12087" y="14537"/>
                    <a:pt x="12087" y="14537"/>
                  </a:cubicBezTo>
                  <a:cubicBezTo>
                    <a:pt x="12093" y="14531"/>
                    <a:pt x="12093" y="14531"/>
                    <a:pt x="12087" y="14525"/>
                  </a:cubicBezTo>
                  <a:cubicBezTo>
                    <a:pt x="10628" y="11996"/>
                    <a:pt x="10628" y="11996"/>
                    <a:pt x="10628" y="11996"/>
                  </a:cubicBezTo>
                  <a:cubicBezTo>
                    <a:pt x="10545" y="9581"/>
                    <a:pt x="10545" y="9581"/>
                    <a:pt x="10545" y="9581"/>
                  </a:cubicBezTo>
                  <a:cubicBezTo>
                    <a:pt x="10545" y="9581"/>
                    <a:pt x="10545" y="9581"/>
                    <a:pt x="10539" y="9581"/>
                  </a:cubicBezTo>
                  <a:cubicBezTo>
                    <a:pt x="9361" y="7544"/>
                    <a:pt x="9361" y="7544"/>
                    <a:pt x="9361" y="7544"/>
                  </a:cubicBezTo>
                  <a:cubicBezTo>
                    <a:pt x="10138" y="6587"/>
                    <a:pt x="10138" y="6587"/>
                    <a:pt x="10138" y="6587"/>
                  </a:cubicBezTo>
                  <a:lnTo>
                    <a:pt x="10138" y="6587"/>
                  </a:lnTo>
                  <a:cubicBezTo>
                    <a:pt x="11393" y="4406"/>
                    <a:pt x="11393" y="4406"/>
                    <a:pt x="11393" y="4406"/>
                  </a:cubicBezTo>
                  <a:cubicBezTo>
                    <a:pt x="11400" y="4406"/>
                    <a:pt x="11400" y="4400"/>
                    <a:pt x="11393" y="4400"/>
                  </a:cubicBezTo>
                  <a:cubicBezTo>
                    <a:pt x="10485" y="3031"/>
                    <a:pt x="10485" y="3031"/>
                    <a:pt x="10485" y="3031"/>
                  </a:cubicBezTo>
                  <a:cubicBezTo>
                    <a:pt x="10485" y="6"/>
                    <a:pt x="10485" y="6"/>
                    <a:pt x="10485" y="6"/>
                  </a:cubicBezTo>
                  <a:cubicBezTo>
                    <a:pt x="10485" y="6"/>
                    <a:pt x="10485" y="0"/>
                    <a:pt x="10479" y="0"/>
                  </a:cubicBezTo>
                  <a:cubicBezTo>
                    <a:pt x="10479" y="0"/>
                    <a:pt x="10473" y="0"/>
                    <a:pt x="10473" y="6"/>
                  </a:cubicBezTo>
                  <a:cubicBezTo>
                    <a:pt x="8728" y="3025"/>
                    <a:pt x="8728" y="3025"/>
                    <a:pt x="8728" y="3025"/>
                  </a:cubicBezTo>
                  <a:cubicBezTo>
                    <a:pt x="7646" y="4286"/>
                    <a:pt x="7646" y="4286"/>
                    <a:pt x="7646" y="4286"/>
                  </a:cubicBezTo>
                  <a:cubicBezTo>
                    <a:pt x="7646" y="4286"/>
                    <a:pt x="7646" y="4286"/>
                    <a:pt x="7646" y="4292"/>
                  </a:cubicBezTo>
                  <a:cubicBezTo>
                    <a:pt x="7646" y="8142"/>
                    <a:pt x="7646" y="8142"/>
                    <a:pt x="7646" y="8142"/>
                  </a:cubicBezTo>
                  <a:cubicBezTo>
                    <a:pt x="7646" y="8148"/>
                    <a:pt x="7646" y="8153"/>
                    <a:pt x="7652" y="8153"/>
                  </a:cubicBezTo>
                  <a:cubicBezTo>
                    <a:pt x="8764" y="8572"/>
                    <a:pt x="8764" y="8572"/>
                    <a:pt x="8764" y="8572"/>
                  </a:cubicBezTo>
                  <a:lnTo>
                    <a:pt x="8764" y="8572"/>
                  </a:lnTo>
                  <a:cubicBezTo>
                    <a:pt x="11118" y="8572"/>
                    <a:pt x="11118" y="8572"/>
                    <a:pt x="11118" y="8572"/>
                  </a:cubicBezTo>
                  <a:cubicBezTo>
                    <a:pt x="11704" y="9767"/>
                    <a:pt x="11704" y="9767"/>
                    <a:pt x="11704" y="9767"/>
                  </a:cubicBezTo>
                  <a:lnTo>
                    <a:pt x="11710" y="9773"/>
                  </a:lnTo>
                  <a:lnTo>
                    <a:pt x="11716" y="9773"/>
                  </a:lnTo>
                  <a:cubicBezTo>
                    <a:pt x="14705" y="8046"/>
                    <a:pt x="14705" y="8046"/>
                    <a:pt x="14705" y="8046"/>
                  </a:cubicBezTo>
                  <a:cubicBezTo>
                    <a:pt x="12709" y="11494"/>
                    <a:pt x="12709" y="11494"/>
                    <a:pt x="12709" y="11494"/>
                  </a:cubicBezTo>
                  <a:cubicBezTo>
                    <a:pt x="12075" y="11990"/>
                    <a:pt x="12075" y="11990"/>
                    <a:pt x="12075" y="11990"/>
                  </a:cubicBezTo>
                  <a:cubicBezTo>
                    <a:pt x="9893" y="13252"/>
                    <a:pt x="9893" y="13252"/>
                    <a:pt x="9893" y="13252"/>
                  </a:cubicBezTo>
                  <a:cubicBezTo>
                    <a:pt x="9588" y="11369"/>
                    <a:pt x="9588" y="11369"/>
                    <a:pt x="9588" y="11369"/>
                  </a:cubicBezTo>
                  <a:cubicBezTo>
                    <a:pt x="9588" y="11363"/>
                    <a:pt x="9588" y="11363"/>
                    <a:pt x="9582" y="11363"/>
                  </a:cubicBezTo>
                  <a:cubicBezTo>
                    <a:pt x="6134" y="11363"/>
                    <a:pt x="6134" y="11363"/>
                    <a:pt x="6134" y="11363"/>
                  </a:cubicBezTo>
                  <a:lnTo>
                    <a:pt x="6134" y="11363"/>
                  </a:lnTo>
                  <a:cubicBezTo>
                    <a:pt x="3623" y="12307"/>
                    <a:pt x="3623" y="12307"/>
                    <a:pt x="3623" y="12307"/>
                  </a:cubicBezTo>
                  <a:cubicBezTo>
                    <a:pt x="3079" y="11369"/>
                    <a:pt x="3079" y="11369"/>
                    <a:pt x="3079" y="11369"/>
                  </a:cubicBezTo>
                  <a:cubicBezTo>
                    <a:pt x="3510" y="10902"/>
                    <a:pt x="3510" y="10902"/>
                    <a:pt x="3510" y="10902"/>
                  </a:cubicBezTo>
                  <a:cubicBezTo>
                    <a:pt x="3510" y="10902"/>
                    <a:pt x="3510" y="10902"/>
                    <a:pt x="3510" y="10896"/>
                  </a:cubicBezTo>
                  <a:cubicBezTo>
                    <a:pt x="3510" y="8632"/>
                    <a:pt x="3510" y="8632"/>
                    <a:pt x="3510" y="8632"/>
                  </a:cubicBezTo>
                  <a:cubicBezTo>
                    <a:pt x="3593" y="5864"/>
                    <a:pt x="3593" y="5864"/>
                    <a:pt x="3593" y="5864"/>
                  </a:cubicBezTo>
                  <a:cubicBezTo>
                    <a:pt x="3593" y="5858"/>
                    <a:pt x="3593" y="5858"/>
                    <a:pt x="3593" y="5858"/>
                  </a:cubicBezTo>
                  <a:cubicBezTo>
                    <a:pt x="3025" y="4872"/>
                    <a:pt x="3025" y="4872"/>
                    <a:pt x="3025" y="4872"/>
                  </a:cubicBezTo>
                  <a:cubicBezTo>
                    <a:pt x="3593" y="3891"/>
                    <a:pt x="3593" y="3891"/>
                    <a:pt x="3593" y="3891"/>
                  </a:cubicBezTo>
                  <a:cubicBezTo>
                    <a:pt x="4986" y="3037"/>
                    <a:pt x="4986" y="3037"/>
                    <a:pt x="4986" y="3037"/>
                  </a:cubicBezTo>
                  <a:cubicBezTo>
                    <a:pt x="6977" y="1889"/>
                    <a:pt x="6977" y="1889"/>
                    <a:pt x="6977" y="1889"/>
                  </a:cubicBezTo>
                  <a:cubicBezTo>
                    <a:pt x="7862" y="1524"/>
                    <a:pt x="7862" y="1524"/>
                    <a:pt x="7862" y="1524"/>
                  </a:cubicBezTo>
                  <a:cubicBezTo>
                    <a:pt x="11352" y="1524"/>
                    <a:pt x="11352" y="1524"/>
                    <a:pt x="11352" y="1524"/>
                  </a:cubicBezTo>
                  <a:cubicBezTo>
                    <a:pt x="12912" y="1835"/>
                    <a:pt x="12912" y="1835"/>
                    <a:pt x="12912" y="1835"/>
                  </a:cubicBezTo>
                  <a:cubicBezTo>
                    <a:pt x="14448" y="2720"/>
                    <a:pt x="14448" y="2720"/>
                    <a:pt x="14448" y="2720"/>
                  </a:cubicBezTo>
                  <a:cubicBezTo>
                    <a:pt x="14197" y="4513"/>
                    <a:pt x="14197" y="4513"/>
                    <a:pt x="14197" y="4513"/>
                  </a:cubicBezTo>
                  <a:cubicBezTo>
                    <a:pt x="14197" y="4513"/>
                    <a:pt x="14197" y="4513"/>
                    <a:pt x="14203" y="4519"/>
                  </a:cubicBezTo>
                  <a:cubicBezTo>
                    <a:pt x="15757" y="7215"/>
                    <a:pt x="15757" y="7215"/>
                    <a:pt x="15757" y="7215"/>
                  </a:cubicBezTo>
                  <a:lnTo>
                    <a:pt x="15763" y="7221"/>
                  </a:lnTo>
                  <a:cubicBezTo>
                    <a:pt x="17222" y="7616"/>
                    <a:pt x="17222" y="7616"/>
                    <a:pt x="17222" y="7616"/>
                  </a:cubicBezTo>
                  <a:cubicBezTo>
                    <a:pt x="18322" y="9527"/>
                    <a:pt x="18322" y="9527"/>
                    <a:pt x="18322" y="9527"/>
                  </a:cubicBezTo>
                  <a:cubicBezTo>
                    <a:pt x="16810" y="11919"/>
                    <a:pt x="16810" y="11919"/>
                    <a:pt x="16810" y="11919"/>
                  </a:cubicBezTo>
                  <a:cubicBezTo>
                    <a:pt x="16176" y="12929"/>
                    <a:pt x="16176" y="12929"/>
                    <a:pt x="16176" y="12929"/>
                  </a:cubicBezTo>
                  <a:lnTo>
                    <a:pt x="16176" y="12929"/>
                  </a:lnTo>
                  <a:cubicBezTo>
                    <a:pt x="15578" y="13957"/>
                    <a:pt x="15578" y="13957"/>
                    <a:pt x="15578" y="13957"/>
                  </a:cubicBezTo>
                  <a:cubicBezTo>
                    <a:pt x="12816" y="13258"/>
                    <a:pt x="12816" y="13258"/>
                    <a:pt x="12816" y="13258"/>
                  </a:cubicBezTo>
                  <a:cubicBezTo>
                    <a:pt x="12810" y="13258"/>
                    <a:pt x="12810" y="13258"/>
                    <a:pt x="12804" y="13258"/>
                  </a:cubicBezTo>
                  <a:cubicBezTo>
                    <a:pt x="12804" y="13264"/>
                    <a:pt x="12804" y="13264"/>
                    <a:pt x="12804" y="13270"/>
                  </a:cubicBezTo>
                  <a:cubicBezTo>
                    <a:pt x="13803" y="14925"/>
                    <a:pt x="13803" y="14925"/>
                    <a:pt x="13803" y="14925"/>
                  </a:cubicBezTo>
                  <a:cubicBezTo>
                    <a:pt x="12756" y="16737"/>
                    <a:pt x="12756" y="16737"/>
                    <a:pt x="12756" y="16737"/>
                  </a:cubicBezTo>
                  <a:cubicBezTo>
                    <a:pt x="11065" y="17287"/>
                    <a:pt x="11065" y="17287"/>
                    <a:pt x="11065" y="17287"/>
                  </a:cubicBezTo>
                  <a:cubicBezTo>
                    <a:pt x="11059" y="17287"/>
                    <a:pt x="11059" y="17287"/>
                    <a:pt x="11059" y="17287"/>
                  </a:cubicBezTo>
                  <a:cubicBezTo>
                    <a:pt x="8812" y="18584"/>
                    <a:pt x="8812" y="18584"/>
                    <a:pt x="8812" y="18584"/>
                  </a:cubicBezTo>
                  <a:cubicBezTo>
                    <a:pt x="6319" y="16868"/>
                    <a:pt x="6319" y="16868"/>
                    <a:pt x="6319" y="16868"/>
                  </a:cubicBezTo>
                  <a:lnTo>
                    <a:pt x="6319" y="16868"/>
                  </a:lnTo>
                  <a:cubicBezTo>
                    <a:pt x="3193" y="15063"/>
                    <a:pt x="3193" y="15063"/>
                    <a:pt x="3193" y="15063"/>
                  </a:cubicBezTo>
                  <a:cubicBezTo>
                    <a:pt x="3079" y="13264"/>
                    <a:pt x="3079" y="13264"/>
                    <a:pt x="3079" y="13264"/>
                  </a:cubicBezTo>
                  <a:lnTo>
                    <a:pt x="3079" y="13258"/>
                  </a:lnTo>
                  <a:cubicBezTo>
                    <a:pt x="1985" y="11363"/>
                    <a:pt x="1985" y="11363"/>
                    <a:pt x="1985" y="11363"/>
                  </a:cubicBezTo>
                  <a:cubicBezTo>
                    <a:pt x="1405" y="9761"/>
                    <a:pt x="1405" y="9761"/>
                    <a:pt x="1405" y="9761"/>
                  </a:cubicBezTo>
                  <a:lnTo>
                    <a:pt x="1405" y="9761"/>
                  </a:lnTo>
                  <a:cubicBezTo>
                    <a:pt x="18" y="7365"/>
                    <a:pt x="18" y="7365"/>
                    <a:pt x="18" y="7365"/>
                  </a:cubicBezTo>
                  <a:cubicBezTo>
                    <a:pt x="4155" y="4884"/>
                    <a:pt x="4155" y="4884"/>
                    <a:pt x="4155" y="4884"/>
                  </a:cubicBezTo>
                  <a:cubicBezTo>
                    <a:pt x="4305" y="6217"/>
                    <a:pt x="4305" y="6217"/>
                    <a:pt x="4305" y="6217"/>
                  </a:cubicBezTo>
                  <a:cubicBezTo>
                    <a:pt x="4311" y="6223"/>
                    <a:pt x="4311" y="6223"/>
                    <a:pt x="4316" y="6223"/>
                  </a:cubicBezTo>
                  <a:cubicBezTo>
                    <a:pt x="8764" y="6223"/>
                    <a:pt x="8764" y="6223"/>
                    <a:pt x="8764" y="6223"/>
                  </a:cubicBezTo>
                  <a:cubicBezTo>
                    <a:pt x="8770" y="6223"/>
                    <a:pt x="8770" y="6223"/>
                    <a:pt x="8770" y="6223"/>
                  </a:cubicBezTo>
                  <a:cubicBezTo>
                    <a:pt x="9504" y="5500"/>
                    <a:pt x="9504" y="5500"/>
                    <a:pt x="9504" y="5500"/>
                  </a:cubicBezTo>
                  <a:cubicBezTo>
                    <a:pt x="12015" y="5500"/>
                    <a:pt x="12015" y="5500"/>
                    <a:pt x="12015" y="5500"/>
                  </a:cubicBezTo>
                  <a:cubicBezTo>
                    <a:pt x="13426" y="5870"/>
                    <a:pt x="13426" y="5870"/>
                    <a:pt x="13426" y="5870"/>
                  </a:cubicBezTo>
                  <a:lnTo>
                    <a:pt x="13426" y="5870"/>
                  </a:lnTo>
                  <a:cubicBezTo>
                    <a:pt x="14986" y="6055"/>
                    <a:pt x="14986" y="6055"/>
                    <a:pt x="14986" y="6055"/>
                  </a:cubicBezTo>
                  <a:cubicBezTo>
                    <a:pt x="14986" y="6055"/>
                    <a:pt x="14992" y="6055"/>
                    <a:pt x="14992" y="6049"/>
                  </a:cubicBezTo>
                  <a:cubicBezTo>
                    <a:pt x="15769" y="4519"/>
                    <a:pt x="15769" y="4519"/>
                    <a:pt x="15769" y="4519"/>
                  </a:cubicBezTo>
                  <a:cubicBezTo>
                    <a:pt x="15775" y="4513"/>
                    <a:pt x="15775" y="4513"/>
                    <a:pt x="15775" y="4507"/>
                  </a:cubicBezTo>
                  <a:cubicBezTo>
                    <a:pt x="15769" y="4507"/>
                    <a:pt x="15769" y="4507"/>
                    <a:pt x="15769" y="4507"/>
                  </a:cubicBezTo>
                  <a:cubicBezTo>
                    <a:pt x="13946" y="3604"/>
                    <a:pt x="13946" y="3604"/>
                    <a:pt x="13946" y="3604"/>
                  </a:cubicBezTo>
                  <a:cubicBezTo>
                    <a:pt x="13940" y="3599"/>
                    <a:pt x="13940" y="3604"/>
                    <a:pt x="13934" y="3604"/>
                  </a:cubicBezTo>
                  <a:cubicBezTo>
                    <a:pt x="13934" y="3611"/>
                    <a:pt x="13934" y="3617"/>
                    <a:pt x="13940" y="3617"/>
                  </a:cubicBezTo>
                  <a:cubicBezTo>
                    <a:pt x="15751" y="4519"/>
                    <a:pt x="15751" y="4519"/>
                    <a:pt x="15751" y="4519"/>
                  </a:cubicBezTo>
                  <a:cubicBezTo>
                    <a:pt x="14980" y="6037"/>
                    <a:pt x="14980" y="6037"/>
                    <a:pt x="14980" y="6037"/>
                  </a:cubicBezTo>
                  <a:cubicBezTo>
                    <a:pt x="13432" y="5852"/>
                    <a:pt x="13432" y="5852"/>
                    <a:pt x="13432" y="5852"/>
                  </a:cubicBezTo>
                  <a:cubicBezTo>
                    <a:pt x="12021" y="5482"/>
                    <a:pt x="12021" y="5482"/>
                    <a:pt x="12021" y="5482"/>
                  </a:cubicBezTo>
                  <a:lnTo>
                    <a:pt x="12021" y="5482"/>
                  </a:lnTo>
                  <a:cubicBezTo>
                    <a:pt x="9504" y="5482"/>
                    <a:pt x="9504" y="5482"/>
                    <a:pt x="9504" y="5482"/>
                  </a:cubicBezTo>
                  <a:cubicBezTo>
                    <a:pt x="9498" y="5482"/>
                    <a:pt x="9498" y="5482"/>
                    <a:pt x="9498" y="5487"/>
                  </a:cubicBezTo>
                  <a:cubicBezTo>
                    <a:pt x="8764" y="6211"/>
                    <a:pt x="8764" y="6211"/>
                    <a:pt x="8764" y="6211"/>
                  </a:cubicBezTo>
                  <a:cubicBezTo>
                    <a:pt x="4323" y="6211"/>
                    <a:pt x="4323" y="6211"/>
                    <a:pt x="4323" y="6211"/>
                  </a:cubicBezTo>
                  <a:cubicBezTo>
                    <a:pt x="4167" y="4872"/>
                    <a:pt x="4167" y="4872"/>
                    <a:pt x="4167" y="4872"/>
                  </a:cubicBezTo>
                  <a:cubicBezTo>
                    <a:pt x="4167" y="4872"/>
                    <a:pt x="4167" y="4866"/>
                    <a:pt x="4161" y="4866"/>
                  </a:cubicBezTo>
                  <a:lnTo>
                    <a:pt x="4155" y="4866"/>
                  </a:lnTo>
                  <a:cubicBezTo>
                    <a:pt x="6" y="7353"/>
                    <a:pt x="6" y="7353"/>
                    <a:pt x="6" y="7353"/>
                  </a:cubicBezTo>
                  <a:cubicBezTo>
                    <a:pt x="0" y="7358"/>
                    <a:pt x="0" y="7358"/>
                    <a:pt x="0" y="7365"/>
                  </a:cubicBezTo>
                  <a:cubicBezTo>
                    <a:pt x="1387" y="9767"/>
                    <a:pt x="1387" y="9767"/>
                    <a:pt x="1387" y="9767"/>
                  </a:cubicBezTo>
                  <a:cubicBezTo>
                    <a:pt x="1967" y="11369"/>
                    <a:pt x="1967" y="11369"/>
                    <a:pt x="1967" y="11369"/>
                  </a:cubicBezTo>
                  <a:cubicBezTo>
                    <a:pt x="1973" y="11375"/>
                    <a:pt x="1973" y="11375"/>
                    <a:pt x="1973" y="11375"/>
                  </a:cubicBezTo>
                  <a:cubicBezTo>
                    <a:pt x="3061" y="13264"/>
                    <a:pt x="3061" y="13264"/>
                    <a:pt x="3061" y="13264"/>
                  </a:cubicBezTo>
                  <a:cubicBezTo>
                    <a:pt x="3175" y="15069"/>
                    <a:pt x="3175" y="15069"/>
                    <a:pt x="3175" y="15069"/>
                  </a:cubicBezTo>
                  <a:cubicBezTo>
                    <a:pt x="3175" y="15075"/>
                    <a:pt x="3181" y="15075"/>
                    <a:pt x="3181" y="15075"/>
                  </a:cubicBezTo>
                  <a:cubicBezTo>
                    <a:pt x="6307" y="16880"/>
                    <a:pt x="6307" y="16880"/>
                    <a:pt x="6307" y="16880"/>
                  </a:cubicBezTo>
                  <a:cubicBezTo>
                    <a:pt x="8806" y="18602"/>
                    <a:pt x="8806" y="18602"/>
                    <a:pt x="8806" y="18602"/>
                  </a:cubicBezTo>
                  <a:cubicBezTo>
                    <a:pt x="8812" y="18602"/>
                    <a:pt x="8812" y="18602"/>
                    <a:pt x="8818" y="18602"/>
                  </a:cubicBezTo>
                  <a:cubicBezTo>
                    <a:pt x="11071" y="17299"/>
                    <a:pt x="11071" y="17299"/>
                    <a:pt x="11071" y="17299"/>
                  </a:cubicBezTo>
                  <a:cubicBezTo>
                    <a:pt x="12768" y="16755"/>
                    <a:pt x="12768" y="16755"/>
                    <a:pt x="12768" y="16755"/>
                  </a:cubicBezTo>
                  <a:lnTo>
                    <a:pt x="12768" y="16749"/>
                  </a:lnTo>
                  <a:cubicBezTo>
                    <a:pt x="13821" y="14931"/>
                    <a:pt x="13821" y="14931"/>
                    <a:pt x="13821" y="14931"/>
                  </a:cubicBezTo>
                  <a:lnTo>
                    <a:pt x="13821" y="14925"/>
                  </a:lnTo>
                  <a:cubicBezTo>
                    <a:pt x="12828" y="13276"/>
                    <a:pt x="12828" y="13276"/>
                    <a:pt x="12828" y="13276"/>
                  </a:cubicBezTo>
                  <a:cubicBezTo>
                    <a:pt x="15584" y="13975"/>
                    <a:pt x="15584" y="13975"/>
                    <a:pt x="15584" y="13975"/>
                  </a:cubicBezTo>
                  <a:lnTo>
                    <a:pt x="15590" y="13975"/>
                  </a:lnTo>
                  <a:cubicBezTo>
                    <a:pt x="16188" y="12935"/>
                    <a:pt x="16188" y="12935"/>
                    <a:pt x="16188" y="12935"/>
                  </a:cubicBezTo>
                  <a:cubicBezTo>
                    <a:pt x="16828" y="11931"/>
                    <a:pt x="16828" y="11931"/>
                    <a:pt x="16828" y="11931"/>
                  </a:cubicBezTo>
                  <a:cubicBezTo>
                    <a:pt x="18340" y="9527"/>
                    <a:pt x="18340" y="9527"/>
                    <a:pt x="18340" y="9527"/>
                  </a:cubicBezTo>
                  <a:lnTo>
                    <a:pt x="18340" y="9522"/>
                  </a:lnTo>
                  <a:cubicBezTo>
                    <a:pt x="17234" y="7604"/>
                    <a:pt x="17234" y="7604"/>
                    <a:pt x="17234" y="7604"/>
                  </a:cubicBezTo>
                  <a:lnTo>
                    <a:pt x="17228" y="7604"/>
                  </a:lnTo>
                  <a:cubicBezTo>
                    <a:pt x="15769" y="7203"/>
                    <a:pt x="15769" y="7203"/>
                    <a:pt x="15769" y="7203"/>
                  </a:cubicBezTo>
                  <a:cubicBezTo>
                    <a:pt x="14215" y="4513"/>
                    <a:pt x="14215" y="4513"/>
                    <a:pt x="14215" y="4513"/>
                  </a:cubicBezTo>
                  <a:cubicBezTo>
                    <a:pt x="14466" y="2720"/>
                    <a:pt x="14466" y="2720"/>
                    <a:pt x="14466" y="2720"/>
                  </a:cubicBezTo>
                  <a:cubicBezTo>
                    <a:pt x="14466" y="2714"/>
                    <a:pt x="14466" y="2714"/>
                    <a:pt x="14460" y="2708"/>
                  </a:cubicBezTo>
                  <a:cubicBezTo>
                    <a:pt x="12918" y="1817"/>
                    <a:pt x="12918" y="1817"/>
                    <a:pt x="12918" y="1817"/>
                  </a:cubicBezTo>
                  <a:cubicBezTo>
                    <a:pt x="12918" y="1817"/>
                    <a:pt x="12918" y="1817"/>
                    <a:pt x="12912" y="1817"/>
                  </a:cubicBezTo>
                  <a:cubicBezTo>
                    <a:pt x="11352" y="1512"/>
                    <a:pt x="11352" y="1512"/>
                    <a:pt x="11352" y="1512"/>
                  </a:cubicBezTo>
                  <a:lnTo>
                    <a:pt x="11352" y="1512"/>
                  </a:lnTo>
                  <a:cubicBezTo>
                    <a:pt x="7862" y="1512"/>
                    <a:pt x="7862" y="1512"/>
                    <a:pt x="7862" y="1512"/>
                  </a:cubicBezTo>
                  <a:lnTo>
                    <a:pt x="7855" y="1512"/>
                  </a:lnTo>
                  <a:cubicBezTo>
                    <a:pt x="6971" y="1871"/>
                    <a:pt x="6971" y="1871"/>
                    <a:pt x="6971" y="1871"/>
                  </a:cubicBezTo>
                  <a:cubicBezTo>
                    <a:pt x="6965" y="1877"/>
                    <a:pt x="6965" y="1877"/>
                    <a:pt x="6965" y="1877"/>
                  </a:cubicBezTo>
                  <a:cubicBezTo>
                    <a:pt x="4974" y="3025"/>
                    <a:pt x="4974" y="3025"/>
                    <a:pt x="4974" y="3025"/>
                  </a:cubicBezTo>
                  <a:lnTo>
                    <a:pt x="4974" y="3025"/>
                  </a:lnTo>
                  <a:cubicBezTo>
                    <a:pt x="3581" y="3880"/>
                    <a:pt x="3581" y="3880"/>
                    <a:pt x="3581" y="3880"/>
                  </a:cubicBezTo>
                  <a:lnTo>
                    <a:pt x="3581" y="3880"/>
                  </a:lnTo>
                  <a:cubicBezTo>
                    <a:pt x="3007" y="4872"/>
                    <a:pt x="3007" y="4872"/>
                    <a:pt x="3007" y="4872"/>
                  </a:cubicBezTo>
                  <a:cubicBezTo>
                    <a:pt x="3007" y="4872"/>
                    <a:pt x="3007" y="4872"/>
                    <a:pt x="3007" y="4878"/>
                  </a:cubicBezTo>
                  <a:cubicBezTo>
                    <a:pt x="3581" y="5864"/>
                    <a:pt x="3581" y="5864"/>
                    <a:pt x="3581" y="5864"/>
                  </a:cubicBezTo>
                  <a:cubicBezTo>
                    <a:pt x="3498" y="8632"/>
                    <a:pt x="3498" y="8632"/>
                    <a:pt x="3498" y="8632"/>
                  </a:cubicBezTo>
                  <a:lnTo>
                    <a:pt x="3498" y="8632"/>
                  </a:lnTo>
                  <a:cubicBezTo>
                    <a:pt x="3498" y="10896"/>
                    <a:pt x="3498" y="10896"/>
                    <a:pt x="3498" y="10896"/>
                  </a:cubicBezTo>
                  <a:cubicBezTo>
                    <a:pt x="3067" y="11363"/>
                    <a:pt x="3067" y="11363"/>
                    <a:pt x="3067" y="11363"/>
                  </a:cubicBezTo>
                  <a:cubicBezTo>
                    <a:pt x="3061" y="11369"/>
                    <a:pt x="3061" y="11369"/>
                    <a:pt x="3067" y="11375"/>
                  </a:cubicBezTo>
                  <a:cubicBezTo>
                    <a:pt x="3611" y="12319"/>
                    <a:pt x="3611" y="12319"/>
                    <a:pt x="3611" y="12319"/>
                  </a:cubicBezTo>
                  <a:cubicBezTo>
                    <a:pt x="3611" y="12325"/>
                    <a:pt x="3617" y="12325"/>
                    <a:pt x="3623" y="12325"/>
                  </a:cubicBezTo>
                  <a:cubicBezTo>
                    <a:pt x="6140" y="11375"/>
                    <a:pt x="6140" y="11375"/>
                    <a:pt x="6140" y="11375"/>
                  </a:cubicBezTo>
                  <a:cubicBezTo>
                    <a:pt x="9576" y="11375"/>
                    <a:pt x="9576" y="11375"/>
                    <a:pt x="9576" y="11375"/>
                  </a:cubicBezTo>
                  <a:cubicBezTo>
                    <a:pt x="9881" y="13264"/>
                    <a:pt x="9881" y="13264"/>
                    <a:pt x="9881" y="13264"/>
                  </a:cubicBezTo>
                  <a:cubicBezTo>
                    <a:pt x="9881" y="13270"/>
                    <a:pt x="9881" y="13270"/>
                    <a:pt x="9887" y="13270"/>
                  </a:cubicBezTo>
                  <a:cubicBezTo>
                    <a:pt x="9887" y="13270"/>
                    <a:pt x="9887" y="13270"/>
                    <a:pt x="9893" y="13270"/>
                  </a:cubicBezTo>
                  <a:cubicBezTo>
                    <a:pt x="12087" y="12002"/>
                    <a:pt x="12087" y="12002"/>
                    <a:pt x="12087" y="12002"/>
                  </a:cubicBezTo>
                  <a:lnTo>
                    <a:pt x="12087" y="12002"/>
                  </a:lnTo>
                  <a:cubicBezTo>
                    <a:pt x="12721" y="11506"/>
                    <a:pt x="12721" y="11506"/>
                    <a:pt x="12721" y="11506"/>
                  </a:cubicBezTo>
                  <a:cubicBezTo>
                    <a:pt x="12721" y="11506"/>
                    <a:pt x="12721" y="11506"/>
                    <a:pt x="12727" y="11506"/>
                  </a:cubicBezTo>
                  <a:cubicBezTo>
                    <a:pt x="14729" y="8028"/>
                    <a:pt x="14729" y="8028"/>
                    <a:pt x="14729" y="8028"/>
                  </a:cubicBezTo>
                  <a:cubicBezTo>
                    <a:pt x="14735" y="8028"/>
                    <a:pt x="14735" y="8022"/>
                    <a:pt x="14729" y="8022"/>
                  </a:cubicBezTo>
                  <a:cubicBezTo>
                    <a:pt x="14729" y="8016"/>
                    <a:pt x="14723" y="8016"/>
                    <a:pt x="14723" y="8016"/>
                  </a:cubicBezTo>
                  <a:cubicBezTo>
                    <a:pt x="11716" y="9755"/>
                    <a:pt x="11716" y="9755"/>
                    <a:pt x="11716" y="9755"/>
                  </a:cubicBezTo>
                  <a:cubicBezTo>
                    <a:pt x="11130" y="8560"/>
                    <a:pt x="11130" y="8560"/>
                    <a:pt x="11130" y="8560"/>
                  </a:cubicBezTo>
                  <a:cubicBezTo>
                    <a:pt x="11130" y="8554"/>
                    <a:pt x="11124" y="8554"/>
                    <a:pt x="11124" y="8554"/>
                  </a:cubicBezTo>
                  <a:cubicBezTo>
                    <a:pt x="8764" y="8554"/>
                    <a:pt x="8764" y="8554"/>
                    <a:pt x="8764" y="8554"/>
                  </a:cubicBezTo>
                  <a:cubicBezTo>
                    <a:pt x="7658" y="8142"/>
                    <a:pt x="7658" y="8142"/>
                    <a:pt x="7658" y="8142"/>
                  </a:cubicBezTo>
                  <a:cubicBezTo>
                    <a:pt x="7658" y="4292"/>
                    <a:pt x="7658" y="4292"/>
                    <a:pt x="7658" y="4292"/>
                  </a:cubicBezTo>
                  <a:cubicBezTo>
                    <a:pt x="8740" y="3037"/>
                    <a:pt x="8740" y="3037"/>
                    <a:pt x="8740" y="3037"/>
                  </a:cubicBezTo>
                  <a:lnTo>
                    <a:pt x="8740" y="3037"/>
                  </a:lnTo>
                  <a:cubicBezTo>
                    <a:pt x="10467" y="36"/>
                    <a:pt x="10467" y="36"/>
                    <a:pt x="10467" y="36"/>
                  </a:cubicBezTo>
                  <a:cubicBezTo>
                    <a:pt x="10467" y="3031"/>
                    <a:pt x="10467" y="3031"/>
                    <a:pt x="10467" y="3031"/>
                  </a:cubicBezTo>
                  <a:lnTo>
                    <a:pt x="10473" y="3037"/>
                  </a:lnTo>
                  <a:cubicBezTo>
                    <a:pt x="11382" y="4400"/>
                    <a:pt x="11382" y="4400"/>
                    <a:pt x="11382" y="4400"/>
                  </a:cubicBezTo>
                  <a:cubicBezTo>
                    <a:pt x="10126" y="6576"/>
                    <a:pt x="10126" y="6576"/>
                    <a:pt x="10126" y="6576"/>
                  </a:cubicBezTo>
                  <a:cubicBezTo>
                    <a:pt x="9349" y="7538"/>
                    <a:pt x="9349" y="7538"/>
                    <a:pt x="9349" y="7538"/>
                  </a:cubicBezTo>
                  <a:cubicBezTo>
                    <a:pt x="9343" y="7538"/>
                    <a:pt x="9343" y="7544"/>
                    <a:pt x="9349" y="7544"/>
                  </a:cubicBezTo>
                  <a:cubicBezTo>
                    <a:pt x="10527" y="9587"/>
                    <a:pt x="10527" y="9587"/>
                    <a:pt x="10527" y="9587"/>
                  </a:cubicBezTo>
                  <a:cubicBezTo>
                    <a:pt x="10610" y="11996"/>
                    <a:pt x="10610" y="11996"/>
                    <a:pt x="10610" y="11996"/>
                  </a:cubicBezTo>
                  <a:cubicBezTo>
                    <a:pt x="10610" y="11996"/>
                    <a:pt x="10610" y="11996"/>
                    <a:pt x="10610" y="12002"/>
                  </a:cubicBezTo>
                  <a:cubicBezTo>
                    <a:pt x="12069" y="14525"/>
                    <a:pt x="12069" y="14525"/>
                    <a:pt x="12069" y="14525"/>
                  </a:cubicBezTo>
                  <a:cubicBezTo>
                    <a:pt x="10616" y="14525"/>
                    <a:pt x="10616" y="14525"/>
                    <a:pt x="10616" y="14525"/>
                  </a:cubicBezTo>
                  <a:cubicBezTo>
                    <a:pt x="10616" y="14525"/>
                    <a:pt x="10610" y="14525"/>
                    <a:pt x="10610" y="14531"/>
                  </a:cubicBezTo>
                  <a:cubicBezTo>
                    <a:pt x="10305" y="15989"/>
                    <a:pt x="10305" y="15989"/>
                    <a:pt x="10305" y="15989"/>
                  </a:cubicBezTo>
                  <a:cubicBezTo>
                    <a:pt x="8824" y="18566"/>
                    <a:pt x="8824" y="18566"/>
                    <a:pt x="8824" y="18566"/>
                  </a:cubicBezTo>
                  <a:cubicBezTo>
                    <a:pt x="8824" y="15989"/>
                    <a:pt x="8824" y="15989"/>
                    <a:pt x="8824" y="15989"/>
                  </a:cubicBezTo>
                  <a:cubicBezTo>
                    <a:pt x="8824" y="15989"/>
                    <a:pt x="8818" y="15989"/>
                    <a:pt x="8818" y="15983"/>
                  </a:cubicBezTo>
                  <a:cubicBezTo>
                    <a:pt x="7359" y="15063"/>
                    <a:pt x="7359" y="15063"/>
                    <a:pt x="7359" y="15063"/>
                  </a:cubicBezTo>
                  <a:lnTo>
                    <a:pt x="7359" y="15063"/>
                  </a:lnTo>
                  <a:cubicBezTo>
                    <a:pt x="5285" y="15063"/>
                    <a:pt x="5285" y="15063"/>
                    <a:pt x="5285" y="15063"/>
                  </a:cubicBezTo>
                  <a:cubicBezTo>
                    <a:pt x="6319" y="13270"/>
                    <a:pt x="6319" y="13270"/>
                    <a:pt x="6319" y="13270"/>
                  </a:cubicBezTo>
                  <a:cubicBezTo>
                    <a:pt x="7001" y="12869"/>
                    <a:pt x="7001" y="12869"/>
                    <a:pt x="7001" y="12869"/>
                  </a:cubicBezTo>
                  <a:cubicBezTo>
                    <a:pt x="7007" y="12869"/>
                    <a:pt x="7007" y="12863"/>
                    <a:pt x="7007" y="12863"/>
                  </a:cubicBezTo>
                  <a:cubicBezTo>
                    <a:pt x="7007" y="9874"/>
                    <a:pt x="7007" y="9874"/>
                    <a:pt x="7007" y="9874"/>
                  </a:cubicBezTo>
                  <a:lnTo>
                    <a:pt x="7001" y="9868"/>
                  </a:lnTo>
                  <a:cubicBezTo>
                    <a:pt x="5476" y="9755"/>
                    <a:pt x="5476" y="9755"/>
                    <a:pt x="5476" y="9755"/>
                  </a:cubicBezTo>
                  <a:cubicBezTo>
                    <a:pt x="4825" y="8632"/>
                    <a:pt x="4825" y="8632"/>
                    <a:pt x="4825" y="8632"/>
                  </a:cubicBezTo>
                  <a:cubicBezTo>
                    <a:pt x="5434" y="8153"/>
                    <a:pt x="5434" y="8153"/>
                    <a:pt x="5434" y="8153"/>
                  </a:cubicBezTo>
                  <a:cubicBezTo>
                    <a:pt x="5434" y="8148"/>
                    <a:pt x="5434" y="8148"/>
                    <a:pt x="5434" y="8142"/>
                  </a:cubicBezTo>
                  <a:cubicBezTo>
                    <a:pt x="5434" y="4292"/>
                    <a:pt x="5434" y="4292"/>
                    <a:pt x="5434" y="4292"/>
                  </a:cubicBezTo>
                  <a:cubicBezTo>
                    <a:pt x="6313" y="3037"/>
                    <a:pt x="6313" y="3037"/>
                    <a:pt x="6313" y="3037"/>
                  </a:cubicBezTo>
                  <a:lnTo>
                    <a:pt x="6313" y="3031"/>
                  </a:lnTo>
                  <a:cubicBezTo>
                    <a:pt x="6313" y="741"/>
                    <a:pt x="6313" y="741"/>
                    <a:pt x="6313" y="741"/>
                  </a:cubicBezTo>
                  <a:cubicBezTo>
                    <a:pt x="8621" y="1889"/>
                    <a:pt x="8621" y="1889"/>
                    <a:pt x="8621" y="1889"/>
                  </a:cubicBezTo>
                  <a:cubicBezTo>
                    <a:pt x="10126" y="4406"/>
                    <a:pt x="10126" y="4406"/>
                    <a:pt x="10126" y="4406"/>
                  </a:cubicBezTo>
                  <a:cubicBezTo>
                    <a:pt x="10132" y="4400"/>
                    <a:pt x="10132" y="4400"/>
                    <a:pt x="10132" y="4400"/>
                  </a:cubicBezTo>
                  <a:cubicBezTo>
                    <a:pt x="10126" y="4406"/>
                    <a:pt x="10126" y="4406"/>
                    <a:pt x="10126" y="4406"/>
                  </a:cubicBezTo>
                  <a:cubicBezTo>
                    <a:pt x="11382" y="6587"/>
                    <a:pt x="11382" y="6587"/>
                    <a:pt x="11382" y="6587"/>
                  </a:cubicBezTo>
                  <a:lnTo>
                    <a:pt x="11382" y="6587"/>
                  </a:lnTo>
                  <a:cubicBezTo>
                    <a:pt x="12709" y="8028"/>
                    <a:pt x="12709" y="8028"/>
                    <a:pt x="12709" y="8028"/>
                  </a:cubicBezTo>
                  <a:cubicBezTo>
                    <a:pt x="14717" y="11506"/>
                    <a:pt x="14717" y="11506"/>
                    <a:pt x="14717" y="11506"/>
                  </a:cubicBezTo>
                  <a:cubicBezTo>
                    <a:pt x="14717" y="11506"/>
                    <a:pt x="14717" y="11506"/>
                    <a:pt x="14723" y="11506"/>
                  </a:cubicBezTo>
                  <a:cubicBezTo>
                    <a:pt x="15578" y="11907"/>
                    <a:pt x="15578" y="11907"/>
                    <a:pt x="15578" y="11907"/>
                  </a:cubicBezTo>
                  <a:cubicBezTo>
                    <a:pt x="16774" y="13975"/>
                    <a:pt x="16774" y="13975"/>
                    <a:pt x="16774" y="13975"/>
                  </a:cubicBezTo>
                  <a:cubicBezTo>
                    <a:pt x="16774" y="13975"/>
                    <a:pt x="16774" y="13975"/>
                    <a:pt x="16780" y="13975"/>
                  </a:cubicBezTo>
                  <a:lnTo>
                    <a:pt x="16786" y="13975"/>
                  </a:lnTo>
                  <a:cubicBezTo>
                    <a:pt x="17383" y="12935"/>
                    <a:pt x="17383" y="12935"/>
                    <a:pt x="17383" y="12935"/>
                  </a:cubicBezTo>
                  <a:lnTo>
                    <a:pt x="17383" y="12935"/>
                  </a:lnTo>
                  <a:cubicBezTo>
                    <a:pt x="16684" y="8566"/>
                    <a:pt x="16684" y="8566"/>
                    <a:pt x="16684" y="8566"/>
                  </a:cubicBezTo>
                  <a:cubicBezTo>
                    <a:pt x="16678" y="8566"/>
                    <a:pt x="16678" y="8560"/>
                    <a:pt x="16678" y="8560"/>
                  </a:cubicBezTo>
                  <a:cubicBezTo>
                    <a:pt x="16672" y="8560"/>
                    <a:pt x="16672" y="8560"/>
                    <a:pt x="16666" y="8566"/>
                  </a:cubicBezTo>
                  <a:cubicBezTo>
                    <a:pt x="15721" y="9761"/>
                    <a:pt x="15721" y="9761"/>
                    <a:pt x="15721" y="9761"/>
                  </a:cubicBezTo>
                  <a:lnTo>
                    <a:pt x="15721" y="9767"/>
                  </a:lnTo>
                  <a:cubicBezTo>
                    <a:pt x="16810" y="11931"/>
                    <a:pt x="16810" y="11931"/>
                    <a:pt x="16810" y="11931"/>
                  </a:cubicBezTo>
                  <a:cubicBezTo>
                    <a:pt x="16815" y="11931"/>
                    <a:pt x="16815" y="11931"/>
                    <a:pt x="16821" y="11931"/>
                  </a:cubicBezTo>
                  <a:cubicBezTo>
                    <a:pt x="16828" y="11931"/>
                    <a:pt x="16828" y="11925"/>
                    <a:pt x="16828" y="1191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44" name="Freeform 18"/>
            <p:cNvSpPr>
              <a:spLocks noChangeArrowheads="1"/>
            </p:cNvSpPr>
            <p:nvPr/>
          </p:nvSpPr>
          <p:spPr bwMode="auto">
            <a:xfrm>
              <a:off x="14560549" y="3913276"/>
              <a:ext cx="1905769" cy="1647466"/>
            </a:xfrm>
            <a:custGeom>
              <a:avLst/>
              <a:gdLst>
                <a:gd name="T0" fmla="*/ 783 w 3122"/>
                <a:gd name="T1" fmla="*/ 2696 h 2697"/>
                <a:gd name="T2" fmla="*/ 0 w 3122"/>
                <a:gd name="T3" fmla="*/ 1351 h 2697"/>
                <a:gd name="T4" fmla="*/ 783 w 3122"/>
                <a:gd name="T5" fmla="*/ 0 h 2697"/>
                <a:gd name="T6" fmla="*/ 2337 w 3122"/>
                <a:gd name="T7" fmla="*/ 0 h 2697"/>
                <a:gd name="T8" fmla="*/ 3121 w 3122"/>
                <a:gd name="T9" fmla="*/ 1351 h 2697"/>
                <a:gd name="T10" fmla="*/ 2337 w 3122"/>
                <a:gd name="T11" fmla="*/ 2696 h 2697"/>
                <a:gd name="T12" fmla="*/ 783 w 3122"/>
                <a:gd name="T13" fmla="*/ 2696 h 26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22" h="2697">
                  <a:moveTo>
                    <a:pt x="783" y="2696"/>
                  </a:moveTo>
                  <a:lnTo>
                    <a:pt x="0" y="1351"/>
                  </a:lnTo>
                  <a:lnTo>
                    <a:pt x="783" y="0"/>
                  </a:lnTo>
                  <a:lnTo>
                    <a:pt x="2337" y="0"/>
                  </a:lnTo>
                  <a:lnTo>
                    <a:pt x="3121" y="1351"/>
                  </a:lnTo>
                  <a:lnTo>
                    <a:pt x="2337" y="2696"/>
                  </a:lnTo>
                  <a:lnTo>
                    <a:pt x="783" y="2696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45" name="Freeform 19"/>
            <p:cNvSpPr>
              <a:spLocks noChangeArrowheads="1"/>
            </p:cNvSpPr>
            <p:nvPr/>
          </p:nvSpPr>
          <p:spPr bwMode="auto">
            <a:xfrm>
              <a:off x="14555167" y="3910585"/>
              <a:ext cx="1911152" cy="1658234"/>
            </a:xfrm>
            <a:custGeom>
              <a:avLst/>
              <a:gdLst>
                <a:gd name="T0" fmla="*/ 789 w 3133"/>
                <a:gd name="T1" fmla="*/ 2702 h 2715"/>
                <a:gd name="T2" fmla="*/ 795 w 3133"/>
                <a:gd name="T3" fmla="*/ 2702 h 2715"/>
                <a:gd name="T4" fmla="*/ 18 w 3133"/>
                <a:gd name="T5" fmla="*/ 1357 h 2715"/>
                <a:gd name="T6" fmla="*/ 789 w 3133"/>
                <a:gd name="T7" fmla="*/ 12 h 2715"/>
                <a:gd name="T8" fmla="*/ 2343 w 3133"/>
                <a:gd name="T9" fmla="*/ 12 h 2715"/>
                <a:gd name="T10" fmla="*/ 3114 w 3133"/>
                <a:gd name="T11" fmla="*/ 1357 h 2715"/>
                <a:gd name="T12" fmla="*/ 2343 w 3133"/>
                <a:gd name="T13" fmla="*/ 2696 h 2715"/>
                <a:gd name="T14" fmla="*/ 789 w 3133"/>
                <a:gd name="T15" fmla="*/ 2696 h 2715"/>
                <a:gd name="T16" fmla="*/ 789 w 3133"/>
                <a:gd name="T17" fmla="*/ 2702 h 2715"/>
                <a:gd name="T18" fmla="*/ 795 w 3133"/>
                <a:gd name="T19" fmla="*/ 2702 h 2715"/>
                <a:gd name="T20" fmla="*/ 789 w 3133"/>
                <a:gd name="T21" fmla="*/ 2702 h 2715"/>
                <a:gd name="T22" fmla="*/ 789 w 3133"/>
                <a:gd name="T23" fmla="*/ 2714 h 2715"/>
                <a:gd name="T24" fmla="*/ 2349 w 3133"/>
                <a:gd name="T25" fmla="*/ 2714 h 2715"/>
                <a:gd name="T26" fmla="*/ 3132 w 3133"/>
                <a:gd name="T27" fmla="*/ 1357 h 2715"/>
                <a:gd name="T28" fmla="*/ 2349 w 3133"/>
                <a:gd name="T29" fmla="*/ 0 h 2715"/>
                <a:gd name="T30" fmla="*/ 783 w 3133"/>
                <a:gd name="T31" fmla="*/ 0 h 2715"/>
                <a:gd name="T32" fmla="*/ 0 w 3133"/>
                <a:gd name="T33" fmla="*/ 1357 h 2715"/>
                <a:gd name="T34" fmla="*/ 783 w 3133"/>
                <a:gd name="T35" fmla="*/ 2714 h 2715"/>
                <a:gd name="T36" fmla="*/ 789 w 3133"/>
                <a:gd name="T37" fmla="*/ 2714 h 2715"/>
                <a:gd name="T38" fmla="*/ 789 w 3133"/>
                <a:gd name="T39" fmla="*/ 2702 h 27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133" h="2715">
                  <a:moveTo>
                    <a:pt x="789" y="2702"/>
                  </a:moveTo>
                  <a:lnTo>
                    <a:pt x="795" y="2702"/>
                  </a:lnTo>
                  <a:lnTo>
                    <a:pt x="18" y="1357"/>
                  </a:lnTo>
                  <a:lnTo>
                    <a:pt x="789" y="12"/>
                  </a:lnTo>
                  <a:lnTo>
                    <a:pt x="2343" y="12"/>
                  </a:lnTo>
                  <a:lnTo>
                    <a:pt x="3114" y="1357"/>
                  </a:lnTo>
                  <a:lnTo>
                    <a:pt x="2343" y="2696"/>
                  </a:lnTo>
                  <a:lnTo>
                    <a:pt x="789" y="2696"/>
                  </a:lnTo>
                  <a:lnTo>
                    <a:pt x="789" y="2702"/>
                  </a:lnTo>
                  <a:lnTo>
                    <a:pt x="795" y="2702"/>
                  </a:lnTo>
                  <a:lnTo>
                    <a:pt x="789" y="2702"/>
                  </a:lnTo>
                  <a:lnTo>
                    <a:pt x="789" y="2714"/>
                  </a:lnTo>
                  <a:lnTo>
                    <a:pt x="2349" y="2714"/>
                  </a:lnTo>
                  <a:lnTo>
                    <a:pt x="3132" y="1357"/>
                  </a:lnTo>
                  <a:lnTo>
                    <a:pt x="2349" y="0"/>
                  </a:lnTo>
                  <a:lnTo>
                    <a:pt x="783" y="0"/>
                  </a:lnTo>
                  <a:lnTo>
                    <a:pt x="0" y="1357"/>
                  </a:lnTo>
                  <a:lnTo>
                    <a:pt x="783" y="2714"/>
                  </a:lnTo>
                  <a:lnTo>
                    <a:pt x="789" y="2714"/>
                  </a:lnTo>
                  <a:lnTo>
                    <a:pt x="789" y="2702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46" name="Freeform 20"/>
            <p:cNvSpPr>
              <a:spLocks noChangeArrowheads="1"/>
            </p:cNvSpPr>
            <p:nvPr/>
          </p:nvSpPr>
          <p:spPr bwMode="auto">
            <a:xfrm>
              <a:off x="8310276" y="9254083"/>
              <a:ext cx="2546408" cy="2204698"/>
            </a:xfrm>
            <a:custGeom>
              <a:avLst/>
              <a:gdLst>
                <a:gd name="T0" fmla="*/ 1040 w 4173"/>
                <a:gd name="T1" fmla="*/ 3610 h 3611"/>
                <a:gd name="T2" fmla="*/ 0 w 4173"/>
                <a:gd name="T3" fmla="*/ 1805 h 3611"/>
                <a:gd name="T4" fmla="*/ 1040 w 4173"/>
                <a:gd name="T5" fmla="*/ 0 h 3611"/>
                <a:gd name="T6" fmla="*/ 3126 w 4173"/>
                <a:gd name="T7" fmla="*/ 0 h 3611"/>
                <a:gd name="T8" fmla="*/ 4172 w 4173"/>
                <a:gd name="T9" fmla="*/ 1805 h 3611"/>
                <a:gd name="T10" fmla="*/ 3126 w 4173"/>
                <a:gd name="T11" fmla="*/ 3610 h 3611"/>
                <a:gd name="T12" fmla="*/ 1040 w 4173"/>
                <a:gd name="T13" fmla="*/ 3610 h 36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73" h="3611">
                  <a:moveTo>
                    <a:pt x="1040" y="3610"/>
                  </a:moveTo>
                  <a:lnTo>
                    <a:pt x="0" y="1805"/>
                  </a:lnTo>
                  <a:lnTo>
                    <a:pt x="1040" y="0"/>
                  </a:lnTo>
                  <a:lnTo>
                    <a:pt x="3126" y="0"/>
                  </a:lnTo>
                  <a:lnTo>
                    <a:pt x="4172" y="1805"/>
                  </a:lnTo>
                  <a:lnTo>
                    <a:pt x="3126" y="3610"/>
                  </a:lnTo>
                  <a:lnTo>
                    <a:pt x="1040" y="361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47" name="Freeform 21"/>
            <p:cNvSpPr>
              <a:spLocks noChangeArrowheads="1"/>
            </p:cNvSpPr>
            <p:nvPr/>
          </p:nvSpPr>
          <p:spPr bwMode="auto">
            <a:xfrm>
              <a:off x="8302200" y="9251390"/>
              <a:ext cx="2557175" cy="2215464"/>
            </a:xfrm>
            <a:custGeom>
              <a:avLst/>
              <a:gdLst>
                <a:gd name="T0" fmla="*/ 1052 w 4191"/>
                <a:gd name="T1" fmla="*/ 3616 h 3629"/>
                <a:gd name="T2" fmla="*/ 1058 w 4191"/>
                <a:gd name="T3" fmla="*/ 3616 h 3629"/>
                <a:gd name="T4" fmla="*/ 18 w 4191"/>
                <a:gd name="T5" fmla="*/ 1811 h 3629"/>
                <a:gd name="T6" fmla="*/ 1058 w 4191"/>
                <a:gd name="T7" fmla="*/ 12 h 3629"/>
                <a:gd name="T8" fmla="*/ 3132 w 4191"/>
                <a:gd name="T9" fmla="*/ 12 h 3629"/>
                <a:gd name="T10" fmla="*/ 4172 w 4191"/>
                <a:gd name="T11" fmla="*/ 1811 h 3629"/>
                <a:gd name="T12" fmla="*/ 3132 w 4191"/>
                <a:gd name="T13" fmla="*/ 3610 h 3629"/>
                <a:gd name="T14" fmla="*/ 1052 w 4191"/>
                <a:gd name="T15" fmla="*/ 3610 h 3629"/>
                <a:gd name="T16" fmla="*/ 1052 w 4191"/>
                <a:gd name="T17" fmla="*/ 3616 h 3629"/>
                <a:gd name="T18" fmla="*/ 1058 w 4191"/>
                <a:gd name="T19" fmla="*/ 3616 h 3629"/>
                <a:gd name="T20" fmla="*/ 1052 w 4191"/>
                <a:gd name="T21" fmla="*/ 3616 h 3629"/>
                <a:gd name="T22" fmla="*/ 1052 w 4191"/>
                <a:gd name="T23" fmla="*/ 3628 h 3629"/>
                <a:gd name="T24" fmla="*/ 3144 w 4191"/>
                <a:gd name="T25" fmla="*/ 3628 h 3629"/>
                <a:gd name="T26" fmla="*/ 4190 w 4191"/>
                <a:gd name="T27" fmla="*/ 1811 h 3629"/>
                <a:gd name="T28" fmla="*/ 3144 w 4191"/>
                <a:gd name="T29" fmla="*/ 0 h 3629"/>
                <a:gd name="T30" fmla="*/ 1046 w 4191"/>
                <a:gd name="T31" fmla="*/ 0 h 3629"/>
                <a:gd name="T32" fmla="*/ 0 w 4191"/>
                <a:gd name="T33" fmla="*/ 1811 h 3629"/>
                <a:gd name="T34" fmla="*/ 1046 w 4191"/>
                <a:gd name="T35" fmla="*/ 3628 h 3629"/>
                <a:gd name="T36" fmla="*/ 1052 w 4191"/>
                <a:gd name="T37" fmla="*/ 3628 h 3629"/>
                <a:gd name="T38" fmla="*/ 1052 w 4191"/>
                <a:gd name="T39" fmla="*/ 3616 h 3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191" h="3629">
                  <a:moveTo>
                    <a:pt x="1052" y="3616"/>
                  </a:moveTo>
                  <a:lnTo>
                    <a:pt x="1058" y="3616"/>
                  </a:lnTo>
                  <a:lnTo>
                    <a:pt x="18" y="1811"/>
                  </a:lnTo>
                  <a:lnTo>
                    <a:pt x="1058" y="12"/>
                  </a:lnTo>
                  <a:lnTo>
                    <a:pt x="3132" y="12"/>
                  </a:lnTo>
                  <a:lnTo>
                    <a:pt x="4172" y="1811"/>
                  </a:lnTo>
                  <a:lnTo>
                    <a:pt x="3132" y="3610"/>
                  </a:lnTo>
                  <a:lnTo>
                    <a:pt x="1052" y="3610"/>
                  </a:lnTo>
                  <a:lnTo>
                    <a:pt x="1052" y="3616"/>
                  </a:lnTo>
                  <a:lnTo>
                    <a:pt x="1058" y="3616"/>
                  </a:lnTo>
                  <a:lnTo>
                    <a:pt x="1052" y="3616"/>
                  </a:lnTo>
                  <a:lnTo>
                    <a:pt x="1052" y="3628"/>
                  </a:lnTo>
                  <a:lnTo>
                    <a:pt x="3144" y="3628"/>
                  </a:lnTo>
                  <a:lnTo>
                    <a:pt x="4190" y="1811"/>
                  </a:lnTo>
                  <a:lnTo>
                    <a:pt x="3144" y="0"/>
                  </a:lnTo>
                  <a:lnTo>
                    <a:pt x="1046" y="0"/>
                  </a:lnTo>
                  <a:lnTo>
                    <a:pt x="0" y="1811"/>
                  </a:lnTo>
                  <a:lnTo>
                    <a:pt x="1046" y="3628"/>
                  </a:lnTo>
                  <a:lnTo>
                    <a:pt x="1052" y="3628"/>
                  </a:lnTo>
                  <a:lnTo>
                    <a:pt x="1052" y="361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48" name="Freeform 22"/>
            <p:cNvSpPr>
              <a:spLocks noChangeArrowheads="1"/>
            </p:cNvSpPr>
            <p:nvPr/>
          </p:nvSpPr>
          <p:spPr bwMode="auto">
            <a:xfrm>
              <a:off x="10108374" y="7186674"/>
              <a:ext cx="2104958" cy="1825134"/>
            </a:xfrm>
            <a:custGeom>
              <a:avLst/>
              <a:gdLst>
                <a:gd name="T0" fmla="*/ 867 w 3449"/>
                <a:gd name="T1" fmla="*/ 2989 h 2990"/>
                <a:gd name="T2" fmla="*/ 0 w 3449"/>
                <a:gd name="T3" fmla="*/ 1495 h 2990"/>
                <a:gd name="T4" fmla="*/ 867 w 3449"/>
                <a:gd name="T5" fmla="*/ 0 h 2990"/>
                <a:gd name="T6" fmla="*/ 2588 w 3449"/>
                <a:gd name="T7" fmla="*/ 0 h 2990"/>
                <a:gd name="T8" fmla="*/ 3448 w 3449"/>
                <a:gd name="T9" fmla="*/ 1495 h 2990"/>
                <a:gd name="T10" fmla="*/ 2588 w 3449"/>
                <a:gd name="T11" fmla="*/ 2989 h 2990"/>
                <a:gd name="T12" fmla="*/ 867 w 3449"/>
                <a:gd name="T13" fmla="*/ 2989 h 29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49" h="2990">
                  <a:moveTo>
                    <a:pt x="867" y="2989"/>
                  </a:moveTo>
                  <a:lnTo>
                    <a:pt x="0" y="1495"/>
                  </a:lnTo>
                  <a:lnTo>
                    <a:pt x="867" y="0"/>
                  </a:lnTo>
                  <a:lnTo>
                    <a:pt x="2588" y="0"/>
                  </a:lnTo>
                  <a:lnTo>
                    <a:pt x="3448" y="1495"/>
                  </a:lnTo>
                  <a:lnTo>
                    <a:pt x="2588" y="2989"/>
                  </a:lnTo>
                  <a:lnTo>
                    <a:pt x="867" y="2989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49" name="Freeform 23"/>
            <p:cNvSpPr>
              <a:spLocks noChangeArrowheads="1"/>
            </p:cNvSpPr>
            <p:nvPr/>
          </p:nvSpPr>
          <p:spPr bwMode="auto">
            <a:xfrm>
              <a:off x="10105680" y="7181289"/>
              <a:ext cx="2113035" cy="1833211"/>
            </a:xfrm>
            <a:custGeom>
              <a:avLst/>
              <a:gdLst>
                <a:gd name="T0" fmla="*/ 873 w 3461"/>
                <a:gd name="T1" fmla="*/ 2995 h 3002"/>
                <a:gd name="T2" fmla="*/ 879 w 3461"/>
                <a:gd name="T3" fmla="*/ 2989 h 3002"/>
                <a:gd name="T4" fmla="*/ 18 w 3461"/>
                <a:gd name="T5" fmla="*/ 1501 h 3002"/>
                <a:gd name="T6" fmla="*/ 873 w 3461"/>
                <a:gd name="T7" fmla="*/ 18 h 3002"/>
                <a:gd name="T8" fmla="*/ 2588 w 3461"/>
                <a:gd name="T9" fmla="*/ 18 h 3002"/>
                <a:gd name="T10" fmla="*/ 3442 w 3461"/>
                <a:gd name="T11" fmla="*/ 1501 h 3002"/>
                <a:gd name="T12" fmla="*/ 2588 w 3461"/>
                <a:gd name="T13" fmla="*/ 2983 h 3002"/>
                <a:gd name="T14" fmla="*/ 873 w 3461"/>
                <a:gd name="T15" fmla="*/ 2983 h 3002"/>
                <a:gd name="T16" fmla="*/ 873 w 3461"/>
                <a:gd name="T17" fmla="*/ 2995 h 3002"/>
                <a:gd name="T18" fmla="*/ 879 w 3461"/>
                <a:gd name="T19" fmla="*/ 2989 h 3002"/>
                <a:gd name="T20" fmla="*/ 873 w 3461"/>
                <a:gd name="T21" fmla="*/ 2995 h 3002"/>
                <a:gd name="T22" fmla="*/ 873 w 3461"/>
                <a:gd name="T23" fmla="*/ 3001 h 3002"/>
                <a:gd name="T24" fmla="*/ 2600 w 3461"/>
                <a:gd name="T25" fmla="*/ 3001 h 3002"/>
                <a:gd name="T26" fmla="*/ 3460 w 3461"/>
                <a:gd name="T27" fmla="*/ 1501 h 3002"/>
                <a:gd name="T28" fmla="*/ 2600 w 3461"/>
                <a:gd name="T29" fmla="*/ 0 h 3002"/>
                <a:gd name="T30" fmla="*/ 867 w 3461"/>
                <a:gd name="T31" fmla="*/ 0 h 3002"/>
                <a:gd name="T32" fmla="*/ 0 w 3461"/>
                <a:gd name="T33" fmla="*/ 1501 h 3002"/>
                <a:gd name="T34" fmla="*/ 867 w 3461"/>
                <a:gd name="T35" fmla="*/ 3001 h 3002"/>
                <a:gd name="T36" fmla="*/ 873 w 3461"/>
                <a:gd name="T37" fmla="*/ 3001 h 3002"/>
                <a:gd name="T38" fmla="*/ 873 w 3461"/>
                <a:gd name="T39" fmla="*/ 2995 h 30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461" h="3002">
                  <a:moveTo>
                    <a:pt x="873" y="2995"/>
                  </a:moveTo>
                  <a:lnTo>
                    <a:pt x="879" y="2989"/>
                  </a:lnTo>
                  <a:lnTo>
                    <a:pt x="18" y="1501"/>
                  </a:lnTo>
                  <a:lnTo>
                    <a:pt x="873" y="18"/>
                  </a:lnTo>
                  <a:lnTo>
                    <a:pt x="2588" y="18"/>
                  </a:lnTo>
                  <a:lnTo>
                    <a:pt x="3442" y="1501"/>
                  </a:lnTo>
                  <a:lnTo>
                    <a:pt x="2588" y="2983"/>
                  </a:lnTo>
                  <a:lnTo>
                    <a:pt x="873" y="2983"/>
                  </a:lnTo>
                  <a:lnTo>
                    <a:pt x="873" y="2995"/>
                  </a:lnTo>
                  <a:lnTo>
                    <a:pt x="879" y="2989"/>
                  </a:lnTo>
                  <a:lnTo>
                    <a:pt x="873" y="2995"/>
                  </a:lnTo>
                  <a:lnTo>
                    <a:pt x="873" y="3001"/>
                  </a:lnTo>
                  <a:lnTo>
                    <a:pt x="2600" y="3001"/>
                  </a:lnTo>
                  <a:lnTo>
                    <a:pt x="3460" y="1501"/>
                  </a:lnTo>
                  <a:lnTo>
                    <a:pt x="2600" y="0"/>
                  </a:lnTo>
                  <a:lnTo>
                    <a:pt x="867" y="0"/>
                  </a:lnTo>
                  <a:lnTo>
                    <a:pt x="0" y="1501"/>
                  </a:lnTo>
                  <a:lnTo>
                    <a:pt x="867" y="3001"/>
                  </a:lnTo>
                  <a:lnTo>
                    <a:pt x="873" y="3001"/>
                  </a:lnTo>
                  <a:lnTo>
                    <a:pt x="873" y="2995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50" name="Freeform 24"/>
            <p:cNvSpPr>
              <a:spLocks noChangeArrowheads="1"/>
            </p:cNvSpPr>
            <p:nvPr/>
          </p:nvSpPr>
          <p:spPr bwMode="auto">
            <a:xfrm>
              <a:off x="16541688" y="5803018"/>
              <a:ext cx="1351265" cy="1170994"/>
            </a:xfrm>
            <a:custGeom>
              <a:avLst/>
              <a:gdLst>
                <a:gd name="T0" fmla="*/ 556 w 2213"/>
                <a:gd name="T1" fmla="*/ 1917 h 1918"/>
                <a:gd name="T2" fmla="*/ 0 w 2213"/>
                <a:gd name="T3" fmla="*/ 956 h 1918"/>
                <a:gd name="T4" fmla="*/ 556 w 2213"/>
                <a:gd name="T5" fmla="*/ 0 h 1918"/>
                <a:gd name="T6" fmla="*/ 1662 w 2213"/>
                <a:gd name="T7" fmla="*/ 0 h 1918"/>
                <a:gd name="T8" fmla="*/ 2212 w 2213"/>
                <a:gd name="T9" fmla="*/ 956 h 1918"/>
                <a:gd name="T10" fmla="*/ 1662 w 2213"/>
                <a:gd name="T11" fmla="*/ 1917 h 1918"/>
                <a:gd name="T12" fmla="*/ 556 w 2213"/>
                <a:gd name="T13" fmla="*/ 1917 h 19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13" h="1918">
                  <a:moveTo>
                    <a:pt x="556" y="1917"/>
                  </a:moveTo>
                  <a:lnTo>
                    <a:pt x="0" y="956"/>
                  </a:lnTo>
                  <a:lnTo>
                    <a:pt x="556" y="0"/>
                  </a:lnTo>
                  <a:lnTo>
                    <a:pt x="1662" y="0"/>
                  </a:lnTo>
                  <a:lnTo>
                    <a:pt x="2212" y="956"/>
                  </a:lnTo>
                  <a:lnTo>
                    <a:pt x="1662" y="1917"/>
                  </a:lnTo>
                  <a:lnTo>
                    <a:pt x="556" y="1917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51" name="Freeform 25"/>
            <p:cNvSpPr>
              <a:spLocks noChangeArrowheads="1"/>
            </p:cNvSpPr>
            <p:nvPr/>
          </p:nvSpPr>
          <p:spPr bwMode="auto">
            <a:xfrm>
              <a:off x="16536304" y="5800327"/>
              <a:ext cx="1362033" cy="1179069"/>
            </a:xfrm>
            <a:custGeom>
              <a:avLst/>
              <a:gdLst>
                <a:gd name="T0" fmla="*/ 562 w 2231"/>
                <a:gd name="T1" fmla="*/ 1923 h 1930"/>
                <a:gd name="T2" fmla="*/ 568 w 2231"/>
                <a:gd name="T3" fmla="*/ 1918 h 1930"/>
                <a:gd name="T4" fmla="*/ 18 w 2231"/>
                <a:gd name="T5" fmla="*/ 962 h 1930"/>
                <a:gd name="T6" fmla="*/ 568 w 2231"/>
                <a:gd name="T7" fmla="*/ 12 h 1930"/>
                <a:gd name="T8" fmla="*/ 1662 w 2231"/>
                <a:gd name="T9" fmla="*/ 12 h 1930"/>
                <a:gd name="T10" fmla="*/ 2212 w 2231"/>
                <a:gd name="T11" fmla="*/ 962 h 1930"/>
                <a:gd name="T12" fmla="*/ 1662 w 2231"/>
                <a:gd name="T13" fmla="*/ 1911 h 1930"/>
                <a:gd name="T14" fmla="*/ 562 w 2231"/>
                <a:gd name="T15" fmla="*/ 1911 h 1930"/>
                <a:gd name="T16" fmla="*/ 562 w 2231"/>
                <a:gd name="T17" fmla="*/ 1923 h 1930"/>
                <a:gd name="T18" fmla="*/ 568 w 2231"/>
                <a:gd name="T19" fmla="*/ 1918 h 1930"/>
                <a:gd name="T20" fmla="*/ 562 w 2231"/>
                <a:gd name="T21" fmla="*/ 1923 h 1930"/>
                <a:gd name="T22" fmla="*/ 562 w 2231"/>
                <a:gd name="T23" fmla="*/ 1929 h 1930"/>
                <a:gd name="T24" fmla="*/ 1674 w 2231"/>
                <a:gd name="T25" fmla="*/ 1929 h 1930"/>
                <a:gd name="T26" fmla="*/ 2230 w 2231"/>
                <a:gd name="T27" fmla="*/ 962 h 1930"/>
                <a:gd name="T28" fmla="*/ 1674 w 2231"/>
                <a:gd name="T29" fmla="*/ 0 h 1930"/>
                <a:gd name="T30" fmla="*/ 556 w 2231"/>
                <a:gd name="T31" fmla="*/ 0 h 1930"/>
                <a:gd name="T32" fmla="*/ 0 w 2231"/>
                <a:gd name="T33" fmla="*/ 962 h 1930"/>
                <a:gd name="T34" fmla="*/ 556 w 2231"/>
                <a:gd name="T35" fmla="*/ 1929 h 1930"/>
                <a:gd name="T36" fmla="*/ 562 w 2231"/>
                <a:gd name="T37" fmla="*/ 1929 h 1930"/>
                <a:gd name="T38" fmla="*/ 562 w 2231"/>
                <a:gd name="T39" fmla="*/ 1923 h 19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231" h="1930">
                  <a:moveTo>
                    <a:pt x="562" y="1923"/>
                  </a:moveTo>
                  <a:lnTo>
                    <a:pt x="568" y="1918"/>
                  </a:lnTo>
                  <a:lnTo>
                    <a:pt x="18" y="962"/>
                  </a:lnTo>
                  <a:lnTo>
                    <a:pt x="568" y="12"/>
                  </a:lnTo>
                  <a:lnTo>
                    <a:pt x="1662" y="12"/>
                  </a:lnTo>
                  <a:lnTo>
                    <a:pt x="2212" y="962"/>
                  </a:lnTo>
                  <a:lnTo>
                    <a:pt x="1662" y="1911"/>
                  </a:lnTo>
                  <a:lnTo>
                    <a:pt x="562" y="1911"/>
                  </a:lnTo>
                  <a:lnTo>
                    <a:pt x="562" y="1923"/>
                  </a:lnTo>
                  <a:lnTo>
                    <a:pt x="568" y="1918"/>
                  </a:lnTo>
                  <a:lnTo>
                    <a:pt x="562" y="1923"/>
                  </a:lnTo>
                  <a:lnTo>
                    <a:pt x="562" y="1929"/>
                  </a:lnTo>
                  <a:lnTo>
                    <a:pt x="1674" y="1929"/>
                  </a:lnTo>
                  <a:lnTo>
                    <a:pt x="2230" y="962"/>
                  </a:lnTo>
                  <a:lnTo>
                    <a:pt x="1674" y="0"/>
                  </a:lnTo>
                  <a:lnTo>
                    <a:pt x="556" y="0"/>
                  </a:lnTo>
                  <a:lnTo>
                    <a:pt x="0" y="962"/>
                  </a:lnTo>
                  <a:lnTo>
                    <a:pt x="556" y="1929"/>
                  </a:lnTo>
                  <a:lnTo>
                    <a:pt x="562" y="1929"/>
                  </a:lnTo>
                  <a:lnTo>
                    <a:pt x="562" y="1923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52" name="Freeform 26"/>
            <p:cNvSpPr>
              <a:spLocks noChangeArrowheads="1"/>
            </p:cNvSpPr>
            <p:nvPr/>
          </p:nvSpPr>
          <p:spPr bwMode="auto">
            <a:xfrm>
              <a:off x="13836464" y="10268943"/>
              <a:ext cx="1281280" cy="1109078"/>
            </a:xfrm>
            <a:custGeom>
              <a:avLst/>
              <a:gdLst>
                <a:gd name="T0" fmla="*/ 520 w 2100"/>
                <a:gd name="T1" fmla="*/ 1818 h 1819"/>
                <a:gd name="T2" fmla="*/ 0 w 2100"/>
                <a:gd name="T3" fmla="*/ 909 h 1819"/>
                <a:gd name="T4" fmla="*/ 520 w 2100"/>
                <a:gd name="T5" fmla="*/ 0 h 1819"/>
                <a:gd name="T6" fmla="*/ 1573 w 2100"/>
                <a:gd name="T7" fmla="*/ 0 h 1819"/>
                <a:gd name="T8" fmla="*/ 2099 w 2100"/>
                <a:gd name="T9" fmla="*/ 909 h 1819"/>
                <a:gd name="T10" fmla="*/ 1573 w 2100"/>
                <a:gd name="T11" fmla="*/ 1818 h 1819"/>
                <a:gd name="T12" fmla="*/ 520 w 2100"/>
                <a:gd name="T13" fmla="*/ 1818 h 18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00" h="1819">
                  <a:moveTo>
                    <a:pt x="520" y="1818"/>
                  </a:moveTo>
                  <a:lnTo>
                    <a:pt x="0" y="909"/>
                  </a:lnTo>
                  <a:lnTo>
                    <a:pt x="520" y="0"/>
                  </a:lnTo>
                  <a:lnTo>
                    <a:pt x="1573" y="0"/>
                  </a:lnTo>
                  <a:lnTo>
                    <a:pt x="2099" y="909"/>
                  </a:lnTo>
                  <a:lnTo>
                    <a:pt x="1573" y="1818"/>
                  </a:lnTo>
                  <a:lnTo>
                    <a:pt x="520" y="181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53" name="Freeform 27"/>
            <p:cNvSpPr>
              <a:spLocks noChangeArrowheads="1"/>
            </p:cNvSpPr>
            <p:nvPr/>
          </p:nvSpPr>
          <p:spPr bwMode="auto">
            <a:xfrm>
              <a:off x="13828391" y="10266250"/>
              <a:ext cx="1292046" cy="1119846"/>
            </a:xfrm>
            <a:custGeom>
              <a:avLst/>
              <a:gdLst>
                <a:gd name="T0" fmla="*/ 532 w 2118"/>
                <a:gd name="T1" fmla="*/ 1823 h 1836"/>
                <a:gd name="T2" fmla="*/ 538 w 2118"/>
                <a:gd name="T3" fmla="*/ 1823 h 1836"/>
                <a:gd name="T4" fmla="*/ 18 w 2118"/>
                <a:gd name="T5" fmla="*/ 914 h 1836"/>
                <a:gd name="T6" fmla="*/ 538 w 2118"/>
                <a:gd name="T7" fmla="*/ 17 h 1836"/>
                <a:gd name="T8" fmla="*/ 1578 w 2118"/>
                <a:gd name="T9" fmla="*/ 17 h 1836"/>
                <a:gd name="T10" fmla="*/ 2099 w 2118"/>
                <a:gd name="T11" fmla="*/ 914 h 1836"/>
                <a:gd name="T12" fmla="*/ 1578 w 2118"/>
                <a:gd name="T13" fmla="*/ 1817 h 1836"/>
                <a:gd name="T14" fmla="*/ 532 w 2118"/>
                <a:gd name="T15" fmla="*/ 1817 h 1836"/>
                <a:gd name="T16" fmla="*/ 532 w 2118"/>
                <a:gd name="T17" fmla="*/ 1823 h 1836"/>
                <a:gd name="T18" fmla="*/ 538 w 2118"/>
                <a:gd name="T19" fmla="*/ 1823 h 1836"/>
                <a:gd name="T20" fmla="*/ 532 w 2118"/>
                <a:gd name="T21" fmla="*/ 1823 h 1836"/>
                <a:gd name="T22" fmla="*/ 532 w 2118"/>
                <a:gd name="T23" fmla="*/ 1835 h 1836"/>
                <a:gd name="T24" fmla="*/ 1591 w 2118"/>
                <a:gd name="T25" fmla="*/ 1835 h 1836"/>
                <a:gd name="T26" fmla="*/ 2117 w 2118"/>
                <a:gd name="T27" fmla="*/ 914 h 1836"/>
                <a:gd name="T28" fmla="*/ 1591 w 2118"/>
                <a:gd name="T29" fmla="*/ 0 h 1836"/>
                <a:gd name="T30" fmla="*/ 532 w 2118"/>
                <a:gd name="T31" fmla="*/ 0 h 1836"/>
                <a:gd name="T32" fmla="*/ 0 w 2118"/>
                <a:gd name="T33" fmla="*/ 914 h 1836"/>
                <a:gd name="T34" fmla="*/ 532 w 2118"/>
                <a:gd name="T35" fmla="*/ 1835 h 1836"/>
                <a:gd name="T36" fmla="*/ 532 w 2118"/>
                <a:gd name="T37" fmla="*/ 1835 h 1836"/>
                <a:gd name="T38" fmla="*/ 532 w 2118"/>
                <a:gd name="T39" fmla="*/ 1823 h 18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118" h="1836">
                  <a:moveTo>
                    <a:pt x="532" y="1823"/>
                  </a:moveTo>
                  <a:lnTo>
                    <a:pt x="538" y="1823"/>
                  </a:lnTo>
                  <a:lnTo>
                    <a:pt x="18" y="914"/>
                  </a:lnTo>
                  <a:lnTo>
                    <a:pt x="538" y="17"/>
                  </a:lnTo>
                  <a:lnTo>
                    <a:pt x="1578" y="17"/>
                  </a:lnTo>
                  <a:lnTo>
                    <a:pt x="2099" y="914"/>
                  </a:lnTo>
                  <a:lnTo>
                    <a:pt x="1578" y="1817"/>
                  </a:lnTo>
                  <a:lnTo>
                    <a:pt x="532" y="1817"/>
                  </a:lnTo>
                  <a:lnTo>
                    <a:pt x="532" y="1823"/>
                  </a:lnTo>
                  <a:lnTo>
                    <a:pt x="538" y="1823"/>
                  </a:lnTo>
                  <a:lnTo>
                    <a:pt x="532" y="1823"/>
                  </a:lnTo>
                  <a:lnTo>
                    <a:pt x="532" y="1835"/>
                  </a:lnTo>
                  <a:lnTo>
                    <a:pt x="1591" y="1835"/>
                  </a:lnTo>
                  <a:lnTo>
                    <a:pt x="2117" y="914"/>
                  </a:lnTo>
                  <a:lnTo>
                    <a:pt x="1591" y="0"/>
                  </a:lnTo>
                  <a:lnTo>
                    <a:pt x="532" y="0"/>
                  </a:lnTo>
                  <a:lnTo>
                    <a:pt x="0" y="914"/>
                  </a:lnTo>
                  <a:lnTo>
                    <a:pt x="532" y="1835"/>
                  </a:lnTo>
                  <a:lnTo>
                    <a:pt x="532" y="1835"/>
                  </a:lnTo>
                  <a:lnTo>
                    <a:pt x="532" y="1823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54" name="Freeform 28"/>
            <p:cNvSpPr>
              <a:spLocks noChangeArrowheads="1"/>
            </p:cNvSpPr>
            <p:nvPr/>
          </p:nvSpPr>
          <p:spPr bwMode="auto">
            <a:xfrm>
              <a:off x="12164880" y="3843285"/>
              <a:ext cx="1536996" cy="1332510"/>
            </a:xfrm>
            <a:custGeom>
              <a:avLst/>
              <a:gdLst>
                <a:gd name="T0" fmla="*/ 628 w 2518"/>
                <a:gd name="T1" fmla="*/ 2181 h 2182"/>
                <a:gd name="T2" fmla="*/ 0 w 2518"/>
                <a:gd name="T3" fmla="*/ 1093 h 2182"/>
                <a:gd name="T4" fmla="*/ 628 w 2518"/>
                <a:gd name="T5" fmla="*/ 0 h 2182"/>
                <a:gd name="T6" fmla="*/ 1883 w 2518"/>
                <a:gd name="T7" fmla="*/ 0 h 2182"/>
                <a:gd name="T8" fmla="*/ 2517 w 2518"/>
                <a:gd name="T9" fmla="*/ 1093 h 2182"/>
                <a:gd name="T10" fmla="*/ 1883 w 2518"/>
                <a:gd name="T11" fmla="*/ 2181 h 2182"/>
                <a:gd name="T12" fmla="*/ 628 w 2518"/>
                <a:gd name="T13" fmla="*/ 2181 h 2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18" h="2182">
                  <a:moveTo>
                    <a:pt x="628" y="2181"/>
                  </a:moveTo>
                  <a:lnTo>
                    <a:pt x="0" y="1093"/>
                  </a:lnTo>
                  <a:lnTo>
                    <a:pt x="628" y="0"/>
                  </a:lnTo>
                  <a:lnTo>
                    <a:pt x="1883" y="0"/>
                  </a:lnTo>
                  <a:lnTo>
                    <a:pt x="2517" y="1093"/>
                  </a:lnTo>
                  <a:lnTo>
                    <a:pt x="1883" y="2181"/>
                  </a:lnTo>
                  <a:lnTo>
                    <a:pt x="628" y="2181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55" name="Freeform 29"/>
            <p:cNvSpPr>
              <a:spLocks noChangeArrowheads="1"/>
            </p:cNvSpPr>
            <p:nvPr/>
          </p:nvSpPr>
          <p:spPr bwMode="auto">
            <a:xfrm>
              <a:off x="12156805" y="3840596"/>
              <a:ext cx="1547765" cy="1340585"/>
            </a:xfrm>
            <a:custGeom>
              <a:avLst/>
              <a:gdLst>
                <a:gd name="T0" fmla="*/ 640 w 2536"/>
                <a:gd name="T1" fmla="*/ 2187 h 2194"/>
                <a:gd name="T2" fmla="*/ 646 w 2536"/>
                <a:gd name="T3" fmla="*/ 2182 h 2194"/>
                <a:gd name="T4" fmla="*/ 18 w 2536"/>
                <a:gd name="T5" fmla="*/ 1099 h 2194"/>
                <a:gd name="T6" fmla="*/ 646 w 2536"/>
                <a:gd name="T7" fmla="*/ 17 h 2194"/>
                <a:gd name="T8" fmla="*/ 1895 w 2536"/>
                <a:gd name="T9" fmla="*/ 17 h 2194"/>
                <a:gd name="T10" fmla="*/ 2517 w 2536"/>
                <a:gd name="T11" fmla="*/ 1099 h 2194"/>
                <a:gd name="T12" fmla="*/ 1895 w 2536"/>
                <a:gd name="T13" fmla="*/ 2182 h 2194"/>
                <a:gd name="T14" fmla="*/ 640 w 2536"/>
                <a:gd name="T15" fmla="*/ 2182 h 2194"/>
                <a:gd name="T16" fmla="*/ 640 w 2536"/>
                <a:gd name="T17" fmla="*/ 2187 h 2194"/>
                <a:gd name="T18" fmla="*/ 646 w 2536"/>
                <a:gd name="T19" fmla="*/ 2182 h 2194"/>
                <a:gd name="T20" fmla="*/ 640 w 2536"/>
                <a:gd name="T21" fmla="*/ 2187 h 2194"/>
                <a:gd name="T22" fmla="*/ 640 w 2536"/>
                <a:gd name="T23" fmla="*/ 2193 h 2194"/>
                <a:gd name="T24" fmla="*/ 1901 w 2536"/>
                <a:gd name="T25" fmla="*/ 2193 h 2194"/>
                <a:gd name="T26" fmla="*/ 2535 w 2536"/>
                <a:gd name="T27" fmla="*/ 1099 h 2194"/>
                <a:gd name="T28" fmla="*/ 1901 w 2536"/>
                <a:gd name="T29" fmla="*/ 0 h 2194"/>
                <a:gd name="T30" fmla="*/ 634 w 2536"/>
                <a:gd name="T31" fmla="*/ 0 h 2194"/>
                <a:gd name="T32" fmla="*/ 0 w 2536"/>
                <a:gd name="T33" fmla="*/ 1099 h 2194"/>
                <a:gd name="T34" fmla="*/ 634 w 2536"/>
                <a:gd name="T35" fmla="*/ 2193 h 2194"/>
                <a:gd name="T36" fmla="*/ 640 w 2536"/>
                <a:gd name="T37" fmla="*/ 2193 h 2194"/>
                <a:gd name="T38" fmla="*/ 640 w 2536"/>
                <a:gd name="T39" fmla="*/ 2187 h 2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536" h="2194">
                  <a:moveTo>
                    <a:pt x="640" y="2187"/>
                  </a:moveTo>
                  <a:lnTo>
                    <a:pt x="646" y="2182"/>
                  </a:lnTo>
                  <a:lnTo>
                    <a:pt x="18" y="1099"/>
                  </a:lnTo>
                  <a:lnTo>
                    <a:pt x="646" y="17"/>
                  </a:lnTo>
                  <a:lnTo>
                    <a:pt x="1895" y="17"/>
                  </a:lnTo>
                  <a:lnTo>
                    <a:pt x="2517" y="1099"/>
                  </a:lnTo>
                  <a:lnTo>
                    <a:pt x="1895" y="2182"/>
                  </a:lnTo>
                  <a:lnTo>
                    <a:pt x="640" y="2182"/>
                  </a:lnTo>
                  <a:lnTo>
                    <a:pt x="640" y="2187"/>
                  </a:lnTo>
                  <a:lnTo>
                    <a:pt x="646" y="2182"/>
                  </a:lnTo>
                  <a:lnTo>
                    <a:pt x="640" y="2187"/>
                  </a:lnTo>
                  <a:lnTo>
                    <a:pt x="640" y="2193"/>
                  </a:lnTo>
                  <a:lnTo>
                    <a:pt x="1901" y="2193"/>
                  </a:lnTo>
                  <a:lnTo>
                    <a:pt x="2535" y="1099"/>
                  </a:lnTo>
                  <a:lnTo>
                    <a:pt x="1901" y="0"/>
                  </a:lnTo>
                  <a:lnTo>
                    <a:pt x="634" y="0"/>
                  </a:lnTo>
                  <a:lnTo>
                    <a:pt x="0" y="1099"/>
                  </a:lnTo>
                  <a:lnTo>
                    <a:pt x="634" y="2193"/>
                  </a:lnTo>
                  <a:lnTo>
                    <a:pt x="640" y="2193"/>
                  </a:lnTo>
                  <a:lnTo>
                    <a:pt x="640" y="2187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56" name="Freeform 30"/>
            <p:cNvSpPr>
              <a:spLocks noChangeArrowheads="1"/>
            </p:cNvSpPr>
            <p:nvPr/>
          </p:nvSpPr>
          <p:spPr bwMode="auto">
            <a:xfrm>
              <a:off x="13930676" y="2271195"/>
              <a:ext cx="1259746" cy="1092927"/>
            </a:xfrm>
            <a:custGeom>
              <a:avLst/>
              <a:gdLst>
                <a:gd name="T0" fmla="*/ 514 w 2063"/>
                <a:gd name="T1" fmla="*/ 1788 h 1789"/>
                <a:gd name="T2" fmla="*/ 0 w 2063"/>
                <a:gd name="T3" fmla="*/ 897 h 1789"/>
                <a:gd name="T4" fmla="*/ 514 w 2063"/>
                <a:gd name="T5" fmla="*/ 0 h 1789"/>
                <a:gd name="T6" fmla="*/ 1548 w 2063"/>
                <a:gd name="T7" fmla="*/ 0 h 1789"/>
                <a:gd name="T8" fmla="*/ 2062 w 2063"/>
                <a:gd name="T9" fmla="*/ 897 h 1789"/>
                <a:gd name="T10" fmla="*/ 1548 w 2063"/>
                <a:gd name="T11" fmla="*/ 1788 h 1789"/>
                <a:gd name="T12" fmla="*/ 514 w 2063"/>
                <a:gd name="T13" fmla="*/ 1788 h 17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63" h="1789">
                  <a:moveTo>
                    <a:pt x="514" y="1788"/>
                  </a:moveTo>
                  <a:lnTo>
                    <a:pt x="0" y="897"/>
                  </a:lnTo>
                  <a:lnTo>
                    <a:pt x="514" y="0"/>
                  </a:lnTo>
                  <a:lnTo>
                    <a:pt x="1548" y="0"/>
                  </a:lnTo>
                  <a:lnTo>
                    <a:pt x="2062" y="897"/>
                  </a:lnTo>
                  <a:lnTo>
                    <a:pt x="1548" y="1788"/>
                  </a:lnTo>
                  <a:lnTo>
                    <a:pt x="514" y="178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57" name="Freeform 31"/>
            <p:cNvSpPr>
              <a:spLocks noChangeArrowheads="1"/>
            </p:cNvSpPr>
            <p:nvPr/>
          </p:nvSpPr>
          <p:spPr bwMode="auto">
            <a:xfrm>
              <a:off x="13925294" y="2268502"/>
              <a:ext cx="1270512" cy="1098311"/>
            </a:xfrm>
            <a:custGeom>
              <a:avLst/>
              <a:gdLst>
                <a:gd name="T0" fmla="*/ 526 w 2081"/>
                <a:gd name="T1" fmla="*/ 1794 h 1801"/>
                <a:gd name="T2" fmla="*/ 532 w 2081"/>
                <a:gd name="T3" fmla="*/ 1787 h 1801"/>
                <a:gd name="T4" fmla="*/ 24 w 2081"/>
                <a:gd name="T5" fmla="*/ 903 h 1801"/>
                <a:gd name="T6" fmla="*/ 532 w 2081"/>
                <a:gd name="T7" fmla="*/ 18 h 1801"/>
                <a:gd name="T8" fmla="*/ 1554 w 2081"/>
                <a:gd name="T9" fmla="*/ 18 h 1801"/>
                <a:gd name="T10" fmla="*/ 2062 w 2081"/>
                <a:gd name="T11" fmla="*/ 903 h 1801"/>
                <a:gd name="T12" fmla="*/ 1554 w 2081"/>
                <a:gd name="T13" fmla="*/ 1787 h 1801"/>
                <a:gd name="T14" fmla="*/ 526 w 2081"/>
                <a:gd name="T15" fmla="*/ 1787 h 1801"/>
                <a:gd name="T16" fmla="*/ 526 w 2081"/>
                <a:gd name="T17" fmla="*/ 1794 h 1801"/>
                <a:gd name="T18" fmla="*/ 532 w 2081"/>
                <a:gd name="T19" fmla="*/ 1787 h 1801"/>
                <a:gd name="T20" fmla="*/ 526 w 2081"/>
                <a:gd name="T21" fmla="*/ 1794 h 1801"/>
                <a:gd name="T22" fmla="*/ 526 w 2081"/>
                <a:gd name="T23" fmla="*/ 1800 h 1801"/>
                <a:gd name="T24" fmla="*/ 1560 w 2081"/>
                <a:gd name="T25" fmla="*/ 1800 h 1801"/>
                <a:gd name="T26" fmla="*/ 2080 w 2081"/>
                <a:gd name="T27" fmla="*/ 903 h 1801"/>
                <a:gd name="T28" fmla="*/ 1560 w 2081"/>
                <a:gd name="T29" fmla="*/ 0 h 1801"/>
                <a:gd name="T30" fmla="*/ 520 w 2081"/>
                <a:gd name="T31" fmla="*/ 0 h 1801"/>
                <a:gd name="T32" fmla="*/ 0 w 2081"/>
                <a:gd name="T33" fmla="*/ 903 h 1801"/>
                <a:gd name="T34" fmla="*/ 520 w 2081"/>
                <a:gd name="T35" fmla="*/ 1800 h 1801"/>
                <a:gd name="T36" fmla="*/ 526 w 2081"/>
                <a:gd name="T37" fmla="*/ 1800 h 1801"/>
                <a:gd name="T38" fmla="*/ 526 w 2081"/>
                <a:gd name="T39" fmla="*/ 1794 h 18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081" h="1801">
                  <a:moveTo>
                    <a:pt x="526" y="1794"/>
                  </a:moveTo>
                  <a:lnTo>
                    <a:pt x="532" y="1787"/>
                  </a:lnTo>
                  <a:lnTo>
                    <a:pt x="24" y="903"/>
                  </a:lnTo>
                  <a:lnTo>
                    <a:pt x="532" y="18"/>
                  </a:lnTo>
                  <a:lnTo>
                    <a:pt x="1554" y="18"/>
                  </a:lnTo>
                  <a:lnTo>
                    <a:pt x="2062" y="903"/>
                  </a:lnTo>
                  <a:lnTo>
                    <a:pt x="1554" y="1787"/>
                  </a:lnTo>
                  <a:lnTo>
                    <a:pt x="526" y="1787"/>
                  </a:lnTo>
                  <a:lnTo>
                    <a:pt x="526" y="1794"/>
                  </a:lnTo>
                  <a:lnTo>
                    <a:pt x="532" y="1787"/>
                  </a:lnTo>
                  <a:lnTo>
                    <a:pt x="526" y="1794"/>
                  </a:lnTo>
                  <a:lnTo>
                    <a:pt x="526" y="1800"/>
                  </a:lnTo>
                  <a:lnTo>
                    <a:pt x="1560" y="1800"/>
                  </a:lnTo>
                  <a:lnTo>
                    <a:pt x="2080" y="903"/>
                  </a:lnTo>
                  <a:lnTo>
                    <a:pt x="1560" y="0"/>
                  </a:lnTo>
                  <a:lnTo>
                    <a:pt x="520" y="0"/>
                  </a:lnTo>
                  <a:lnTo>
                    <a:pt x="0" y="903"/>
                  </a:lnTo>
                  <a:lnTo>
                    <a:pt x="520" y="1800"/>
                  </a:lnTo>
                  <a:lnTo>
                    <a:pt x="526" y="1800"/>
                  </a:lnTo>
                  <a:lnTo>
                    <a:pt x="526" y="179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58" name="Freeform 32"/>
            <p:cNvSpPr>
              <a:spLocks noChangeArrowheads="1"/>
            </p:cNvSpPr>
            <p:nvPr/>
          </p:nvSpPr>
          <p:spPr bwMode="auto">
            <a:xfrm>
              <a:off x="5944216" y="5649578"/>
              <a:ext cx="1698504" cy="1467105"/>
            </a:xfrm>
            <a:custGeom>
              <a:avLst/>
              <a:gdLst>
                <a:gd name="T0" fmla="*/ 693 w 2781"/>
                <a:gd name="T1" fmla="*/ 2403 h 2404"/>
                <a:gd name="T2" fmla="*/ 0 w 2781"/>
                <a:gd name="T3" fmla="*/ 1202 h 2404"/>
                <a:gd name="T4" fmla="*/ 693 w 2781"/>
                <a:gd name="T5" fmla="*/ 0 h 2404"/>
                <a:gd name="T6" fmla="*/ 2086 w 2781"/>
                <a:gd name="T7" fmla="*/ 0 h 2404"/>
                <a:gd name="T8" fmla="*/ 2780 w 2781"/>
                <a:gd name="T9" fmla="*/ 1202 h 2404"/>
                <a:gd name="T10" fmla="*/ 2086 w 2781"/>
                <a:gd name="T11" fmla="*/ 2403 h 2404"/>
                <a:gd name="T12" fmla="*/ 693 w 2781"/>
                <a:gd name="T13" fmla="*/ 2403 h 2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81" h="2404">
                  <a:moveTo>
                    <a:pt x="693" y="2403"/>
                  </a:moveTo>
                  <a:lnTo>
                    <a:pt x="0" y="1202"/>
                  </a:lnTo>
                  <a:lnTo>
                    <a:pt x="693" y="0"/>
                  </a:lnTo>
                  <a:lnTo>
                    <a:pt x="2086" y="0"/>
                  </a:lnTo>
                  <a:lnTo>
                    <a:pt x="2780" y="1202"/>
                  </a:lnTo>
                  <a:lnTo>
                    <a:pt x="2086" y="2403"/>
                  </a:lnTo>
                  <a:lnTo>
                    <a:pt x="693" y="2403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59" name="Freeform 33"/>
            <p:cNvSpPr>
              <a:spLocks noChangeArrowheads="1"/>
            </p:cNvSpPr>
            <p:nvPr/>
          </p:nvSpPr>
          <p:spPr bwMode="auto">
            <a:xfrm>
              <a:off x="5941525" y="5646884"/>
              <a:ext cx="1703886" cy="1477875"/>
            </a:xfrm>
            <a:custGeom>
              <a:avLst/>
              <a:gdLst>
                <a:gd name="T0" fmla="*/ 699 w 2793"/>
                <a:gd name="T1" fmla="*/ 2408 h 2421"/>
                <a:gd name="T2" fmla="*/ 711 w 2793"/>
                <a:gd name="T3" fmla="*/ 2408 h 2421"/>
                <a:gd name="T4" fmla="*/ 18 w 2793"/>
                <a:gd name="T5" fmla="*/ 1207 h 2421"/>
                <a:gd name="T6" fmla="*/ 705 w 2793"/>
                <a:gd name="T7" fmla="*/ 18 h 2421"/>
                <a:gd name="T8" fmla="*/ 2086 w 2793"/>
                <a:gd name="T9" fmla="*/ 18 h 2421"/>
                <a:gd name="T10" fmla="*/ 2774 w 2793"/>
                <a:gd name="T11" fmla="*/ 1207 h 2421"/>
                <a:gd name="T12" fmla="*/ 2086 w 2793"/>
                <a:gd name="T13" fmla="*/ 2402 h 2421"/>
                <a:gd name="T14" fmla="*/ 699 w 2793"/>
                <a:gd name="T15" fmla="*/ 2402 h 2421"/>
                <a:gd name="T16" fmla="*/ 699 w 2793"/>
                <a:gd name="T17" fmla="*/ 2408 h 2421"/>
                <a:gd name="T18" fmla="*/ 711 w 2793"/>
                <a:gd name="T19" fmla="*/ 2408 h 2421"/>
                <a:gd name="T20" fmla="*/ 699 w 2793"/>
                <a:gd name="T21" fmla="*/ 2408 h 2421"/>
                <a:gd name="T22" fmla="*/ 699 w 2793"/>
                <a:gd name="T23" fmla="*/ 2420 h 2421"/>
                <a:gd name="T24" fmla="*/ 2092 w 2793"/>
                <a:gd name="T25" fmla="*/ 2420 h 2421"/>
                <a:gd name="T26" fmla="*/ 2792 w 2793"/>
                <a:gd name="T27" fmla="*/ 1207 h 2421"/>
                <a:gd name="T28" fmla="*/ 2092 w 2793"/>
                <a:gd name="T29" fmla="*/ 0 h 2421"/>
                <a:gd name="T30" fmla="*/ 699 w 2793"/>
                <a:gd name="T31" fmla="*/ 0 h 2421"/>
                <a:gd name="T32" fmla="*/ 0 w 2793"/>
                <a:gd name="T33" fmla="*/ 1207 h 2421"/>
                <a:gd name="T34" fmla="*/ 699 w 2793"/>
                <a:gd name="T35" fmla="*/ 2420 h 2421"/>
                <a:gd name="T36" fmla="*/ 699 w 2793"/>
                <a:gd name="T37" fmla="*/ 2420 h 2421"/>
                <a:gd name="T38" fmla="*/ 699 w 2793"/>
                <a:gd name="T39" fmla="*/ 2408 h 2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793" h="2421">
                  <a:moveTo>
                    <a:pt x="699" y="2408"/>
                  </a:moveTo>
                  <a:lnTo>
                    <a:pt x="711" y="2408"/>
                  </a:lnTo>
                  <a:lnTo>
                    <a:pt x="18" y="1207"/>
                  </a:lnTo>
                  <a:lnTo>
                    <a:pt x="705" y="18"/>
                  </a:lnTo>
                  <a:lnTo>
                    <a:pt x="2086" y="18"/>
                  </a:lnTo>
                  <a:lnTo>
                    <a:pt x="2774" y="1207"/>
                  </a:lnTo>
                  <a:lnTo>
                    <a:pt x="2086" y="2402"/>
                  </a:lnTo>
                  <a:lnTo>
                    <a:pt x="699" y="2402"/>
                  </a:lnTo>
                  <a:lnTo>
                    <a:pt x="699" y="2408"/>
                  </a:lnTo>
                  <a:lnTo>
                    <a:pt x="711" y="2408"/>
                  </a:lnTo>
                  <a:lnTo>
                    <a:pt x="699" y="2408"/>
                  </a:lnTo>
                  <a:lnTo>
                    <a:pt x="699" y="2420"/>
                  </a:lnTo>
                  <a:lnTo>
                    <a:pt x="2092" y="2420"/>
                  </a:lnTo>
                  <a:lnTo>
                    <a:pt x="2792" y="1207"/>
                  </a:lnTo>
                  <a:lnTo>
                    <a:pt x="2092" y="0"/>
                  </a:lnTo>
                  <a:lnTo>
                    <a:pt x="699" y="0"/>
                  </a:lnTo>
                  <a:lnTo>
                    <a:pt x="0" y="1207"/>
                  </a:lnTo>
                  <a:lnTo>
                    <a:pt x="699" y="2420"/>
                  </a:lnTo>
                  <a:lnTo>
                    <a:pt x="699" y="2420"/>
                  </a:lnTo>
                  <a:lnTo>
                    <a:pt x="699" y="2408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60" name="Freeform 34"/>
            <p:cNvSpPr>
              <a:spLocks noChangeArrowheads="1"/>
            </p:cNvSpPr>
            <p:nvPr/>
          </p:nvSpPr>
          <p:spPr bwMode="auto">
            <a:xfrm>
              <a:off x="11287365" y="10917700"/>
              <a:ext cx="1833090" cy="1590936"/>
            </a:xfrm>
            <a:custGeom>
              <a:avLst/>
              <a:gdLst>
                <a:gd name="T0" fmla="*/ 747 w 3001"/>
                <a:gd name="T1" fmla="*/ 2607 h 2608"/>
                <a:gd name="T2" fmla="*/ 0 w 3001"/>
                <a:gd name="T3" fmla="*/ 1304 h 2608"/>
                <a:gd name="T4" fmla="*/ 747 w 3001"/>
                <a:gd name="T5" fmla="*/ 0 h 2608"/>
                <a:gd name="T6" fmla="*/ 2246 w 3001"/>
                <a:gd name="T7" fmla="*/ 0 h 2608"/>
                <a:gd name="T8" fmla="*/ 3000 w 3001"/>
                <a:gd name="T9" fmla="*/ 1304 h 2608"/>
                <a:gd name="T10" fmla="*/ 2246 w 3001"/>
                <a:gd name="T11" fmla="*/ 2607 h 2608"/>
                <a:gd name="T12" fmla="*/ 747 w 3001"/>
                <a:gd name="T13" fmla="*/ 2607 h 2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01" h="2608">
                  <a:moveTo>
                    <a:pt x="747" y="2607"/>
                  </a:moveTo>
                  <a:lnTo>
                    <a:pt x="0" y="1304"/>
                  </a:lnTo>
                  <a:lnTo>
                    <a:pt x="747" y="0"/>
                  </a:lnTo>
                  <a:lnTo>
                    <a:pt x="2246" y="0"/>
                  </a:lnTo>
                  <a:lnTo>
                    <a:pt x="3000" y="1304"/>
                  </a:lnTo>
                  <a:lnTo>
                    <a:pt x="2246" y="2607"/>
                  </a:lnTo>
                  <a:lnTo>
                    <a:pt x="747" y="260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61" name="Freeform 35"/>
            <p:cNvSpPr>
              <a:spLocks noChangeArrowheads="1"/>
            </p:cNvSpPr>
            <p:nvPr/>
          </p:nvSpPr>
          <p:spPr bwMode="auto">
            <a:xfrm>
              <a:off x="11279290" y="10915008"/>
              <a:ext cx="1846549" cy="1599011"/>
            </a:xfrm>
            <a:custGeom>
              <a:avLst/>
              <a:gdLst>
                <a:gd name="T0" fmla="*/ 759 w 3025"/>
                <a:gd name="T1" fmla="*/ 2613 h 2620"/>
                <a:gd name="T2" fmla="*/ 765 w 3025"/>
                <a:gd name="T3" fmla="*/ 2607 h 2620"/>
                <a:gd name="T4" fmla="*/ 18 w 3025"/>
                <a:gd name="T5" fmla="*/ 1310 h 2620"/>
                <a:gd name="T6" fmla="*/ 765 w 3025"/>
                <a:gd name="T7" fmla="*/ 18 h 2620"/>
                <a:gd name="T8" fmla="*/ 2258 w 3025"/>
                <a:gd name="T9" fmla="*/ 18 h 2620"/>
                <a:gd name="T10" fmla="*/ 3006 w 3025"/>
                <a:gd name="T11" fmla="*/ 1310 h 2620"/>
                <a:gd name="T12" fmla="*/ 2258 w 3025"/>
                <a:gd name="T13" fmla="*/ 2601 h 2620"/>
                <a:gd name="T14" fmla="*/ 759 w 3025"/>
                <a:gd name="T15" fmla="*/ 2601 h 2620"/>
                <a:gd name="T16" fmla="*/ 759 w 3025"/>
                <a:gd name="T17" fmla="*/ 2613 h 2620"/>
                <a:gd name="T18" fmla="*/ 765 w 3025"/>
                <a:gd name="T19" fmla="*/ 2607 h 2620"/>
                <a:gd name="T20" fmla="*/ 759 w 3025"/>
                <a:gd name="T21" fmla="*/ 2613 h 2620"/>
                <a:gd name="T22" fmla="*/ 759 w 3025"/>
                <a:gd name="T23" fmla="*/ 2619 h 2620"/>
                <a:gd name="T24" fmla="*/ 2264 w 3025"/>
                <a:gd name="T25" fmla="*/ 2619 h 2620"/>
                <a:gd name="T26" fmla="*/ 3024 w 3025"/>
                <a:gd name="T27" fmla="*/ 1310 h 2620"/>
                <a:gd name="T28" fmla="*/ 2264 w 3025"/>
                <a:gd name="T29" fmla="*/ 0 h 2620"/>
                <a:gd name="T30" fmla="*/ 753 w 3025"/>
                <a:gd name="T31" fmla="*/ 0 h 2620"/>
                <a:gd name="T32" fmla="*/ 0 w 3025"/>
                <a:gd name="T33" fmla="*/ 1310 h 2620"/>
                <a:gd name="T34" fmla="*/ 753 w 3025"/>
                <a:gd name="T35" fmla="*/ 2619 h 2620"/>
                <a:gd name="T36" fmla="*/ 759 w 3025"/>
                <a:gd name="T37" fmla="*/ 2619 h 2620"/>
                <a:gd name="T38" fmla="*/ 759 w 3025"/>
                <a:gd name="T39" fmla="*/ 2613 h 2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025" h="2620">
                  <a:moveTo>
                    <a:pt x="759" y="2613"/>
                  </a:moveTo>
                  <a:lnTo>
                    <a:pt x="765" y="2607"/>
                  </a:lnTo>
                  <a:lnTo>
                    <a:pt x="18" y="1310"/>
                  </a:lnTo>
                  <a:lnTo>
                    <a:pt x="765" y="18"/>
                  </a:lnTo>
                  <a:lnTo>
                    <a:pt x="2258" y="18"/>
                  </a:lnTo>
                  <a:lnTo>
                    <a:pt x="3006" y="1310"/>
                  </a:lnTo>
                  <a:lnTo>
                    <a:pt x="2258" y="2601"/>
                  </a:lnTo>
                  <a:lnTo>
                    <a:pt x="759" y="2601"/>
                  </a:lnTo>
                  <a:lnTo>
                    <a:pt x="759" y="2613"/>
                  </a:lnTo>
                  <a:lnTo>
                    <a:pt x="765" y="2607"/>
                  </a:lnTo>
                  <a:lnTo>
                    <a:pt x="759" y="2613"/>
                  </a:lnTo>
                  <a:lnTo>
                    <a:pt x="759" y="2619"/>
                  </a:lnTo>
                  <a:lnTo>
                    <a:pt x="2264" y="2619"/>
                  </a:lnTo>
                  <a:lnTo>
                    <a:pt x="3024" y="1310"/>
                  </a:lnTo>
                  <a:lnTo>
                    <a:pt x="2264" y="0"/>
                  </a:lnTo>
                  <a:lnTo>
                    <a:pt x="753" y="0"/>
                  </a:lnTo>
                  <a:lnTo>
                    <a:pt x="0" y="1310"/>
                  </a:lnTo>
                  <a:lnTo>
                    <a:pt x="753" y="2619"/>
                  </a:lnTo>
                  <a:lnTo>
                    <a:pt x="759" y="2619"/>
                  </a:lnTo>
                  <a:lnTo>
                    <a:pt x="759" y="2613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62" name="Freeform 36"/>
            <p:cNvSpPr>
              <a:spLocks noChangeArrowheads="1"/>
            </p:cNvSpPr>
            <p:nvPr/>
          </p:nvSpPr>
          <p:spPr bwMode="auto">
            <a:xfrm>
              <a:off x="13510762" y="6058751"/>
              <a:ext cx="2452196" cy="2121247"/>
            </a:xfrm>
            <a:custGeom>
              <a:avLst/>
              <a:gdLst>
                <a:gd name="T0" fmla="*/ 1005 w 4019"/>
                <a:gd name="T1" fmla="*/ 3472 h 3473"/>
                <a:gd name="T2" fmla="*/ 0 w 4019"/>
                <a:gd name="T3" fmla="*/ 1733 h 3473"/>
                <a:gd name="T4" fmla="*/ 1005 w 4019"/>
                <a:gd name="T5" fmla="*/ 0 h 3473"/>
                <a:gd name="T6" fmla="*/ 3013 w 4019"/>
                <a:gd name="T7" fmla="*/ 0 h 3473"/>
                <a:gd name="T8" fmla="*/ 4018 w 4019"/>
                <a:gd name="T9" fmla="*/ 1733 h 3473"/>
                <a:gd name="T10" fmla="*/ 3013 w 4019"/>
                <a:gd name="T11" fmla="*/ 3472 h 3473"/>
                <a:gd name="T12" fmla="*/ 1005 w 4019"/>
                <a:gd name="T13" fmla="*/ 3472 h 3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19" h="3473">
                  <a:moveTo>
                    <a:pt x="1005" y="3472"/>
                  </a:moveTo>
                  <a:lnTo>
                    <a:pt x="0" y="1733"/>
                  </a:lnTo>
                  <a:lnTo>
                    <a:pt x="1005" y="0"/>
                  </a:lnTo>
                  <a:lnTo>
                    <a:pt x="3013" y="0"/>
                  </a:lnTo>
                  <a:lnTo>
                    <a:pt x="4018" y="1733"/>
                  </a:lnTo>
                  <a:lnTo>
                    <a:pt x="3013" y="3472"/>
                  </a:lnTo>
                  <a:lnTo>
                    <a:pt x="1005" y="3472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63" name="Freeform 37"/>
            <p:cNvSpPr>
              <a:spLocks noChangeArrowheads="1"/>
            </p:cNvSpPr>
            <p:nvPr/>
          </p:nvSpPr>
          <p:spPr bwMode="auto">
            <a:xfrm>
              <a:off x="13508071" y="6050675"/>
              <a:ext cx="2462963" cy="2134708"/>
            </a:xfrm>
            <a:custGeom>
              <a:avLst/>
              <a:gdLst>
                <a:gd name="T0" fmla="*/ 1011 w 4036"/>
                <a:gd name="T1" fmla="*/ 3484 h 3497"/>
                <a:gd name="T2" fmla="*/ 1023 w 4036"/>
                <a:gd name="T3" fmla="*/ 3484 h 3497"/>
                <a:gd name="T4" fmla="*/ 18 w 4036"/>
                <a:gd name="T5" fmla="*/ 1745 h 3497"/>
                <a:gd name="T6" fmla="*/ 1017 w 4036"/>
                <a:gd name="T7" fmla="*/ 18 h 3497"/>
                <a:gd name="T8" fmla="*/ 3013 w 4036"/>
                <a:gd name="T9" fmla="*/ 18 h 3497"/>
                <a:gd name="T10" fmla="*/ 4017 w 4036"/>
                <a:gd name="T11" fmla="*/ 1745 h 3497"/>
                <a:gd name="T12" fmla="*/ 3013 w 4036"/>
                <a:gd name="T13" fmla="*/ 3478 h 3497"/>
                <a:gd name="T14" fmla="*/ 1011 w 4036"/>
                <a:gd name="T15" fmla="*/ 3478 h 3497"/>
                <a:gd name="T16" fmla="*/ 1011 w 4036"/>
                <a:gd name="T17" fmla="*/ 3484 h 3497"/>
                <a:gd name="T18" fmla="*/ 1023 w 4036"/>
                <a:gd name="T19" fmla="*/ 3484 h 3497"/>
                <a:gd name="T20" fmla="*/ 1011 w 4036"/>
                <a:gd name="T21" fmla="*/ 3484 h 3497"/>
                <a:gd name="T22" fmla="*/ 1011 w 4036"/>
                <a:gd name="T23" fmla="*/ 3496 h 3497"/>
                <a:gd name="T24" fmla="*/ 3025 w 4036"/>
                <a:gd name="T25" fmla="*/ 3496 h 3497"/>
                <a:gd name="T26" fmla="*/ 4035 w 4036"/>
                <a:gd name="T27" fmla="*/ 1745 h 3497"/>
                <a:gd name="T28" fmla="*/ 3025 w 4036"/>
                <a:gd name="T29" fmla="*/ 0 h 3497"/>
                <a:gd name="T30" fmla="*/ 1011 w 4036"/>
                <a:gd name="T31" fmla="*/ 0 h 3497"/>
                <a:gd name="T32" fmla="*/ 0 w 4036"/>
                <a:gd name="T33" fmla="*/ 1745 h 3497"/>
                <a:gd name="T34" fmla="*/ 1011 w 4036"/>
                <a:gd name="T35" fmla="*/ 3496 h 3497"/>
                <a:gd name="T36" fmla="*/ 1011 w 4036"/>
                <a:gd name="T37" fmla="*/ 3496 h 3497"/>
                <a:gd name="T38" fmla="*/ 1011 w 4036"/>
                <a:gd name="T39" fmla="*/ 3484 h 3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036" h="3497">
                  <a:moveTo>
                    <a:pt x="1011" y="3484"/>
                  </a:moveTo>
                  <a:lnTo>
                    <a:pt x="1023" y="3484"/>
                  </a:lnTo>
                  <a:lnTo>
                    <a:pt x="18" y="1745"/>
                  </a:lnTo>
                  <a:lnTo>
                    <a:pt x="1017" y="18"/>
                  </a:lnTo>
                  <a:lnTo>
                    <a:pt x="3013" y="18"/>
                  </a:lnTo>
                  <a:lnTo>
                    <a:pt x="4017" y="1745"/>
                  </a:lnTo>
                  <a:lnTo>
                    <a:pt x="3013" y="3478"/>
                  </a:lnTo>
                  <a:lnTo>
                    <a:pt x="1011" y="3478"/>
                  </a:lnTo>
                  <a:lnTo>
                    <a:pt x="1011" y="3484"/>
                  </a:lnTo>
                  <a:lnTo>
                    <a:pt x="1023" y="3484"/>
                  </a:lnTo>
                  <a:lnTo>
                    <a:pt x="1011" y="3484"/>
                  </a:lnTo>
                  <a:lnTo>
                    <a:pt x="1011" y="3496"/>
                  </a:lnTo>
                  <a:lnTo>
                    <a:pt x="3025" y="3496"/>
                  </a:lnTo>
                  <a:lnTo>
                    <a:pt x="4035" y="1745"/>
                  </a:lnTo>
                  <a:lnTo>
                    <a:pt x="3025" y="0"/>
                  </a:lnTo>
                  <a:lnTo>
                    <a:pt x="1011" y="0"/>
                  </a:lnTo>
                  <a:lnTo>
                    <a:pt x="0" y="1745"/>
                  </a:lnTo>
                  <a:lnTo>
                    <a:pt x="1011" y="3496"/>
                  </a:lnTo>
                  <a:lnTo>
                    <a:pt x="1011" y="3496"/>
                  </a:lnTo>
                  <a:lnTo>
                    <a:pt x="1011" y="348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64" name="Freeform 38"/>
            <p:cNvSpPr>
              <a:spLocks noChangeArrowheads="1"/>
            </p:cNvSpPr>
            <p:nvPr/>
          </p:nvSpPr>
          <p:spPr bwMode="auto">
            <a:xfrm>
              <a:off x="7236262" y="8099242"/>
              <a:ext cx="1335115" cy="1157533"/>
            </a:xfrm>
            <a:custGeom>
              <a:avLst/>
              <a:gdLst>
                <a:gd name="T0" fmla="*/ 550 w 2189"/>
                <a:gd name="T1" fmla="*/ 1895 h 1896"/>
                <a:gd name="T2" fmla="*/ 0 w 2189"/>
                <a:gd name="T3" fmla="*/ 944 h 1896"/>
                <a:gd name="T4" fmla="*/ 550 w 2189"/>
                <a:gd name="T5" fmla="*/ 0 h 1896"/>
                <a:gd name="T6" fmla="*/ 1644 w 2189"/>
                <a:gd name="T7" fmla="*/ 0 h 1896"/>
                <a:gd name="T8" fmla="*/ 2188 w 2189"/>
                <a:gd name="T9" fmla="*/ 944 h 1896"/>
                <a:gd name="T10" fmla="*/ 1644 w 2189"/>
                <a:gd name="T11" fmla="*/ 1895 h 1896"/>
                <a:gd name="T12" fmla="*/ 550 w 2189"/>
                <a:gd name="T13" fmla="*/ 1895 h 18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89" h="1896">
                  <a:moveTo>
                    <a:pt x="550" y="1895"/>
                  </a:moveTo>
                  <a:lnTo>
                    <a:pt x="0" y="944"/>
                  </a:lnTo>
                  <a:lnTo>
                    <a:pt x="550" y="0"/>
                  </a:lnTo>
                  <a:lnTo>
                    <a:pt x="1644" y="0"/>
                  </a:lnTo>
                  <a:lnTo>
                    <a:pt x="2188" y="944"/>
                  </a:lnTo>
                  <a:lnTo>
                    <a:pt x="1644" y="1895"/>
                  </a:lnTo>
                  <a:lnTo>
                    <a:pt x="550" y="1895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65" name="Freeform 39"/>
            <p:cNvSpPr>
              <a:spLocks noChangeArrowheads="1"/>
            </p:cNvSpPr>
            <p:nvPr/>
          </p:nvSpPr>
          <p:spPr bwMode="auto">
            <a:xfrm>
              <a:off x="7233571" y="8093858"/>
              <a:ext cx="1345881" cy="1165608"/>
            </a:xfrm>
            <a:custGeom>
              <a:avLst/>
              <a:gdLst>
                <a:gd name="T0" fmla="*/ 556 w 2207"/>
                <a:gd name="T1" fmla="*/ 1901 h 1908"/>
                <a:gd name="T2" fmla="*/ 562 w 2207"/>
                <a:gd name="T3" fmla="*/ 1895 h 1908"/>
                <a:gd name="T4" fmla="*/ 18 w 2207"/>
                <a:gd name="T5" fmla="*/ 950 h 1908"/>
                <a:gd name="T6" fmla="*/ 556 w 2207"/>
                <a:gd name="T7" fmla="*/ 12 h 1908"/>
                <a:gd name="T8" fmla="*/ 1644 w 2207"/>
                <a:gd name="T9" fmla="*/ 12 h 1908"/>
                <a:gd name="T10" fmla="*/ 2188 w 2207"/>
                <a:gd name="T11" fmla="*/ 950 h 1908"/>
                <a:gd name="T12" fmla="*/ 1644 w 2207"/>
                <a:gd name="T13" fmla="*/ 1895 h 1908"/>
                <a:gd name="T14" fmla="*/ 556 w 2207"/>
                <a:gd name="T15" fmla="*/ 1895 h 1908"/>
                <a:gd name="T16" fmla="*/ 556 w 2207"/>
                <a:gd name="T17" fmla="*/ 1901 h 1908"/>
                <a:gd name="T18" fmla="*/ 562 w 2207"/>
                <a:gd name="T19" fmla="*/ 1895 h 1908"/>
                <a:gd name="T20" fmla="*/ 556 w 2207"/>
                <a:gd name="T21" fmla="*/ 1901 h 1908"/>
                <a:gd name="T22" fmla="*/ 556 w 2207"/>
                <a:gd name="T23" fmla="*/ 1907 h 1908"/>
                <a:gd name="T24" fmla="*/ 1650 w 2207"/>
                <a:gd name="T25" fmla="*/ 1907 h 1908"/>
                <a:gd name="T26" fmla="*/ 2206 w 2207"/>
                <a:gd name="T27" fmla="*/ 950 h 1908"/>
                <a:gd name="T28" fmla="*/ 1650 w 2207"/>
                <a:gd name="T29" fmla="*/ 0 h 1908"/>
                <a:gd name="T30" fmla="*/ 550 w 2207"/>
                <a:gd name="T31" fmla="*/ 0 h 1908"/>
                <a:gd name="T32" fmla="*/ 0 w 2207"/>
                <a:gd name="T33" fmla="*/ 950 h 1908"/>
                <a:gd name="T34" fmla="*/ 550 w 2207"/>
                <a:gd name="T35" fmla="*/ 1907 h 1908"/>
                <a:gd name="T36" fmla="*/ 556 w 2207"/>
                <a:gd name="T37" fmla="*/ 1907 h 1908"/>
                <a:gd name="T38" fmla="*/ 556 w 2207"/>
                <a:gd name="T39" fmla="*/ 1901 h 19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207" h="1908">
                  <a:moveTo>
                    <a:pt x="556" y="1901"/>
                  </a:moveTo>
                  <a:lnTo>
                    <a:pt x="562" y="1895"/>
                  </a:lnTo>
                  <a:lnTo>
                    <a:pt x="18" y="950"/>
                  </a:lnTo>
                  <a:lnTo>
                    <a:pt x="556" y="12"/>
                  </a:lnTo>
                  <a:lnTo>
                    <a:pt x="1644" y="12"/>
                  </a:lnTo>
                  <a:lnTo>
                    <a:pt x="2188" y="950"/>
                  </a:lnTo>
                  <a:lnTo>
                    <a:pt x="1644" y="1895"/>
                  </a:lnTo>
                  <a:lnTo>
                    <a:pt x="556" y="1895"/>
                  </a:lnTo>
                  <a:lnTo>
                    <a:pt x="556" y="1901"/>
                  </a:lnTo>
                  <a:lnTo>
                    <a:pt x="562" y="1895"/>
                  </a:lnTo>
                  <a:lnTo>
                    <a:pt x="556" y="1901"/>
                  </a:lnTo>
                  <a:lnTo>
                    <a:pt x="556" y="1907"/>
                  </a:lnTo>
                  <a:lnTo>
                    <a:pt x="1650" y="1907"/>
                  </a:lnTo>
                  <a:lnTo>
                    <a:pt x="2206" y="950"/>
                  </a:lnTo>
                  <a:lnTo>
                    <a:pt x="1650" y="0"/>
                  </a:lnTo>
                  <a:lnTo>
                    <a:pt x="550" y="0"/>
                  </a:lnTo>
                  <a:lnTo>
                    <a:pt x="0" y="950"/>
                  </a:lnTo>
                  <a:lnTo>
                    <a:pt x="550" y="1907"/>
                  </a:lnTo>
                  <a:lnTo>
                    <a:pt x="556" y="1907"/>
                  </a:lnTo>
                  <a:lnTo>
                    <a:pt x="556" y="190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66" name="Freeform 40"/>
            <p:cNvSpPr>
              <a:spLocks noChangeArrowheads="1"/>
            </p:cNvSpPr>
            <p:nvPr/>
          </p:nvSpPr>
          <p:spPr bwMode="auto">
            <a:xfrm>
              <a:off x="12399064" y="8481496"/>
              <a:ext cx="1787330" cy="1547864"/>
            </a:xfrm>
            <a:custGeom>
              <a:avLst/>
              <a:gdLst>
                <a:gd name="T0" fmla="*/ 729 w 2930"/>
                <a:gd name="T1" fmla="*/ 2535 h 2536"/>
                <a:gd name="T2" fmla="*/ 0 w 2930"/>
                <a:gd name="T3" fmla="*/ 1268 h 2536"/>
                <a:gd name="T4" fmla="*/ 729 w 2930"/>
                <a:gd name="T5" fmla="*/ 0 h 2536"/>
                <a:gd name="T6" fmla="*/ 2194 w 2930"/>
                <a:gd name="T7" fmla="*/ 0 h 2536"/>
                <a:gd name="T8" fmla="*/ 2929 w 2930"/>
                <a:gd name="T9" fmla="*/ 1268 h 2536"/>
                <a:gd name="T10" fmla="*/ 2194 w 2930"/>
                <a:gd name="T11" fmla="*/ 2535 h 2536"/>
                <a:gd name="T12" fmla="*/ 729 w 2930"/>
                <a:gd name="T13" fmla="*/ 2535 h 2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0" h="2536">
                  <a:moveTo>
                    <a:pt x="729" y="2535"/>
                  </a:moveTo>
                  <a:lnTo>
                    <a:pt x="0" y="1268"/>
                  </a:lnTo>
                  <a:lnTo>
                    <a:pt x="729" y="0"/>
                  </a:lnTo>
                  <a:lnTo>
                    <a:pt x="2194" y="0"/>
                  </a:lnTo>
                  <a:lnTo>
                    <a:pt x="2929" y="1268"/>
                  </a:lnTo>
                  <a:lnTo>
                    <a:pt x="2194" y="2535"/>
                  </a:lnTo>
                  <a:lnTo>
                    <a:pt x="729" y="2535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67" name="Freeform 41"/>
            <p:cNvSpPr>
              <a:spLocks noChangeArrowheads="1"/>
            </p:cNvSpPr>
            <p:nvPr/>
          </p:nvSpPr>
          <p:spPr bwMode="auto">
            <a:xfrm>
              <a:off x="12396373" y="8478805"/>
              <a:ext cx="1795405" cy="1555940"/>
            </a:xfrm>
            <a:custGeom>
              <a:avLst/>
              <a:gdLst>
                <a:gd name="T0" fmla="*/ 735 w 2942"/>
                <a:gd name="T1" fmla="*/ 2541 h 2548"/>
                <a:gd name="T2" fmla="*/ 747 w 2942"/>
                <a:gd name="T3" fmla="*/ 2535 h 2548"/>
                <a:gd name="T4" fmla="*/ 18 w 2942"/>
                <a:gd name="T5" fmla="*/ 1274 h 2548"/>
                <a:gd name="T6" fmla="*/ 741 w 2942"/>
                <a:gd name="T7" fmla="*/ 12 h 2548"/>
                <a:gd name="T8" fmla="*/ 2194 w 2942"/>
                <a:gd name="T9" fmla="*/ 12 h 2548"/>
                <a:gd name="T10" fmla="*/ 2923 w 2942"/>
                <a:gd name="T11" fmla="*/ 1274 h 2548"/>
                <a:gd name="T12" fmla="*/ 2194 w 2942"/>
                <a:gd name="T13" fmla="*/ 2535 h 2548"/>
                <a:gd name="T14" fmla="*/ 735 w 2942"/>
                <a:gd name="T15" fmla="*/ 2535 h 2548"/>
                <a:gd name="T16" fmla="*/ 735 w 2942"/>
                <a:gd name="T17" fmla="*/ 2541 h 2548"/>
                <a:gd name="T18" fmla="*/ 747 w 2942"/>
                <a:gd name="T19" fmla="*/ 2535 h 2548"/>
                <a:gd name="T20" fmla="*/ 735 w 2942"/>
                <a:gd name="T21" fmla="*/ 2541 h 2548"/>
                <a:gd name="T22" fmla="*/ 735 w 2942"/>
                <a:gd name="T23" fmla="*/ 2547 h 2548"/>
                <a:gd name="T24" fmla="*/ 2206 w 2942"/>
                <a:gd name="T25" fmla="*/ 2547 h 2548"/>
                <a:gd name="T26" fmla="*/ 2941 w 2942"/>
                <a:gd name="T27" fmla="*/ 1274 h 2548"/>
                <a:gd name="T28" fmla="*/ 2206 w 2942"/>
                <a:gd name="T29" fmla="*/ 0 h 2548"/>
                <a:gd name="T30" fmla="*/ 735 w 2942"/>
                <a:gd name="T31" fmla="*/ 0 h 2548"/>
                <a:gd name="T32" fmla="*/ 0 w 2942"/>
                <a:gd name="T33" fmla="*/ 1274 h 2548"/>
                <a:gd name="T34" fmla="*/ 735 w 2942"/>
                <a:gd name="T35" fmla="*/ 2547 h 2548"/>
                <a:gd name="T36" fmla="*/ 735 w 2942"/>
                <a:gd name="T37" fmla="*/ 2547 h 2548"/>
                <a:gd name="T38" fmla="*/ 735 w 2942"/>
                <a:gd name="T39" fmla="*/ 2541 h 2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942" h="2548">
                  <a:moveTo>
                    <a:pt x="735" y="2541"/>
                  </a:moveTo>
                  <a:lnTo>
                    <a:pt x="747" y="2535"/>
                  </a:lnTo>
                  <a:lnTo>
                    <a:pt x="18" y="1274"/>
                  </a:lnTo>
                  <a:lnTo>
                    <a:pt x="741" y="12"/>
                  </a:lnTo>
                  <a:lnTo>
                    <a:pt x="2194" y="12"/>
                  </a:lnTo>
                  <a:lnTo>
                    <a:pt x="2923" y="1274"/>
                  </a:lnTo>
                  <a:lnTo>
                    <a:pt x="2194" y="2535"/>
                  </a:lnTo>
                  <a:lnTo>
                    <a:pt x="735" y="2535"/>
                  </a:lnTo>
                  <a:lnTo>
                    <a:pt x="735" y="2541"/>
                  </a:lnTo>
                  <a:lnTo>
                    <a:pt x="747" y="2535"/>
                  </a:lnTo>
                  <a:lnTo>
                    <a:pt x="735" y="2541"/>
                  </a:lnTo>
                  <a:lnTo>
                    <a:pt x="735" y="2547"/>
                  </a:lnTo>
                  <a:lnTo>
                    <a:pt x="2206" y="2547"/>
                  </a:lnTo>
                  <a:lnTo>
                    <a:pt x="2941" y="1274"/>
                  </a:lnTo>
                  <a:lnTo>
                    <a:pt x="2206" y="0"/>
                  </a:lnTo>
                  <a:lnTo>
                    <a:pt x="735" y="0"/>
                  </a:lnTo>
                  <a:lnTo>
                    <a:pt x="0" y="1274"/>
                  </a:lnTo>
                  <a:lnTo>
                    <a:pt x="735" y="2547"/>
                  </a:lnTo>
                  <a:lnTo>
                    <a:pt x="735" y="2547"/>
                  </a:lnTo>
                  <a:lnTo>
                    <a:pt x="735" y="254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68" name="Freeform 42"/>
            <p:cNvSpPr>
              <a:spLocks noChangeArrowheads="1"/>
            </p:cNvSpPr>
            <p:nvPr/>
          </p:nvSpPr>
          <p:spPr bwMode="auto">
            <a:xfrm>
              <a:off x="11712664" y="5759945"/>
              <a:ext cx="1440093" cy="1249059"/>
            </a:xfrm>
            <a:custGeom>
              <a:avLst/>
              <a:gdLst>
                <a:gd name="T0" fmla="*/ 591 w 2361"/>
                <a:gd name="T1" fmla="*/ 2043 h 2044"/>
                <a:gd name="T2" fmla="*/ 0 w 2361"/>
                <a:gd name="T3" fmla="*/ 1022 h 2044"/>
                <a:gd name="T4" fmla="*/ 591 w 2361"/>
                <a:gd name="T5" fmla="*/ 0 h 2044"/>
                <a:gd name="T6" fmla="*/ 1769 w 2361"/>
                <a:gd name="T7" fmla="*/ 0 h 2044"/>
                <a:gd name="T8" fmla="*/ 2360 w 2361"/>
                <a:gd name="T9" fmla="*/ 1022 h 2044"/>
                <a:gd name="T10" fmla="*/ 1769 w 2361"/>
                <a:gd name="T11" fmla="*/ 2043 h 2044"/>
                <a:gd name="T12" fmla="*/ 591 w 2361"/>
                <a:gd name="T13" fmla="*/ 2043 h 20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61" h="2044">
                  <a:moveTo>
                    <a:pt x="591" y="2043"/>
                  </a:moveTo>
                  <a:lnTo>
                    <a:pt x="0" y="1022"/>
                  </a:lnTo>
                  <a:lnTo>
                    <a:pt x="591" y="0"/>
                  </a:lnTo>
                  <a:lnTo>
                    <a:pt x="1769" y="0"/>
                  </a:lnTo>
                  <a:lnTo>
                    <a:pt x="2360" y="1022"/>
                  </a:lnTo>
                  <a:lnTo>
                    <a:pt x="1769" y="2043"/>
                  </a:lnTo>
                  <a:lnTo>
                    <a:pt x="591" y="2043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69" name="Freeform 43"/>
            <p:cNvSpPr>
              <a:spLocks noChangeArrowheads="1"/>
            </p:cNvSpPr>
            <p:nvPr/>
          </p:nvSpPr>
          <p:spPr bwMode="auto">
            <a:xfrm>
              <a:off x="11709973" y="5757254"/>
              <a:ext cx="1450861" cy="1259827"/>
            </a:xfrm>
            <a:custGeom>
              <a:avLst/>
              <a:gdLst>
                <a:gd name="T0" fmla="*/ 597 w 2379"/>
                <a:gd name="T1" fmla="*/ 2049 h 2062"/>
                <a:gd name="T2" fmla="*/ 603 w 2379"/>
                <a:gd name="T3" fmla="*/ 2049 h 2062"/>
                <a:gd name="T4" fmla="*/ 18 w 2379"/>
                <a:gd name="T5" fmla="*/ 1028 h 2062"/>
                <a:gd name="T6" fmla="*/ 603 w 2379"/>
                <a:gd name="T7" fmla="*/ 18 h 2062"/>
                <a:gd name="T8" fmla="*/ 1775 w 2379"/>
                <a:gd name="T9" fmla="*/ 18 h 2062"/>
                <a:gd name="T10" fmla="*/ 2355 w 2379"/>
                <a:gd name="T11" fmla="*/ 1028 h 2062"/>
                <a:gd name="T12" fmla="*/ 1775 w 2379"/>
                <a:gd name="T13" fmla="*/ 2043 h 2062"/>
                <a:gd name="T14" fmla="*/ 597 w 2379"/>
                <a:gd name="T15" fmla="*/ 2043 h 2062"/>
                <a:gd name="T16" fmla="*/ 597 w 2379"/>
                <a:gd name="T17" fmla="*/ 2049 h 2062"/>
                <a:gd name="T18" fmla="*/ 603 w 2379"/>
                <a:gd name="T19" fmla="*/ 2049 h 2062"/>
                <a:gd name="T20" fmla="*/ 597 w 2379"/>
                <a:gd name="T21" fmla="*/ 2049 h 2062"/>
                <a:gd name="T22" fmla="*/ 597 w 2379"/>
                <a:gd name="T23" fmla="*/ 2061 h 2062"/>
                <a:gd name="T24" fmla="*/ 1781 w 2379"/>
                <a:gd name="T25" fmla="*/ 2061 h 2062"/>
                <a:gd name="T26" fmla="*/ 2378 w 2379"/>
                <a:gd name="T27" fmla="*/ 1028 h 2062"/>
                <a:gd name="T28" fmla="*/ 1781 w 2379"/>
                <a:gd name="T29" fmla="*/ 0 h 2062"/>
                <a:gd name="T30" fmla="*/ 591 w 2379"/>
                <a:gd name="T31" fmla="*/ 0 h 2062"/>
                <a:gd name="T32" fmla="*/ 0 w 2379"/>
                <a:gd name="T33" fmla="*/ 1028 h 2062"/>
                <a:gd name="T34" fmla="*/ 591 w 2379"/>
                <a:gd name="T35" fmla="*/ 2061 h 2062"/>
                <a:gd name="T36" fmla="*/ 597 w 2379"/>
                <a:gd name="T37" fmla="*/ 2061 h 2062"/>
                <a:gd name="T38" fmla="*/ 597 w 2379"/>
                <a:gd name="T39" fmla="*/ 2049 h 20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379" h="2062">
                  <a:moveTo>
                    <a:pt x="597" y="2049"/>
                  </a:moveTo>
                  <a:lnTo>
                    <a:pt x="603" y="2049"/>
                  </a:lnTo>
                  <a:lnTo>
                    <a:pt x="18" y="1028"/>
                  </a:lnTo>
                  <a:lnTo>
                    <a:pt x="603" y="18"/>
                  </a:lnTo>
                  <a:lnTo>
                    <a:pt x="1775" y="18"/>
                  </a:lnTo>
                  <a:lnTo>
                    <a:pt x="2355" y="1028"/>
                  </a:lnTo>
                  <a:lnTo>
                    <a:pt x="1775" y="2043"/>
                  </a:lnTo>
                  <a:lnTo>
                    <a:pt x="597" y="2043"/>
                  </a:lnTo>
                  <a:lnTo>
                    <a:pt x="597" y="2049"/>
                  </a:lnTo>
                  <a:lnTo>
                    <a:pt x="603" y="2049"/>
                  </a:lnTo>
                  <a:lnTo>
                    <a:pt x="597" y="2049"/>
                  </a:lnTo>
                  <a:lnTo>
                    <a:pt x="597" y="2061"/>
                  </a:lnTo>
                  <a:lnTo>
                    <a:pt x="1781" y="2061"/>
                  </a:lnTo>
                  <a:lnTo>
                    <a:pt x="2378" y="1028"/>
                  </a:lnTo>
                  <a:lnTo>
                    <a:pt x="1781" y="0"/>
                  </a:lnTo>
                  <a:lnTo>
                    <a:pt x="591" y="0"/>
                  </a:lnTo>
                  <a:lnTo>
                    <a:pt x="0" y="1028"/>
                  </a:lnTo>
                  <a:lnTo>
                    <a:pt x="591" y="2061"/>
                  </a:lnTo>
                  <a:lnTo>
                    <a:pt x="597" y="2061"/>
                  </a:lnTo>
                  <a:lnTo>
                    <a:pt x="597" y="2049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70" name="Freeform 44"/>
            <p:cNvSpPr>
              <a:spLocks noChangeArrowheads="1"/>
            </p:cNvSpPr>
            <p:nvPr/>
          </p:nvSpPr>
          <p:spPr bwMode="auto">
            <a:xfrm>
              <a:off x="15510741" y="8422275"/>
              <a:ext cx="1458936" cy="1262518"/>
            </a:xfrm>
            <a:custGeom>
              <a:avLst/>
              <a:gdLst>
                <a:gd name="T0" fmla="*/ 598 w 2392"/>
                <a:gd name="T1" fmla="*/ 2068 h 2069"/>
                <a:gd name="T2" fmla="*/ 0 w 2392"/>
                <a:gd name="T3" fmla="*/ 1034 h 2069"/>
                <a:gd name="T4" fmla="*/ 598 w 2392"/>
                <a:gd name="T5" fmla="*/ 0 h 2069"/>
                <a:gd name="T6" fmla="*/ 1794 w 2392"/>
                <a:gd name="T7" fmla="*/ 0 h 2069"/>
                <a:gd name="T8" fmla="*/ 2391 w 2392"/>
                <a:gd name="T9" fmla="*/ 1034 h 2069"/>
                <a:gd name="T10" fmla="*/ 1794 w 2392"/>
                <a:gd name="T11" fmla="*/ 2068 h 2069"/>
                <a:gd name="T12" fmla="*/ 598 w 2392"/>
                <a:gd name="T13" fmla="*/ 2068 h 20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92" h="2069">
                  <a:moveTo>
                    <a:pt x="598" y="2068"/>
                  </a:moveTo>
                  <a:lnTo>
                    <a:pt x="0" y="1034"/>
                  </a:lnTo>
                  <a:lnTo>
                    <a:pt x="598" y="0"/>
                  </a:lnTo>
                  <a:lnTo>
                    <a:pt x="1794" y="0"/>
                  </a:lnTo>
                  <a:lnTo>
                    <a:pt x="2391" y="1034"/>
                  </a:lnTo>
                  <a:lnTo>
                    <a:pt x="1794" y="2068"/>
                  </a:lnTo>
                  <a:lnTo>
                    <a:pt x="598" y="206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71" name="Freeform 45"/>
            <p:cNvSpPr>
              <a:spLocks noChangeArrowheads="1"/>
            </p:cNvSpPr>
            <p:nvPr/>
          </p:nvSpPr>
          <p:spPr bwMode="auto">
            <a:xfrm>
              <a:off x="15505359" y="8416891"/>
              <a:ext cx="1472394" cy="1273286"/>
            </a:xfrm>
            <a:custGeom>
              <a:avLst/>
              <a:gdLst>
                <a:gd name="T0" fmla="*/ 610 w 2410"/>
                <a:gd name="T1" fmla="*/ 2080 h 2087"/>
                <a:gd name="T2" fmla="*/ 616 w 2410"/>
                <a:gd name="T3" fmla="*/ 2074 h 2087"/>
                <a:gd name="T4" fmla="*/ 24 w 2410"/>
                <a:gd name="T5" fmla="*/ 1046 h 2087"/>
                <a:gd name="T6" fmla="*/ 616 w 2410"/>
                <a:gd name="T7" fmla="*/ 18 h 2087"/>
                <a:gd name="T8" fmla="*/ 1800 w 2410"/>
                <a:gd name="T9" fmla="*/ 18 h 2087"/>
                <a:gd name="T10" fmla="*/ 2391 w 2410"/>
                <a:gd name="T11" fmla="*/ 1046 h 2087"/>
                <a:gd name="T12" fmla="*/ 1800 w 2410"/>
                <a:gd name="T13" fmla="*/ 2074 h 2087"/>
                <a:gd name="T14" fmla="*/ 610 w 2410"/>
                <a:gd name="T15" fmla="*/ 2074 h 2087"/>
                <a:gd name="T16" fmla="*/ 610 w 2410"/>
                <a:gd name="T17" fmla="*/ 2080 h 2087"/>
                <a:gd name="T18" fmla="*/ 616 w 2410"/>
                <a:gd name="T19" fmla="*/ 2074 h 2087"/>
                <a:gd name="T20" fmla="*/ 610 w 2410"/>
                <a:gd name="T21" fmla="*/ 2080 h 2087"/>
                <a:gd name="T22" fmla="*/ 610 w 2410"/>
                <a:gd name="T23" fmla="*/ 2086 h 2087"/>
                <a:gd name="T24" fmla="*/ 1806 w 2410"/>
                <a:gd name="T25" fmla="*/ 2086 h 2087"/>
                <a:gd name="T26" fmla="*/ 2409 w 2410"/>
                <a:gd name="T27" fmla="*/ 1046 h 2087"/>
                <a:gd name="T28" fmla="*/ 1806 w 2410"/>
                <a:gd name="T29" fmla="*/ 0 h 2087"/>
                <a:gd name="T30" fmla="*/ 604 w 2410"/>
                <a:gd name="T31" fmla="*/ 0 h 2087"/>
                <a:gd name="T32" fmla="*/ 0 w 2410"/>
                <a:gd name="T33" fmla="*/ 1046 h 2087"/>
                <a:gd name="T34" fmla="*/ 604 w 2410"/>
                <a:gd name="T35" fmla="*/ 2086 h 2087"/>
                <a:gd name="T36" fmla="*/ 610 w 2410"/>
                <a:gd name="T37" fmla="*/ 2086 h 2087"/>
                <a:gd name="T38" fmla="*/ 610 w 2410"/>
                <a:gd name="T39" fmla="*/ 2080 h 20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410" h="2087">
                  <a:moveTo>
                    <a:pt x="610" y="2080"/>
                  </a:moveTo>
                  <a:lnTo>
                    <a:pt x="616" y="2074"/>
                  </a:lnTo>
                  <a:lnTo>
                    <a:pt x="24" y="1046"/>
                  </a:lnTo>
                  <a:lnTo>
                    <a:pt x="616" y="18"/>
                  </a:lnTo>
                  <a:lnTo>
                    <a:pt x="1800" y="18"/>
                  </a:lnTo>
                  <a:lnTo>
                    <a:pt x="2391" y="1046"/>
                  </a:lnTo>
                  <a:lnTo>
                    <a:pt x="1800" y="2074"/>
                  </a:lnTo>
                  <a:lnTo>
                    <a:pt x="610" y="2074"/>
                  </a:lnTo>
                  <a:lnTo>
                    <a:pt x="610" y="2080"/>
                  </a:lnTo>
                  <a:lnTo>
                    <a:pt x="616" y="2074"/>
                  </a:lnTo>
                  <a:lnTo>
                    <a:pt x="610" y="2080"/>
                  </a:lnTo>
                  <a:lnTo>
                    <a:pt x="610" y="2086"/>
                  </a:lnTo>
                  <a:lnTo>
                    <a:pt x="1806" y="2086"/>
                  </a:lnTo>
                  <a:lnTo>
                    <a:pt x="2409" y="1046"/>
                  </a:lnTo>
                  <a:lnTo>
                    <a:pt x="1806" y="0"/>
                  </a:lnTo>
                  <a:lnTo>
                    <a:pt x="604" y="0"/>
                  </a:lnTo>
                  <a:lnTo>
                    <a:pt x="0" y="1046"/>
                  </a:lnTo>
                  <a:lnTo>
                    <a:pt x="604" y="2086"/>
                  </a:lnTo>
                  <a:lnTo>
                    <a:pt x="610" y="2086"/>
                  </a:lnTo>
                  <a:lnTo>
                    <a:pt x="610" y="208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72" name="Freeform 46"/>
            <p:cNvSpPr>
              <a:spLocks noChangeArrowheads="1"/>
            </p:cNvSpPr>
            <p:nvPr/>
          </p:nvSpPr>
          <p:spPr bwMode="auto">
            <a:xfrm>
              <a:off x="8100319" y="6427548"/>
              <a:ext cx="1601597" cy="1383656"/>
            </a:xfrm>
            <a:custGeom>
              <a:avLst/>
              <a:gdLst>
                <a:gd name="T0" fmla="*/ 657 w 2625"/>
                <a:gd name="T1" fmla="*/ 2264 h 2265"/>
                <a:gd name="T2" fmla="*/ 0 w 2625"/>
                <a:gd name="T3" fmla="*/ 1129 h 2265"/>
                <a:gd name="T4" fmla="*/ 657 w 2625"/>
                <a:gd name="T5" fmla="*/ 0 h 2265"/>
                <a:gd name="T6" fmla="*/ 1967 w 2625"/>
                <a:gd name="T7" fmla="*/ 0 h 2265"/>
                <a:gd name="T8" fmla="*/ 2624 w 2625"/>
                <a:gd name="T9" fmla="*/ 1129 h 2265"/>
                <a:gd name="T10" fmla="*/ 1967 w 2625"/>
                <a:gd name="T11" fmla="*/ 2264 h 2265"/>
                <a:gd name="T12" fmla="*/ 657 w 2625"/>
                <a:gd name="T13" fmla="*/ 2264 h 2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25" h="2265">
                  <a:moveTo>
                    <a:pt x="657" y="2264"/>
                  </a:moveTo>
                  <a:lnTo>
                    <a:pt x="0" y="1129"/>
                  </a:lnTo>
                  <a:lnTo>
                    <a:pt x="657" y="0"/>
                  </a:lnTo>
                  <a:lnTo>
                    <a:pt x="1967" y="0"/>
                  </a:lnTo>
                  <a:lnTo>
                    <a:pt x="2624" y="1129"/>
                  </a:lnTo>
                  <a:lnTo>
                    <a:pt x="1967" y="2264"/>
                  </a:lnTo>
                  <a:lnTo>
                    <a:pt x="657" y="2264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73" name="Freeform 47"/>
            <p:cNvSpPr>
              <a:spLocks noChangeArrowheads="1"/>
            </p:cNvSpPr>
            <p:nvPr/>
          </p:nvSpPr>
          <p:spPr bwMode="auto">
            <a:xfrm>
              <a:off x="8097626" y="6419471"/>
              <a:ext cx="1609674" cy="1397115"/>
            </a:xfrm>
            <a:custGeom>
              <a:avLst/>
              <a:gdLst>
                <a:gd name="T0" fmla="*/ 663 w 2637"/>
                <a:gd name="T1" fmla="*/ 2276 h 2289"/>
                <a:gd name="T2" fmla="*/ 670 w 2637"/>
                <a:gd name="T3" fmla="*/ 2276 h 2289"/>
                <a:gd name="T4" fmla="*/ 18 w 2637"/>
                <a:gd name="T5" fmla="*/ 1141 h 2289"/>
                <a:gd name="T6" fmla="*/ 670 w 2637"/>
                <a:gd name="T7" fmla="*/ 18 h 2289"/>
                <a:gd name="T8" fmla="*/ 1967 w 2637"/>
                <a:gd name="T9" fmla="*/ 18 h 2289"/>
                <a:gd name="T10" fmla="*/ 2618 w 2637"/>
                <a:gd name="T11" fmla="*/ 1141 h 2289"/>
                <a:gd name="T12" fmla="*/ 1967 w 2637"/>
                <a:gd name="T13" fmla="*/ 2270 h 2289"/>
                <a:gd name="T14" fmla="*/ 663 w 2637"/>
                <a:gd name="T15" fmla="*/ 2270 h 2289"/>
                <a:gd name="T16" fmla="*/ 663 w 2637"/>
                <a:gd name="T17" fmla="*/ 2276 h 2289"/>
                <a:gd name="T18" fmla="*/ 670 w 2637"/>
                <a:gd name="T19" fmla="*/ 2276 h 2289"/>
                <a:gd name="T20" fmla="*/ 663 w 2637"/>
                <a:gd name="T21" fmla="*/ 2276 h 2289"/>
                <a:gd name="T22" fmla="*/ 663 w 2637"/>
                <a:gd name="T23" fmla="*/ 2288 h 2289"/>
                <a:gd name="T24" fmla="*/ 1979 w 2637"/>
                <a:gd name="T25" fmla="*/ 2288 h 2289"/>
                <a:gd name="T26" fmla="*/ 2636 w 2637"/>
                <a:gd name="T27" fmla="*/ 1141 h 2289"/>
                <a:gd name="T28" fmla="*/ 1979 w 2637"/>
                <a:gd name="T29" fmla="*/ 0 h 2289"/>
                <a:gd name="T30" fmla="*/ 658 w 2637"/>
                <a:gd name="T31" fmla="*/ 0 h 2289"/>
                <a:gd name="T32" fmla="*/ 0 w 2637"/>
                <a:gd name="T33" fmla="*/ 1141 h 2289"/>
                <a:gd name="T34" fmla="*/ 658 w 2637"/>
                <a:gd name="T35" fmla="*/ 2288 h 2289"/>
                <a:gd name="T36" fmla="*/ 663 w 2637"/>
                <a:gd name="T37" fmla="*/ 2288 h 2289"/>
                <a:gd name="T38" fmla="*/ 663 w 2637"/>
                <a:gd name="T39" fmla="*/ 2276 h 2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637" h="2289">
                  <a:moveTo>
                    <a:pt x="663" y="2276"/>
                  </a:moveTo>
                  <a:lnTo>
                    <a:pt x="670" y="2276"/>
                  </a:lnTo>
                  <a:lnTo>
                    <a:pt x="18" y="1141"/>
                  </a:lnTo>
                  <a:lnTo>
                    <a:pt x="670" y="18"/>
                  </a:lnTo>
                  <a:lnTo>
                    <a:pt x="1967" y="18"/>
                  </a:lnTo>
                  <a:lnTo>
                    <a:pt x="2618" y="1141"/>
                  </a:lnTo>
                  <a:lnTo>
                    <a:pt x="1967" y="2270"/>
                  </a:lnTo>
                  <a:lnTo>
                    <a:pt x="663" y="2270"/>
                  </a:lnTo>
                  <a:lnTo>
                    <a:pt x="663" y="2276"/>
                  </a:lnTo>
                  <a:lnTo>
                    <a:pt x="670" y="2276"/>
                  </a:lnTo>
                  <a:lnTo>
                    <a:pt x="663" y="2276"/>
                  </a:lnTo>
                  <a:lnTo>
                    <a:pt x="663" y="2288"/>
                  </a:lnTo>
                  <a:lnTo>
                    <a:pt x="1979" y="2288"/>
                  </a:lnTo>
                  <a:lnTo>
                    <a:pt x="2636" y="1141"/>
                  </a:lnTo>
                  <a:lnTo>
                    <a:pt x="1979" y="0"/>
                  </a:lnTo>
                  <a:lnTo>
                    <a:pt x="658" y="0"/>
                  </a:lnTo>
                  <a:lnTo>
                    <a:pt x="0" y="1141"/>
                  </a:lnTo>
                  <a:lnTo>
                    <a:pt x="658" y="2288"/>
                  </a:lnTo>
                  <a:lnTo>
                    <a:pt x="663" y="2288"/>
                  </a:lnTo>
                  <a:lnTo>
                    <a:pt x="663" y="227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74" name="Freeform 48"/>
            <p:cNvSpPr>
              <a:spLocks noChangeArrowheads="1"/>
            </p:cNvSpPr>
            <p:nvPr/>
          </p:nvSpPr>
          <p:spPr bwMode="auto">
            <a:xfrm>
              <a:off x="8999367" y="1603595"/>
              <a:ext cx="1620442" cy="1405192"/>
            </a:xfrm>
            <a:custGeom>
              <a:avLst/>
              <a:gdLst>
                <a:gd name="T0" fmla="*/ 664 w 2656"/>
                <a:gd name="T1" fmla="*/ 2302 h 2303"/>
                <a:gd name="T2" fmla="*/ 0 w 2656"/>
                <a:gd name="T3" fmla="*/ 1154 h 2303"/>
                <a:gd name="T4" fmla="*/ 664 w 2656"/>
                <a:gd name="T5" fmla="*/ 0 h 2303"/>
                <a:gd name="T6" fmla="*/ 1991 w 2656"/>
                <a:gd name="T7" fmla="*/ 0 h 2303"/>
                <a:gd name="T8" fmla="*/ 2655 w 2656"/>
                <a:gd name="T9" fmla="*/ 1154 h 2303"/>
                <a:gd name="T10" fmla="*/ 1991 w 2656"/>
                <a:gd name="T11" fmla="*/ 2302 h 2303"/>
                <a:gd name="T12" fmla="*/ 664 w 2656"/>
                <a:gd name="T13" fmla="*/ 2302 h 2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56" h="2303">
                  <a:moveTo>
                    <a:pt x="664" y="2302"/>
                  </a:moveTo>
                  <a:lnTo>
                    <a:pt x="0" y="1154"/>
                  </a:lnTo>
                  <a:lnTo>
                    <a:pt x="664" y="0"/>
                  </a:lnTo>
                  <a:lnTo>
                    <a:pt x="1991" y="0"/>
                  </a:lnTo>
                  <a:lnTo>
                    <a:pt x="2655" y="1154"/>
                  </a:lnTo>
                  <a:lnTo>
                    <a:pt x="1991" y="2302"/>
                  </a:lnTo>
                  <a:lnTo>
                    <a:pt x="664" y="2302"/>
                  </a:lnTo>
                </a:path>
              </a:pathLst>
            </a:custGeom>
            <a:solidFill>
              <a:srgbClr val="F3704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75" name="Freeform 49"/>
            <p:cNvSpPr>
              <a:spLocks noChangeArrowheads="1"/>
            </p:cNvSpPr>
            <p:nvPr/>
          </p:nvSpPr>
          <p:spPr bwMode="auto">
            <a:xfrm>
              <a:off x="8999367" y="1603595"/>
              <a:ext cx="1620442" cy="1405192"/>
            </a:xfrm>
            <a:custGeom>
              <a:avLst/>
              <a:gdLst>
                <a:gd name="T0" fmla="*/ 664 w 2656"/>
                <a:gd name="T1" fmla="*/ 2302 h 2303"/>
                <a:gd name="T2" fmla="*/ 0 w 2656"/>
                <a:gd name="T3" fmla="*/ 1154 h 2303"/>
                <a:gd name="T4" fmla="*/ 664 w 2656"/>
                <a:gd name="T5" fmla="*/ 0 h 2303"/>
                <a:gd name="T6" fmla="*/ 1991 w 2656"/>
                <a:gd name="T7" fmla="*/ 0 h 2303"/>
                <a:gd name="T8" fmla="*/ 2655 w 2656"/>
                <a:gd name="T9" fmla="*/ 1154 h 2303"/>
                <a:gd name="T10" fmla="*/ 1991 w 2656"/>
                <a:gd name="T11" fmla="*/ 2302 h 2303"/>
                <a:gd name="T12" fmla="*/ 664 w 2656"/>
                <a:gd name="T13" fmla="*/ 2302 h 2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56" h="2303">
                  <a:moveTo>
                    <a:pt x="664" y="2302"/>
                  </a:moveTo>
                  <a:lnTo>
                    <a:pt x="0" y="1154"/>
                  </a:lnTo>
                  <a:lnTo>
                    <a:pt x="664" y="0"/>
                  </a:lnTo>
                  <a:lnTo>
                    <a:pt x="1991" y="0"/>
                  </a:lnTo>
                  <a:lnTo>
                    <a:pt x="2655" y="1154"/>
                  </a:lnTo>
                  <a:lnTo>
                    <a:pt x="1991" y="2302"/>
                  </a:lnTo>
                  <a:lnTo>
                    <a:pt x="664" y="2302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76" name="Freeform 50"/>
            <p:cNvSpPr>
              <a:spLocks noChangeArrowheads="1"/>
            </p:cNvSpPr>
            <p:nvPr/>
          </p:nvSpPr>
          <p:spPr bwMode="auto">
            <a:xfrm>
              <a:off x="8991290" y="1600904"/>
              <a:ext cx="1636592" cy="1413267"/>
            </a:xfrm>
            <a:custGeom>
              <a:avLst/>
              <a:gdLst>
                <a:gd name="T0" fmla="*/ 675 w 2679"/>
                <a:gd name="T1" fmla="*/ 2308 h 2315"/>
                <a:gd name="T2" fmla="*/ 681 w 2679"/>
                <a:gd name="T3" fmla="*/ 2302 h 2315"/>
                <a:gd name="T4" fmla="*/ 18 w 2679"/>
                <a:gd name="T5" fmla="*/ 1160 h 2315"/>
                <a:gd name="T6" fmla="*/ 681 w 2679"/>
                <a:gd name="T7" fmla="*/ 18 h 2315"/>
                <a:gd name="T8" fmla="*/ 1996 w 2679"/>
                <a:gd name="T9" fmla="*/ 18 h 2315"/>
                <a:gd name="T10" fmla="*/ 2660 w 2679"/>
                <a:gd name="T11" fmla="*/ 1160 h 2315"/>
                <a:gd name="T12" fmla="*/ 1996 w 2679"/>
                <a:gd name="T13" fmla="*/ 2302 h 2315"/>
                <a:gd name="T14" fmla="*/ 675 w 2679"/>
                <a:gd name="T15" fmla="*/ 2302 h 2315"/>
                <a:gd name="T16" fmla="*/ 675 w 2679"/>
                <a:gd name="T17" fmla="*/ 2308 h 2315"/>
                <a:gd name="T18" fmla="*/ 681 w 2679"/>
                <a:gd name="T19" fmla="*/ 2302 h 2315"/>
                <a:gd name="T20" fmla="*/ 675 w 2679"/>
                <a:gd name="T21" fmla="*/ 2308 h 2315"/>
                <a:gd name="T22" fmla="*/ 675 w 2679"/>
                <a:gd name="T23" fmla="*/ 2314 h 2315"/>
                <a:gd name="T24" fmla="*/ 2008 w 2679"/>
                <a:gd name="T25" fmla="*/ 2314 h 2315"/>
                <a:gd name="T26" fmla="*/ 2678 w 2679"/>
                <a:gd name="T27" fmla="*/ 1160 h 2315"/>
                <a:gd name="T28" fmla="*/ 2008 w 2679"/>
                <a:gd name="T29" fmla="*/ 0 h 2315"/>
                <a:gd name="T30" fmla="*/ 669 w 2679"/>
                <a:gd name="T31" fmla="*/ 0 h 2315"/>
                <a:gd name="T32" fmla="*/ 0 w 2679"/>
                <a:gd name="T33" fmla="*/ 1160 h 2315"/>
                <a:gd name="T34" fmla="*/ 669 w 2679"/>
                <a:gd name="T35" fmla="*/ 2314 h 2315"/>
                <a:gd name="T36" fmla="*/ 675 w 2679"/>
                <a:gd name="T37" fmla="*/ 2314 h 2315"/>
                <a:gd name="T38" fmla="*/ 675 w 2679"/>
                <a:gd name="T39" fmla="*/ 2308 h 2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679" h="2315">
                  <a:moveTo>
                    <a:pt x="675" y="2308"/>
                  </a:moveTo>
                  <a:lnTo>
                    <a:pt x="681" y="2302"/>
                  </a:lnTo>
                  <a:lnTo>
                    <a:pt x="18" y="1160"/>
                  </a:lnTo>
                  <a:lnTo>
                    <a:pt x="681" y="18"/>
                  </a:lnTo>
                  <a:lnTo>
                    <a:pt x="1996" y="18"/>
                  </a:lnTo>
                  <a:lnTo>
                    <a:pt x="2660" y="1160"/>
                  </a:lnTo>
                  <a:lnTo>
                    <a:pt x="1996" y="2302"/>
                  </a:lnTo>
                  <a:lnTo>
                    <a:pt x="675" y="2302"/>
                  </a:lnTo>
                  <a:lnTo>
                    <a:pt x="675" y="2308"/>
                  </a:lnTo>
                  <a:lnTo>
                    <a:pt x="681" y="2302"/>
                  </a:lnTo>
                  <a:lnTo>
                    <a:pt x="675" y="2308"/>
                  </a:lnTo>
                  <a:lnTo>
                    <a:pt x="675" y="2314"/>
                  </a:lnTo>
                  <a:lnTo>
                    <a:pt x="2008" y="2314"/>
                  </a:lnTo>
                  <a:lnTo>
                    <a:pt x="2678" y="1160"/>
                  </a:lnTo>
                  <a:lnTo>
                    <a:pt x="2008" y="0"/>
                  </a:lnTo>
                  <a:lnTo>
                    <a:pt x="669" y="0"/>
                  </a:lnTo>
                  <a:lnTo>
                    <a:pt x="0" y="1160"/>
                  </a:lnTo>
                  <a:lnTo>
                    <a:pt x="669" y="2314"/>
                  </a:lnTo>
                  <a:lnTo>
                    <a:pt x="675" y="2314"/>
                  </a:lnTo>
                  <a:lnTo>
                    <a:pt x="675" y="2308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77" name="Freeform 51"/>
            <p:cNvSpPr>
              <a:spLocks noChangeArrowheads="1"/>
            </p:cNvSpPr>
            <p:nvPr/>
          </p:nvSpPr>
          <p:spPr bwMode="auto">
            <a:xfrm>
              <a:off x="7510822" y="3531021"/>
              <a:ext cx="1394333" cy="1208681"/>
            </a:xfrm>
            <a:custGeom>
              <a:avLst/>
              <a:gdLst>
                <a:gd name="T0" fmla="*/ 568 w 2285"/>
                <a:gd name="T1" fmla="*/ 1979 h 1980"/>
                <a:gd name="T2" fmla="*/ 0 w 2285"/>
                <a:gd name="T3" fmla="*/ 987 h 1980"/>
                <a:gd name="T4" fmla="*/ 568 w 2285"/>
                <a:gd name="T5" fmla="*/ 0 h 1980"/>
                <a:gd name="T6" fmla="*/ 1710 w 2285"/>
                <a:gd name="T7" fmla="*/ 0 h 1980"/>
                <a:gd name="T8" fmla="*/ 2284 w 2285"/>
                <a:gd name="T9" fmla="*/ 987 h 1980"/>
                <a:gd name="T10" fmla="*/ 1710 w 2285"/>
                <a:gd name="T11" fmla="*/ 1979 h 1980"/>
                <a:gd name="T12" fmla="*/ 568 w 2285"/>
                <a:gd name="T13" fmla="*/ 1979 h 19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85" h="1980">
                  <a:moveTo>
                    <a:pt x="568" y="1979"/>
                  </a:moveTo>
                  <a:lnTo>
                    <a:pt x="0" y="987"/>
                  </a:lnTo>
                  <a:lnTo>
                    <a:pt x="568" y="0"/>
                  </a:lnTo>
                  <a:lnTo>
                    <a:pt x="1710" y="0"/>
                  </a:lnTo>
                  <a:lnTo>
                    <a:pt x="2284" y="987"/>
                  </a:lnTo>
                  <a:lnTo>
                    <a:pt x="1710" y="1979"/>
                  </a:lnTo>
                  <a:lnTo>
                    <a:pt x="568" y="1979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78" name="Freeform 52"/>
            <p:cNvSpPr>
              <a:spLocks noChangeArrowheads="1"/>
            </p:cNvSpPr>
            <p:nvPr/>
          </p:nvSpPr>
          <p:spPr bwMode="auto">
            <a:xfrm>
              <a:off x="7502748" y="3522947"/>
              <a:ext cx="1405100" cy="1219447"/>
            </a:xfrm>
            <a:custGeom>
              <a:avLst/>
              <a:gdLst>
                <a:gd name="T0" fmla="*/ 579 w 2302"/>
                <a:gd name="T1" fmla="*/ 1990 h 1997"/>
                <a:gd name="T2" fmla="*/ 585 w 2302"/>
                <a:gd name="T3" fmla="*/ 1984 h 1997"/>
                <a:gd name="T4" fmla="*/ 18 w 2302"/>
                <a:gd name="T5" fmla="*/ 998 h 1997"/>
                <a:gd name="T6" fmla="*/ 585 w 2302"/>
                <a:gd name="T7" fmla="*/ 17 h 1997"/>
                <a:gd name="T8" fmla="*/ 1715 w 2302"/>
                <a:gd name="T9" fmla="*/ 17 h 1997"/>
                <a:gd name="T10" fmla="*/ 2283 w 2302"/>
                <a:gd name="T11" fmla="*/ 998 h 1997"/>
                <a:gd name="T12" fmla="*/ 1715 w 2302"/>
                <a:gd name="T13" fmla="*/ 1978 h 1997"/>
                <a:gd name="T14" fmla="*/ 579 w 2302"/>
                <a:gd name="T15" fmla="*/ 1978 h 1997"/>
                <a:gd name="T16" fmla="*/ 579 w 2302"/>
                <a:gd name="T17" fmla="*/ 1990 h 1997"/>
                <a:gd name="T18" fmla="*/ 585 w 2302"/>
                <a:gd name="T19" fmla="*/ 1984 h 1997"/>
                <a:gd name="T20" fmla="*/ 579 w 2302"/>
                <a:gd name="T21" fmla="*/ 1990 h 1997"/>
                <a:gd name="T22" fmla="*/ 579 w 2302"/>
                <a:gd name="T23" fmla="*/ 1996 h 1997"/>
                <a:gd name="T24" fmla="*/ 1727 w 2302"/>
                <a:gd name="T25" fmla="*/ 1996 h 1997"/>
                <a:gd name="T26" fmla="*/ 2301 w 2302"/>
                <a:gd name="T27" fmla="*/ 998 h 1997"/>
                <a:gd name="T28" fmla="*/ 1727 w 2302"/>
                <a:gd name="T29" fmla="*/ 0 h 1997"/>
                <a:gd name="T30" fmla="*/ 573 w 2302"/>
                <a:gd name="T31" fmla="*/ 0 h 1997"/>
                <a:gd name="T32" fmla="*/ 0 w 2302"/>
                <a:gd name="T33" fmla="*/ 998 h 1997"/>
                <a:gd name="T34" fmla="*/ 573 w 2302"/>
                <a:gd name="T35" fmla="*/ 1996 h 1997"/>
                <a:gd name="T36" fmla="*/ 579 w 2302"/>
                <a:gd name="T37" fmla="*/ 1996 h 1997"/>
                <a:gd name="T38" fmla="*/ 579 w 2302"/>
                <a:gd name="T39" fmla="*/ 1990 h 19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302" h="1997">
                  <a:moveTo>
                    <a:pt x="579" y="1990"/>
                  </a:moveTo>
                  <a:lnTo>
                    <a:pt x="585" y="1984"/>
                  </a:lnTo>
                  <a:lnTo>
                    <a:pt x="18" y="998"/>
                  </a:lnTo>
                  <a:lnTo>
                    <a:pt x="585" y="17"/>
                  </a:lnTo>
                  <a:lnTo>
                    <a:pt x="1715" y="17"/>
                  </a:lnTo>
                  <a:lnTo>
                    <a:pt x="2283" y="998"/>
                  </a:lnTo>
                  <a:lnTo>
                    <a:pt x="1715" y="1978"/>
                  </a:lnTo>
                  <a:lnTo>
                    <a:pt x="579" y="1978"/>
                  </a:lnTo>
                  <a:lnTo>
                    <a:pt x="579" y="1990"/>
                  </a:lnTo>
                  <a:lnTo>
                    <a:pt x="585" y="1984"/>
                  </a:lnTo>
                  <a:lnTo>
                    <a:pt x="579" y="1990"/>
                  </a:lnTo>
                  <a:lnTo>
                    <a:pt x="579" y="1996"/>
                  </a:lnTo>
                  <a:lnTo>
                    <a:pt x="1727" y="1996"/>
                  </a:lnTo>
                  <a:lnTo>
                    <a:pt x="2301" y="998"/>
                  </a:lnTo>
                  <a:lnTo>
                    <a:pt x="1727" y="0"/>
                  </a:lnTo>
                  <a:lnTo>
                    <a:pt x="573" y="0"/>
                  </a:lnTo>
                  <a:lnTo>
                    <a:pt x="0" y="998"/>
                  </a:lnTo>
                  <a:lnTo>
                    <a:pt x="573" y="1996"/>
                  </a:lnTo>
                  <a:lnTo>
                    <a:pt x="579" y="1996"/>
                  </a:lnTo>
                  <a:lnTo>
                    <a:pt x="579" y="199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79" name="Freeform 53"/>
            <p:cNvSpPr>
              <a:spLocks noChangeArrowheads="1"/>
            </p:cNvSpPr>
            <p:nvPr/>
          </p:nvSpPr>
          <p:spPr bwMode="auto">
            <a:xfrm>
              <a:off x="11163545" y="1162117"/>
              <a:ext cx="2131876" cy="1846670"/>
            </a:xfrm>
            <a:custGeom>
              <a:avLst/>
              <a:gdLst>
                <a:gd name="T0" fmla="*/ 872 w 3491"/>
                <a:gd name="T1" fmla="*/ 3025 h 3026"/>
                <a:gd name="T2" fmla="*/ 0 w 3491"/>
                <a:gd name="T3" fmla="*/ 1512 h 3026"/>
                <a:gd name="T4" fmla="*/ 872 w 3491"/>
                <a:gd name="T5" fmla="*/ 0 h 3026"/>
                <a:gd name="T6" fmla="*/ 2617 w 3491"/>
                <a:gd name="T7" fmla="*/ 0 h 3026"/>
                <a:gd name="T8" fmla="*/ 3490 w 3491"/>
                <a:gd name="T9" fmla="*/ 1512 h 3026"/>
                <a:gd name="T10" fmla="*/ 2617 w 3491"/>
                <a:gd name="T11" fmla="*/ 3025 h 3026"/>
                <a:gd name="T12" fmla="*/ 872 w 3491"/>
                <a:gd name="T13" fmla="*/ 3025 h 30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91" h="3026">
                  <a:moveTo>
                    <a:pt x="872" y="3025"/>
                  </a:moveTo>
                  <a:lnTo>
                    <a:pt x="0" y="1512"/>
                  </a:lnTo>
                  <a:lnTo>
                    <a:pt x="872" y="0"/>
                  </a:lnTo>
                  <a:lnTo>
                    <a:pt x="2617" y="0"/>
                  </a:lnTo>
                  <a:lnTo>
                    <a:pt x="3490" y="1512"/>
                  </a:lnTo>
                  <a:lnTo>
                    <a:pt x="2617" y="3025"/>
                  </a:lnTo>
                  <a:lnTo>
                    <a:pt x="872" y="3025"/>
                  </a:lnTo>
                </a:path>
              </a:pathLst>
            </a:custGeom>
            <a:solidFill>
              <a:schemeClr val="accent1"/>
            </a:solidFill>
            <a:ln w="9525" cap="flat">
              <a:solidFill>
                <a:srgbClr val="808080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80" name="Freeform 54"/>
            <p:cNvSpPr>
              <a:spLocks noChangeArrowheads="1"/>
            </p:cNvSpPr>
            <p:nvPr/>
          </p:nvSpPr>
          <p:spPr bwMode="auto">
            <a:xfrm>
              <a:off x="11155468" y="1159426"/>
              <a:ext cx="2142644" cy="1854745"/>
            </a:xfrm>
            <a:custGeom>
              <a:avLst/>
              <a:gdLst>
                <a:gd name="T0" fmla="*/ 885 w 3510"/>
                <a:gd name="T1" fmla="*/ 3031 h 3038"/>
                <a:gd name="T2" fmla="*/ 891 w 3510"/>
                <a:gd name="T3" fmla="*/ 3025 h 3038"/>
                <a:gd name="T4" fmla="*/ 18 w 3510"/>
                <a:gd name="T5" fmla="*/ 1518 h 3038"/>
                <a:gd name="T6" fmla="*/ 891 w 3510"/>
                <a:gd name="T7" fmla="*/ 18 h 3038"/>
                <a:gd name="T8" fmla="*/ 2624 w 3510"/>
                <a:gd name="T9" fmla="*/ 18 h 3038"/>
                <a:gd name="T10" fmla="*/ 3491 w 3510"/>
                <a:gd name="T11" fmla="*/ 1518 h 3038"/>
                <a:gd name="T12" fmla="*/ 2624 w 3510"/>
                <a:gd name="T13" fmla="*/ 3025 h 3038"/>
                <a:gd name="T14" fmla="*/ 885 w 3510"/>
                <a:gd name="T15" fmla="*/ 3025 h 3038"/>
                <a:gd name="T16" fmla="*/ 885 w 3510"/>
                <a:gd name="T17" fmla="*/ 3031 h 3038"/>
                <a:gd name="T18" fmla="*/ 891 w 3510"/>
                <a:gd name="T19" fmla="*/ 3025 h 3038"/>
                <a:gd name="T20" fmla="*/ 885 w 3510"/>
                <a:gd name="T21" fmla="*/ 3031 h 3038"/>
                <a:gd name="T22" fmla="*/ 885 w 3510"/>
                <a:gd name="T23" fmla="*/ 3037 h 3038"/>
                <a:gd name="T24" fmla="*/ 2636 w 3510"/>
                <a:gd name="T25" fmla="*/ 3037 h 3038"/>
                <a:gd name="T26" fmla="*/ 3509 w 3510"/>
                <a:gd name="T27" fmla="*/ 1518 h 3038"/>
                <a:gd name="T28" fmla="*/ 2636 w 3510"/>
                <a:gd name="T29" fmla="*/ 0 h 3038"/>
                <a:gd name="T30" fmla="*/ 879 w 3510"/>
                <a:gd name="T31" fmla="*/ 0 h 3038"/>
                <a:gd name="T32" fmla="*/ 0 w 3510"/>
                <a:gd name="T33" fmla="*/ 1518 h 3038"/>
                <a:gd name="T34" fmla="*/ 879 w 3510"/>
                <a:gd name="T35" fmla="*/ 3037 h 3038"/>
                <a:gd name="T36" fmla="*/ 885 w 3510"/>
                <a:gd name="T37" fmla="*/ 3037 h 3038"/>
                <a:gd name="T38" fmla="*/ 885 w 3510"/>
                <a:gd name="T39" fmla="*/ 3031 h 30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510" h="3038">
                  <a:moveTo>
                    <a:pt x="885" y="3031"/>
                  </a:moveTo>
                  <a:lnTo>
                    <a:pt x="891" y="3025"/>
                  </a:lnTo>
                  <a:lnTo>
                    <a:pt x="18" y="1518"/>
                  </a:lnTo>
                  <a:lnTo>
                    <a:pt x="891" y="18"/>
                  </a:lnTo>
                  <a:lnTo>
                    <a:pt x="2624" y="18"/>
                  </a:lnTo>
                  <a:lnTo>
                    <a:pt x="3491" y="1518"/>
                  </a:lnTo>
                  <a:lnTo>
                    <a:pt x="2624" y="3025"/>
                  </a:lnTo>
                  <a:lnTo>
                    <a:pt x="885" y="3025"/>
                  </a:lnTo>
                  <a:lnTo>
                    <a:pt x="885" y="3031"/>
                  </a:lnTo>
                  <a:lnTo>
                    <a:pt x="891" y="3025"/>
                  </a:lnTo>
                  <a:lnTo>
                    <a:pt x="885" y="3031"/>
                  </a:lnTo>
                  <a:lnTo>
                    <a:pt x="885" y="3037"/>
                  </a:lnTo>
                  <a:lnTo>
                    <a:pt x="2636" y="3037"/>
                  </a:lnTo>
                  <a:lnTo>
                    <a:pt x="3509" y="1518"/>
                  </a:lnTo>
                  <a:lnTo>
                    <a:pt x="2636" y="0"/>
                  </a:lnTo>
                  <a:lnTo>
                    <a:pt x="879" y="0"/>
                  </a:lnTo>
                  <a:lnTo>
                    <a:pt x="0" y="1518"/>
                  </a:lnTo>
                  <a:lnTo>
                    <a:pt x="879" y="3037"/>
                  </a:lnTo>
                  <a:lnTo>
                    <a:pt x="885" y="3037"/>
                  </a:lnTo>
                  <a:lnTo>
                    <a:pt x="885" y="303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81" name="Freeform 55"/>
            <p:cNvSpPr>
              <a:spLocks noChangeArrowheads="1"/>
            </p:cNvSpPr>
            <p:nvPr/>
          </p:nvSpPr>
          <p:spPr bwMode="auto">
            <a:xfrm>
              <a:off x="10213352" y="10915009"/>
              <a:ext cx="1536998" cy="551846"/>
            </a:xfrm>
            <a:custGeom>
              <a:avLst/>
              <a:gdLst>
                <a:gd name="T0" fmla="*/ 6 w 2518"/>
                <a:gd name="T1" fmla="*/ 903 h 904"/>
                <a:gd name="T2" fmla="*/ 6 w 2518"/>
                <a:gd name="T3" fmla="*/ 903 h 904"/>
                <a:gd name="T4" fmla="*/ 2511 w 2518"/>
                <a:gd name="T5" fmla="*/ 18 h 904"/>
                <a:gd name="T6" fmla="*/ 2511 w 2518"/>
                <a:gd name="T7" fmla="*/ 6 h 904"/>
                <a:gd name="T8" fmla="*/ 2505 w 2518"/>
                <a:gd name="T9" fmla="*/ 0 h 904"/>
                <a:gd name="T10" fmla="*/ 6 w 2518"/>
                <a:gd name="T11" fmla="*/ 885 h 904"/>
                <a:gd name="T12" fmla="*/ 0 w 2518"/>
                <a:gd name="T13" fmla="*/ 897 h 904"/>
                <a:gd name="T14" fmla="*/ 6 w 2518"/>
                <a:gd name="T15" fmla="*/ 903 h 9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18" h="904">
                  <a:moveTo>
                    <a:pt x="6" y="903"/>
                  </a:moveTo>
                  <a:lnTo>
                    <a:pt x="6" y="903"/>
                  </a:lnTo>
                  <a:cubicBezTo>
                    <a:pt x="2511" y="18"/>
                    <a:pt x="2511" y="18"/>
                    <a:pt x="2511" y="18"/>
                  </a:cubicBezTo>
                  <a:cubicBezTo>
                    <a:pt x="2511" y="13"/>
                    <a:pt x="2517" y="13"/>
                    <a:pt x="2511" y="6"/>
                  </a:cubicBezTo>
                  <a:cubicBezTo>
                    <a:pt x="2511" y="0"/>
                    <a:pt x="2505" y="0"/>
                    <a:pt x="2505" y="0"/>
                  </a:cubicBezTo>
                  <a:cubicBezTo>
                    <a:pt x="6" y="885"/>
                    <a:pt x="6" y="885"/>
                    <a:pt x="6" y="885"/>
                  </a:cubicBezTo>
                  <a:cubicBezTo>
                    <a:pt x="0" y="885"/>
                    <a:pt x="0" y="891"/>
                    <a:pt x="0" y="897"/>
                  </a:cubicBezTo>
                  <a:lnTo>
                    <a:pt x="6" y="903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82" name="Freeform 56"/>
            <p:cNvSpPr>
              <a:spLocks noChangeArrowheads="1"/>
            </p:cNvSpPr>
            <p:nvPr/>
          </p:nvSpPr>
          <p:spPr bwMode="auto">
            <a:xfrm>
              <a:off x="8999367" y="3778679"/>
              <a:ext cx="2715989" cy="2350063"/>
            </a:xfrm>
            <a:custGeom>
              <a:avLst/>
              <a:gdLst>
                <a:gd name="T0" fmla="*/ 1112 w 4449"/>
                <a:gd name="T1" fmla="*/ 3850 h 3851"/>
                <a:gd name="T2" fmla="*/ 0 w 4449"/>
                <a:gd name="T3" fmla="*/ 1925 h 3851"/>
                <a:gd name="T4" fmla="*/ 1112 w 4449"/>
                <a:gd name="T5" fmla="*/ 0 h 3851"/>
                <a:gd name="T6" fmla="*/ 3336 w 4449"/>
                <a:gd name="T7" fmla="*/ 0 h 3851"/>
                <a:gd name="T8" fmla="*/ 4448 w 4449"/>
                <a:gd name="T9" fmla="*/ 1925 h 3851"/>
                <a:gd name="T10" fmla="*/ 3336 w 4449"/>
                <a:gd name="T11" fmla="*/ 3850 h 3851"/>
                <a:gd name="T12" fmla="*/ 1112 w 4449"/>
                <a:gd name="T13" fmla="*/ 3850 h 3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49" h="3851">
                  <a:moveTo>
                    <a:pt x="1112" y="3850"/>
                  </a:moveTo>
                  <a:lnTo>
                    <a:pt x="0" y="1925"/>
                  </a:lnTo>
                  <a:lnTo>
                    <a:pt x="1112" y="0"/>
                  </a:lnTo>
                  <a:lnTo>
                    <a:pt x="3336" y="0"/>
                  </a:lnTo>
                  <a:lnTo>
                    <a:pt x="4448" y="1925"/>
                  </a:lnTo>
                  <a:lnTo>
                    <a:pt x="3336" y="3850"/>
                  </a:lnTo>
                  <a:lnTo>
                    <a:pt x="1112" y="385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83" name="Freeform 57"/>
            <p:cNvSpPr>
              <a:spLocks noChangeArrowheads="1"/>
            </p:cNvSpPr>
            <p:nvPr/>
          </p:nvSpPr>
          <p:spPr bwMode="auto">
            <a:xfrm>
              <a:off x="8991292" y="3770604"/>
              <a:ext cx="2729447" cy="2366213"/>
            </a:xfrm>
            <a:custGeom>
              <a:avLst/>
              <a:gdLst>
                <a:gd name="T0" fmla="*/ 1123 w 4472"/>
                <a:gd name="T1" fmla="*/ 3862 h 3874"/>
                <a:gd name="T2" fmla="*/ 1129 w 4472"/>
                <a:gd name="T3" fmla="*/ 3862 h 3874"/>
                <a:gd name="T4" fmla="*/ 18 w 4472"/>
                <a:gd name="T5" fmla="*/ 1937 h 3874"/>
                <a:gd name="T6" fmla="*/ 1129 w 4472"/>
                <a:gd name="T7" fmla="*/ 18 h 3874"/>
                <a:gd name="T8" fmla="*/ 3341 w 4472"/>
                <a:gd name="T9" fmla="*/ 18 h 3874"/>
                <a:gd name="T10" fmla="*/ 4453 w 4472"/>
                <a:gd name="T11" fmla="*/ 1937 h 3874"/>
                <a:gd name="T12" fmla="*/ 3341 w 4472"/>
                <a:gd name="T13" fmla="*/ 3856 h 3874"/>
                <a:gd name="T14" fmla="*/ 1123 w 4472"/>
                <a:gd name="T15" fmla="*/ 3856 h 3874"/>
                <a:gd name="T16" fmla="*/ 1123 w 4472"/>
                <a:gd name="T17" fmla="*/ 3862 h 3874"/>
                <a:gd name="T18" fmla="*/ 1129 w 4472"/>
                <a:gd name="T19" fmla="*/ 3862 h 3874"/>
                <a:gd name="T20" fmla="*/ 1123 w 4472"/>
                <a:gd name="T21" fmla="*/ 3862 h 3874"/>
                <a:gd name="T22" fmla="*/ 1123 w 4472"/>
                <a:gd name="T23" fmla="*/ 3873 h 3874"/>
                <a:gd name="T24" fmla="*/ 3353 w 4472"/>
                <a:gd name="T25" fmla="*/ 3873 h 3874"/>
                <a:gd name="T26" fmla="*/ 4471 w 4472"/>
                <a:gd name="T27" fmla="*/ 1937 h 3874"/>
                <a:gd name="T28" fmla="*/ 3353 w 4472"/>
                <a:gd name="T29" fmla="*/ 0 h 3874"/>
                <a:gd name="T30" fmla="*/ 1118 w 4472"/>
                <a:gd name="T31" fmla="*/ 0 h 3874"/>
                <a:gd name="T32" fmla="*/ 0 w 4472"/>
                <a:gd name="T33" fmla="*/ 1937 h 3874"/>
                <a:gd name="T34" fmla="*/ 1118 w 4472"/>
                <a:gd name="T35" fmla="*/ 3873 h 3874"/>
                <a:gd name="T36" fmla="*/ 1123 w 4472"/>
                <a:gd name="T37" fmla="*/ 3873 h 3874"/>
                <a:gd name="T38" fmla="*/ 1123 w 4472"/>
                <a:gd name="T39" fmla="*/ 3862 h 38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472" h="3874">
                  <a:moveTo>
                    <a:pt x="1123" y="3862"/>
                  </a:moveTo>
                  <a:lnTo>
                    <a:pt x="1129" y="3862"/>
                  </a:lnTo>
                  <a:lnTo>
                    <a:pt x="18" y="1937"/>
                  </a:lnTo>
                  <a:lnTo>
                    <a:pt x="1129" y="18"/>
                  </a:lnTo>
                  <a:lnTo>
                    <a:pt x="3341" y="18"/>
                  </a:lnTo>
                  <a:lnTo>
                    <a:pt x="4453" y="1937"/>
                  </a:lnTo>
                  <a:lnTo>
                    <a:pt x="3341" y="3856"/>
                  </a:lnTo>
                  <a:lnTo>
                    <a:pt x="1123" y="3856"/>
                  </a:lnTo>
                  <a:lnTo>
                    <a:pt x="1123" y="3862"/>
                  </a:lnTo>
                  <a:lnTo>
                    <a:pt x="1129" y="3862"/>
                  </a:lnTo>
                  <a:lnTo>
                    <a:pt x="1123" y="3862"/>
                  </a:lnTo>
                  <a:lnTo>
                    <a:pt x="1123" y="3873"/>
                  </a:lnTo>
                  <a:lnTo>
                    <a:pt x="3353" y="3873"/>
                  </a:lnTo>
                  <a:lnTo>
                    <a:pt x="4471" y="1937"/>
                  </a:lnTo>
                  <a:lnTo>
                    <a:pt x="3353" y="0"/>
                  </a:lnTo>
                  <a:lnTo>
                    <a:pt x="1118" y="0"/>
                  </a:lnTo>
                  <a:lnTo>
                    <a:pt x="0" y="1937"/>
                  </a:lnTo>
                  <a:lnTo>
                    <a:pt x="1118" y="3873"/>
                  </a:lnTo>
                  <a:lnTo>
                    <a:pt x="1123" y="3873"/>
                  </a:lnTo>
                  <a:lnTo>
                    <a:pt x="1123" y="3862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84" name="Freeform 58"/>
            <p:cNvSpPr>
              <a:spLocks noChangeArrowheads="1"/>
            </p:cNvSpPr>
            <p:nvPr/>
          </p:nvSpPr>
          <p:spPr bwMode="auto">
            <a:xfrm>
              <a:off x="9341220" y="1929318"/>
              <a:ext cx="850597" cy="847960"/>
            </a:xfrm>
            <a:custGeom>
              <a:avLst/>
              <a:gdLst>
                <a:gd name="T0" fmla="*/ 694 w 1394"/>
                <a:gd name="T1" fmla="*/ 1387 h 1388"/>
                <a:gd name="T2" fmla="*/ 694 w 1394"/>
                <a:gd name="T3" fmla="*/ 1387 h 1388"/>
                <a:gd name="T4" fmla="*/ 1393 w 1394"/>
                <a:gd name="T5" fmla="*/ 694 h 1388"/>
                <a:gd name="T6" fmla="*/ 1310 w 1394"/>
                <a:gd name="T7" fmla="*/ 365 h 1388"/>
                <a:gd name="T8" fmla="*/ 1292 w 1394"/>
                <a:gd name="T9" fmla="*/ 365 h 1388"/>
                <a:gd name="T10" fmla="*/ 1280 w 1394"/>
                <a:gd name="T11" fmla="*/ 365 h 1388"/>
                <a:gd name="T12" fmla="*/ 1196 w 1394"/>
                <a:gd name="T13" fmla="*/ 359 h 1388"/>
                <a:gd name="T14" fmla="*/ 1130 w 1394"/>
                <a:gd name="T15" fmla="*/ 425 h 1388"/>
                <a:gd name="T16" fmla="*/ 1208 w 1394"/>
                <a:gd name="T17" fmla="*/ 694 h 1388"/>
                <a:gd name="T18" fmla="*/ 694 w 1394"/>
                <a:gd name="T19" fmla="*/ 1208 h 1388"/>
                <a:gd name="T20" fmla="*/ 186 w 1394"/>
                <a:gd name="T21" fmla="*/ 694 h 1388"/>
                <a:gd name="T22" fmla="*/ 694 w 1394"/>
                <a:gd name="T23" fmla="*/ 180 h 1388"/>
                <a:gd name="T24" fmla="*/ 963 w 1394"/>
                <a:gd name="T25" fmla="*/ 257 h 1388"/>
                <a:gd name="T26" fmla="*/ 1023 w 1394"/>
                <a:gd name="T27" fmla="*/ 204 h 1388"/>
                <a:gd name="T28" fmla="*/ 1017 w 1394"/>
                <a:gd name="T29" fmla="*/ 102 h 1388"/>
                <a:gd name="T30" fmla="*/ 1017 w 1394"/>
                <a:gd name="T31" fmla="*/ 78 h 1388"/>
                <a:gd name="T32" fmla="*/ 694 w 1394"/>
                <a:gd name="T33" fmla="*/ 0 h 1388"/>
                <a:gd name="T34" fmla="*/ 0 w 1394"/>
                <a:gd name="T35" fmla="*/ 694 h 1388"/>
                <a:gd name="T36" fmla="*/ 694 w 1394"/>
                <a:gd name="T37" fmla="*/ 1387 h 1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94" h="1388">
                  <a:moveTo>
                    <a:pt x="694" y="1387"/>
                  </a:moveTo>
                  <a:lnTo>
                    <a:pt x="694" y="1387"/>
                  </a:lnTo>
                  <a:cubicBezTo>
                    <a:pt x="1082" y="1387"/>
                    <a:pt x="1393" y="1076"/>
                    <a:pt x="1393" y="694"/>
                  </a:cubicBezTo>
                  <a:cubicBezTo>
                    <a:pt x="1393" y="574"/>
                    <a:pt x="1363" y="467"/>
                    <a:pt x="1310" y="365"/>
                  </a:cubicBezTo>
                  <a:cubicBezTo>
                    <a:pt x="1304" y="365"/>
                    <a:pt x="1298" y="365"/>
                    <a:pt x="1292" y="365"/>
                  </a:cubicBezTo>
                  <a:cubicBezTo>
                    <a:pt x="1292" y="365"/>
                    <a:pt x="1286" y="365"/>
                    <a:pt x="1280" y="365"/>
                  </a:cubicBezTo>
                  <a:cubicBezTo>
                    <a:pt x="1196" y="359"/>
                    <a:pt x="1196" y="359"/>
                    <a:pt x="1196" y="359"/>
                  </a:cubicBezTo>
                  <a:cubicBezTo>
                    <a:pt x="1130" y="425"/>
                    <a:pt x="1130" y="425"/>
                    <a:pt x="1130" y="425"/>
                  </a:cubicBezTo>
                  <a:cubicBezTo>
                    <a:pt x="1178" y="502"/>
                    <a:pt x="1208" y="592"/>
                    <a:pt x="1208" y="694"/>
                  </a:cubicBezTo>
                  <a:cubicBezTo>
                    <a:pt x="1208" y="975"/>
                    <a:pt x="981" y="1208"/>
                    <a:pt x="694" y="1208"/>
                  </a:cubicBezTo>
                  <a:cubicBezTo>
                    <a:pt x="413" y="1208"/>
                    <a:pt x="186" y="975"/>
                    <a:pt x="186" y="694"/>
                  </a:cubicBezTo>
                  <a:cubicBezTo>
                    <a:pt x="186" y="413"/>
                    <a:pt x="413" y="180"/>
                    <a:pt x="694" y="180"/>
                  </a:cubicBezTo>
                  <a:cubicBezTo>
                    <a:pt x="796" y="180"/>
                    <a:pt x="885" y="209"/>
                    <a:pt x="963" y="257"/>
                  </a:cubicBezTo>
                  <a:cubicBezTo>
                    <a:pt x="1023" y="204"/>
                    <a:pt x="1023" y="204"/>
                    <a:pt x="1023" y="204"/>
                  </a:cubicBezTo>
                  <a:cubicBezTo>
                    <a:pt x="1017" y="102"/>
                    <a:pt x="1017" y="102"/>
                    <a:pt x="1017" y="102"/>
                  </a:cubicBezTo>
                  <a:cubicBezTo>
                    <a:pt x="1017" y="90"/>
                    <a:pt x="1017" y="84"/>
                    <a:pt x="1017" y="78"/>
                  </a:cubicBezTo>
                  <a:cubicBezTo>
                    <a:pt x="921" y="24"/>
                    <a:pt x="808" y="0"/>
                    <a:pt x="694" y="0"/>
                  </a:cubicBezTo>
                  <a:cubicBezTo>
                    <a:pt x="311" y="0"/>
                    <a:pt x="0" y="311"/>
                    <a:pt x="0" y="694"/>
                  </a:cubicBezTo>
                  <a:cubicBezTo>
                    <a:pt x="0" y="1076"/>
                    <a:pt x="311" y="1387"/>
                    <a:pt x="694" y="138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85" name="Freeform 59"/>
            <p:cNvSpPr>
              <a:spLocks noChangeArrowheads="1"/>
            </p:cNvSpPr>
            <p:nvPr/>
          </p:nvSpPr>
          <p:spPr bwMode="auto">
            <a:xfrm>
              <a:off x="9556562" y="2144673"/>
              <a:ext cx="419915" cy="417250"/>
            </a:xfrm>
            <a:custGeom>
              <a:avLst/>
              <a:gdLst>
                <a:gd name="T0" fmla="*/ 341 w 689"/>
                <a:gd name="T1" fmla="*/ 161 h 682"/>
                <a:gd name="T2" fmla="*/ 341 w 689"/>
                <a:gd name="T3" fmla="*/ 161 h 682"/>
                <a:gd name="T4" fmla="*/ 359 w 689"/>
                <a:gd name="T5" fmla="*/ 161 h 682"/>
                <a:gd name="T6" fmla="*/ 484 w 689"/>
                <a:gd name="T7" fmla="*/ 30 h 682"/>
                <a:gd name="T8" fmla="*/ 484 w 689"/>
                <a:gd name="T9" fmla="*/ 30 h 682"/>
                <a:gd name="T10" fmla="*/ 341 w 689"/>
                <a:gd name="T11" fmla="*/ 0 h 682"/>
                <a:gd name="T12" fmla="*/ 0 w 689"/>
                <a:gd name="T13" fmla="*/ 341 h 682"/>
                <a:gd name="T14" fmla="*/ 341 w 689"/>
                <a:gd name="T15" fmla="*/ 681 h 682"/>
                <a:gd name="T16" fmla="*/ 688 w 689"/>
                <a:gd name="T17" fmla="*/ 341 h 682"/>
                <a:gd name="T18" fmla="*/ 652 w 689"/>
                <a:gd name="T19" fmla="*/ 197 h 682"/>
                <a:gd name="T20" fmla="*/ 652 w 689"/>
                <a:gd name="T21" fmla="*/ 197 h 682"/>
                <a:gd name="T22" fmla="*/ 520 w 689"/>
                <a:gd name="T23" fmla="*/ 329 h 682"/>
                <a:gd name="T24" fmla="*/ 520 w 689"/>
                <a:gd name="T25" fmla="*/ 341 h 682"/>
                <a:gd name="T26" fmla="*/ 341 w 689"/>
                <a:gd name="T27" fmla="*/ 520 h 682"/>
                <a:gd name="T28" fmla="*/ 161 w 689"/>
                <a:gd name="T29" fmla="*/ 341 h 682"/>
                <a:gd name="T30" fmla="*/ 341 w 689"/>
                <a:gd name="T31" fmla="*/ 161 h 6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89" h="682">
                  <a:moveTo>
                    <a:pt x="341" y="161"/>
                  </a:moveTo>
                  <a:lnTo>
                    <a:pt x="341" y="161"/>
                  </a:lnTo>
                  <a:cubicBezTo>
                    <a:pt x="347" y="161"/>
                    <a:pt x="353" y="161"/>
                    <a:pt x="359" y="161"/>
                  </a:cubicBezTo>
                  <a:cubicBezTo>
                    <a:pt x="484" y="30"/>
                    <a:pt x="484" y="30"/>
                    <a:pt x="484" y="30"/>
                  </a:cubicBezTo>
                  <a:lnTo>
                    <a:pt x="484" y="30"/>
                  </a:lnTo>
                  <a:cubicBezTo>
                    <a:pt x="443" y="12"/>
                    <a:pt x="395" y="0"/>
                    <a:pt x="341" y="0"/>
                  </a:cubicBezTo>
                  <a:cubicBezTo>
                    <a:pt x="156" y="0"/>
                    <a:pt x="0" y="149"/>
                    <a:pt x="0" y="341"/>
                  </a:cubicBezTo>
                  <a:cubicBezTo>
                    <a:pt x="0" y="532"/>
                    <a:pt x="156" y="681"/>
                    <a:pt x="341" y="681"/>
                  </a:cubicBezTo>
                  <a:cubicBezTo>
                    <a:pt x="532" y="681"/>
                    <a:pt x="688" y="532"/>
                    <a:pt x="688" y="341"/>
                  </a:cubicBezTo>
                  <a:cubicBezTo>
                    <a:pt x="688" y="287"/>
                    <a:pt x="676" y="239"/>
                    <a:pt x="652" y="197"/>
                  </a:cubicBezTo>
                  <a:lnTo>
                    <a:pt x="652" y="197"/>
                  </a:lnTo>
                  <a:cubicBezTo>
                    <a:pt x="520" y="329"/>
                    <a:pt x="520" y="329"/>
                    <a:pt x="520" y="329"/>
                  </a:cubicBezTo>
                  <a:cubicBezTo>
                    <a:pt x="520" y="329"/>
                    <a:pt x="520" y="335"/>
                    <a:pt x="520" y="341"/>
                  </a:cubicBezTo>
                  <a:cubicBezTo>
                    <a:pt x="520" y="442"/>
                    <a:pt x="443" y="520"/>
                    <a:pt x="341" y="520"/>
                  </a:cubicBezTo>
                  <a:cubicBezTo>
                    <a:pt x="245" y="520"/>
                    <a:pt x="161" y="442"/>
                    <a:pt x="161" y="341"/>
                  </a:cubicBezTo>
                  <a:cubicBezTo>
                    <a:pt x="161" y="239"/>
                    <a:pt x="245" y="161"/>
                    <a:pt x="341" y="16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86" name="Freeform 60"/>
            <p:cNvSpPr>
              <a:spLocks noChangeArrowheads="1"/>
            </p:cNvSpPr>
            <p:nvPr/>
          </p:nvSpPr>
          <p:spPr bwMode="auto">
            <a:xfrm>
              <a:off x="9804203" y="1837792"/>
              <a:ext cx="473751" cy="471088"/>
            </a:xfrm>
            <a:custGeom>
              <a:avLst/>
              <a:gdLst>
                <a:gd name="T0" fmla="*/ 657 w 778"/>
                <a:gd name="T1" fmla="*/ 209 h 772"/>
                <a:gd name="T2" fmla="*/ 657 w 778"/>
                <a:gd name="T3" fmla="*/ 209 h 772"/>
                <a:gd name="T4" fmla="*/ 693 w 778"/>
                <a:gd name="T5" fmla="*/ 173 h 772"/>
                <a:gd name="T6" fmla="*/ 693 w 778"/>
                <a:gd name="T7" fmla="*/ 113 h 772"/>
                <a:gd name="T8" fmla="*/ 663 w 778"/>
                <a:gd name="T9" fmla="*/ 84 h 772"/>
                <a:gd name="T10" fmla="*/ 633 w 778"/>
                <a:gd name="T11" fmla="*/ 72 h 772"/>
                <a:gd name="T12" fmla="*/ 603 w 778"/>
                <a:gd name="T13" fmla="*/ 84 h 772"/>
                <a:gd name="T14" fmla="*/ 562 w 778"/>
                <a:gd name="T15" fmla="*/ 125 h 772"/>
                <a:gd name="T16" fmla="*/ 550 w 778"/>
                <a:gd name="T17" fmla="*/ 12 h 772"/>
                <a:gd name="T18" fmla="*/ 538 w 778"/>
                <a:gd name="T19" fmla="*/ 0 h 772"/>
                <a:gd name="T20" fmla="*/ 526 w 778"/>
                <a:gd name="T21" fmla="*/ 6 h 772"/>
                <a:gd name="T22" fmla="*/ 358 w 778"/>
                <a:gd name="T23" fmla="*/ 173 h 772"/>
                <a:gd name="T24" fmla="*/ 335 w 778"/>
                <a:gd name="T25" fmla="*/ 233 h 772"/>
                <a:gd name="T26" fmla="*/ 335 w 778"/>
                <a:gd name="T27" fmla="*/ 239 h 772"/>
                <a:gd name="T28" fmla="*/ 346 w 778"/>
                <a:gd name="T29" fmla="*/ 347 h 772"/>
                <a:gd name="T30" fmla="*/ 281 w 778"/>
                <a:gd name="T31" fmla="*/ 406 h 772"/>
                <a:gd name="T32" fmla="*/ 173 w 778"/>
                <a:gd name="T33" fmla="*/ 514 h 772"/>
                <a:gd name="T34" fmla="*/ 167 w 778"/>
                <a:gd name="T35" fmla="*/ 520 h 772"/>
                <a:gd name="T36" fmla="*/ 65 w 778"/>
                <a:gd name="T37" fmla="*/ 627 h 772"/>
                <a:gd name="T38" fmla="*/ 18 w 778"/>
                <a:gd name="T39" fmla="*/ 675 h 772"/>
                <a:gd name="T40" fmla="*/ 6 w 778"/>
                <a:gd name="T41" fmla="*/ 699 h 772"/>
                <a:gd name="T42" fmla="*/ 0 w 778"/>
                <a:gd name="T43" fmla="*/ 735 h 772"/>
                <a:gd name="T44" fmla="*/ 41 w 778"/>
                <a:gd name="T45" fmla="*/ 771 h 772"/>
                <a:gd name="T46" fmla="*/ 41 w 778"/>
                <a:gd name="T47" fmla="*/ 771 h 772"/>
                <a:gd name="T48" fmla="*/ 77 w 778"/>
                <a:gd name="T49" fmla="*/ 771 h 772"/>
                <a:gd name="T50" fmla="*/ 107 w 778"/>
                <a:gd name="T51" fmla="*/ 759 h 772"/>
                <a:gd name="T52" fmla="*/ 436 w 778"/>
                <a:gd name="T53" fmla="*/ 430 h 772"/>
                <a:gd name="T54" fmla="*/ 538 w 778"/>
                <a:gd name="T55" fmla="*/ 436 h 772"/>
                <a:gd name="T56" fmla="*/ 538 w 778"/>
                <a:gd name="T57" fmla="*/ 436 h 772"/>
                <a:gd name="T58" fmla="*/ 544 w 778"/>
                <a:gd name="T59" fmla="*/ 436 h 772"/>
                <a:gd name="T60" fmla="*/ 598 w 778"/>
                <a:gd name="T61" fmla="*/ 412 h 772"/>
                <a:gd name="T62" fmla="*/ 765 w 778"/>
                <a:gd name="T63" fmla="*/ 245 h 772"/>
                <a:gd name="T64" fmla="*/ 759 w 778"/>
                <a:gd name="T65" fmla="*/ 221 h 772"/>
                <a:gd name="T66" fmla="*/ 657 w 778"/>
                <a:gd name="T67" fmla="*/ 209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778" h="772">
                  <a:moveTo>
                    <a:pt x="657" y="209"/>
                  </a:moveTo>
                  <a:lnTo>
                    <a:pt x="657" y="209"/>
                  </a:lnTo>
                  <a:cubicBezTo>
                    <a:pt x="693" y="173"/>
                    <a:pt x="693" y="173"/>
                    <a:pt x="693" y="173"/>
                  </a:cubicBezTo>
                  <a:cubicBezTo>
                    <a:pt x="711" y="155"/>
                    <a:pt x="711" y="131"/>
                    <a:pt x="693" y="113"/>
                  </a:cubicBezTo>
                  <a:cubicBezTo>
                    <a:pt x="663" y="84"/>
                    <a:pt x="663" y="84"/>
                    <a:pt x="663" y="84"/>
                  </a:cubicBezTo>
                  <a:cubicBezTo>
                    <a:pt x="657" y="77"/>
                    <a:pt x="645" y="72"/>
                    <a:pt x="633" y="72"/>
                  </a:cubicBezTo>
                  <a:cubicBezTo>
                    <a:pt x="621" y="72"/>
                    <a:pt x="615" y="77"/>
                    <a:pt x="603" y="84"/>
                  </a:cubicBezTo>
                  <a:cubicBezTo>
                    <a:pt x="562" y="125"/>
                    <a:pt x="562" y="125"/>
                    <a:pt x="562" y="125"/>
                  </a:cubicBezTo>
                  <a:cubicBezTo>
                    <a:pt x="550" y="12"/>
                    <a:pt x="550" y="12"/>
                    <a:pt x="550" y="12"/>
                  </a:cubicBezTo>
                  <a:cubicBezTo>
                    <a:pt x="550" y="6"/>
                    <a:pt x="544" y="0"/>
                    <a:pt x="538" y="0"/>
                  </a:cubicBezTo>
                  <a:cubicBezTo>
                    <a:pt x="532" y="0"/>
                    <a:pt x="532" y="0"/>
                    <a:pt x="526" y="6"/>
                  </a:cubicBezTo>
                  <a:cubicBezTo>
                    <a:pt x="358" y="173"/>
                    <a:pt x="358" y="173"/>
                    <a:pt x="358" y="173"/>
                  </a:cubicBezTo>
                  <a:cubicBezTo>
                    <a:pt x="340" y="191"/>
                    <a:pt x="335" y="209"/>
                    <a:pt x="335" y="233"/>
                  </a:cubicBezTo>
                  <a:cubicBezTo>
                    <a:pt x="335" y="239"/>
                    <a:pt x="335" y="239"/>
                    <a:pt x="335" y="239"/>
                  </a:cubicBezTo>
                  <a:cubicBezTo>
                    <a:pt x="346" y="347"/>
                    <a:pt x="346" y="347"/>
                    <a:pt x="346" y="347"/>
                  </a:cubicBezTo>
                  <a:cubicBezTo>
                    <a:pt x="281" y="406"/>
                    <a:pt x="281" y="406"/>
                    <a:pt x="281" y="406"/>
                  </a:cubicBezTo>
                  <a:cubicBezTo>
                    <a:pt x="173" y="514"/>
                    <a:pt x="173" y="514"/>
                    <a:pt x="173" y="514"/>
                  </a:cubicBezTo>
                  <a:cubicBezTo>
                    <a:pt x="167" y="520"/>
                    <a:pt x="167" y="520"/>
                    <a:pt x="167" y="520"/>
                  </a:cubicBezTo>
                  <a:cubicBezTo>
                    <a:pt x="65" y="627"/>
                    <a:pt x="65" y="627"/>
                    <a:pt x="65" y="627"/>
                  </a:cubicBezTo>
                  <a:cubicBezTo>
                    <a:pt x="18" y="675"/>
                    <a:pt x="18" y="675"/>
                    <a:pt x="18" y="675"/>
                  </a:cubicBezTo>
                  <a:cubicBezTo>
                    <a:pt x="12" y="681"/>
                    <a:pt x="6" y="687"/>
                    <a:pt x="6" y="699"/>
                  </a:cubicBezTo>
                  <a:cubicBezTo>
                    <a:pt x="0" y="735"/>
                    <a:pt x="0" y="735"/>
                    <a:pt x="0" y="735"/>
                  </a:cubicBezTo>
                  <a:cubicBezTo>
                    <a:pt x="0" y="753"/>
                    <a:pt x="18" y="771"/>
                    <a:pt x="41" y="771"/>
                  </a:cubicBezTo>
                  <a:lnTo>
                    <a:pt x="41" y="771"/>
                  </a:lnTo>
                  <a:cubicBezTo>
                    <a:pt x="77" y="771"/>
                    <a:pt x="77" y="771"/>
                    <a:pt x="77" y="771"/>
                  </a:cubicBezTo>
                  <a:cubicBezTo>
                    <a:pt x="89" y="771"/>
                    <a:pt x="95" y="765"/>
                    <a:pt x="107" y="759"/>
                  </a:cubicBezTo>
                  <a:cubicBezTo>
                    <a:pt x="436" y="430"/>
                    <a:pt x="436" y="430"/>
                    <a:pt x="436" y="430"/>
                  </a:cubicBezTo>
                  <a:cubicBezTo>
                    <a:pt x="538" y="436"/>
                    <a:pt x="538" y="436"/>
                    <a:pt x="538" y="436"/>
                  </a:cubicBezTo>
                  <a:lnTo>
                    <a:pt x="538" y="436"/>
                  </a:lnTo>
                  <a:cubicBezTo>
                    <a:pt x="544" y="436"/>
                    <a:pt x="544" y="436"/>
                    <a:pt x="544" y="436"/>
                  </a:cubicBezTo>
                  <a:cubicBezTo>
                    <a:pt x="562" y="436"/>
                    <a:pt x="585" y="430"/>
                    <a:pt x="598" y="412"/>
                  </a:cubicBezTo>
                  <a:cubicBezTo>
                    <a:pt x="765" y="245"/>
                    <a:pt x="765" y="245"/>
                    <a:pt x="765" y="245"/>
                  </a:cubicBezTo>
                  <a:cubicBezTo>
                    <a:pt x="777" y="233"/>
                    <a:pt x="771" y="221"/>
                    <a:pt x="759" y="221"/>
                  </a:cubicBezTo>
                  <a:cubicBezTo>
                    <a:pt x="657" y="209"/>
                    <a:pt x="657" y="209"/>
                    <a:pt x="657" y="20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87" name="Freeform 61"/>
            <p:cNvSpPr>
              <a:spLocks noChangeArrowheads="1"/>
            </p:cNvSpPr>
            <p:nvPr/>
          </p:nvSpPr>
          <p:spPr bwMode="auto">
            <a:xfrm>
              <a:off x="9804205" y="1837792"/>
              <a:ext cx="471060" cy="471088"/>
            </a:xfrm>
            <a:custGeom>
              <a:avLst/>
              <a:gdLst>
                <a:gd name="T0" fmla="*/ 538 w 772"/>
                <a:gd name="T1" fmla="*/ 0 h 772"/>
                <a:gd name="T2" fmla="*/ 538 w 772"/>
                <a:gd name="T3" fmla="*/ 0 h 772"/>
                <a:gd name="T4" fmla="*/ 526 w 772"/>
                <a:gd name="T5" fmla="*/ 6 h 772"/>
                <a:gd name="T6" fmla="*/ 358 w 772"/>
                <a:gd name="T7" fmla="*/ 173 h 772"/>
                <a:gd name="T8" fmla="*/ 335 w 772"/>
                <a:gd name="T9" fmla="*/ 227 h 772"/>
                <a:gd name="T10" fmla="*/ 335 w 772"/>
                <a:gd name="T11" fmla="*/ 233 h 772"/>
                <a:gd name="T12" fmla="*/ 335 w 772"/>
                <a:gd name="T13" fmla="*/ 239 h 772"/>
                <a:gd name="T14" fmla="*/ 346 w 772"/>
                <a:gd name="T15" fmla="*/ 347 h 772"/>
                <a:gd name="T16" fmla="*/ 281 w 772"/>
                <a:gd name="T17" fmla="*/ 406 h 772"/>
                <a:gd name="T18" fmla="*/ 173 w 772"/>
                <a:gd name="T19" fmla="*/ 514 h 772"/>
                <a:gd name="T20" fmla="*/ 167 w 772"/>
                <a:gd name="T21" fmla="*/ 520 h 772"/>
                <a:gd name="T22" fmla="*/ 65 w 772"/>
                <a:gd name="T23" fmla="*/ 627 h 772"/>
                <a:gd name="T24" fmla="*/ 18 w 772"/>
                <a:gd name="T25" fmla="*/ 675 h 772"/>
                <a:gd name="T26" fmla="*/ 6 w 772"/>
                <a:gd name="T27" fmla="*/ 699 h 772"/>
                <a:gd name="T28" fmla="*/ 0 w 772"/>
                <a:gd name="T29" fmla="*/ 735 h 772"/>
                <a:gd name="T30" fmla="*/ 0 w 772"/>
                <a:gd name="T31" fmla="*/ 735 h 772"/>
                <a:gd name="T32" fmla="*/ 41 w 772"/>
                <a:gd name="T33" fmla="*/ 771 h 772"/>
                <a:gd name="T34" fmla="*/ 41 w 772"/>
                <a:gd name="T35" fmla="*/ 771 h 772"/>
                <a:gd name="T36" fmla="*/ 77 w 772"/>
                <a:gd name="T37" fmla="*/ 771 h 772"/>
                <a:gd name="T38" fmla="*/ 107 w 772"/>
                <a:gd name="T39" fmla="*/ 759 h 772"/>
                <a:gd name="T40" fmla="*/ 436 w 772"/>
                <a:gd name="T41" fmla="*/ 430 h 772"/>
                <a:gd name="T42" fmla="*/ 538 w 772"/>
                <a:gd name="T43" fmla="*/ 436 h 772"/>
                <a:gd name="T44" fmla="*/ 538 w 772"/>
                <a:gd name="T45" fmla="*/ 436 h 772"/>
                <a:gd name="T46" fmla="*/ 544 w 772"/>
                <a:gd name="T47" fmla="*/ 436 h 772"/>
                <a:gd name="T48" fmla="*/ 598 w 772"/>
                <a:gd name="T49" fmla="*/ 412 h 772"/>
                <a:gd name="T50" fmla="*/ 765 w 772"/>
                <a:gd name="T51" fmla="*/ 245 h 772"/>
                <a:gd name="T52" fmla="*/ 771 w 772"/>
                <a:gd name="T53" fmla="*/ 233 h 772"/>
                <a:gd name="T54" fmla="*/ 759 w 772"/>
                <a:gd name="T55" fmla="*/ 221 h 772"/>
                <a:gd name="T56" fmla="*/ 657 w 772"/>
                <a:gd name="T57" fmla="*/ 209 h 772"/>
                <a:gd name="T58" fmla="*/ 693 w 772"/>
                <a:gd name="T59" fmla="*/ 173 h 772"/>
                <a:gd name="T60" fmla="*/ 705 w 772"/>
                <a:gd name="T61" fmla="*/ 143 h 772"/>
                <a:gd name="T62" fmla="*/ 693 w 772"/>
                <a:gd name="T63" fmla="*/ 113 h 772"/>
                <a:gd name="T64" fmla="*/ 663 w 772"/>
                <a:gd name="T65" fmla="*/ 84 h 772"/>
                <a:gd name="T66" fmla="*/ 633 w 772"/>
                <a:gd name="T67" fmla="*/ 72 h 772"/>
                <a:gd name="T68" fmla="*/ 603 w 772"/>
                <a:gd name="T69" fmla="*/ 84 h 772"/>
                <a:gd name="T70" fmla="*/ 562 w 772"/>
                <a:gd name="T71" fmla="*/ 125 h 772"/>
                <a:gd name="T72" fmla="*/ 550 w 772"/>
                <a:gd name="T73" fmla="*/ 12 h 772"/>
                <a:gd name="T74" fmla="*/ 538 w 772"/>
                <a:gd name="T75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72" h="772">
                  <a:moveTo>
                    <a:pt x="538" y="0"/>
                  </a:moveTo>
                  <a:lnTo>
                    <a:pt x="538" y="0"/>
                  </a:lnTo>
                  <a:cubicBezTo>
                    <a:pt x="532" y="0"/>
                    <a:pt x="532" y="0"/>
                    <a:pt x="526" y="6"/>
                  </a:cubicBezTo>
                  <a:cubicBezTo>
                    <a:pt x="358" y="173"/>
                    <a:pt x="358" y="173"/>
                    <a:pt x="358" y="173"/>
                  </a:cubicBezTo>
                  <a:cubicBezTo>
                    <a:pt x="340" y="185"/>
                    <a:pt x="335" y="209"/>
                    <a:pt x="335" y="227"/>
                  </a:cubicBezTo>
                  <a:cubicBezTo>
                    <a:pt x="335" y="227"/>
                    <a:pt x="335" y="227"/>
                    <a:pt x="335" y="233"/>
                  </a:cubicBezTo>
                  <a:cubicBezTo>
                    <a:pt x="335" y="239"/>
                    <a:pt x="335" y="239"/>
                    <a:pt x="335" y="239"/>
                  </a:cubicBezTo>
                  <a:cubicBezTo>
                    <a:pt x="346" y="347"/>
                    <a:pt x="346" y="347"/>
                    <a:pt x="346" y="347"/>
                  </a:cubicBezTo>
                  <a:cubicBezTo>
                    <a:pt x="281" y="406"/>
                    <a:pt x="281" y="406"/>
                    <a:pt x="281" y="406"/>
                  </a:cubicBezTo>
                  <a:cubicBezTo>
                    <a:pt x="173" y="514"/>
                    <a:pt x="173" y="514"/>
                    <a:pt x="173" y="514"/>
                  </a:cubicBezTo>
                  <a:cubicBezTo>
                    <a:pt x="167" y="520"/>
                    <a:pt x="167" y="520"/>
                    <a:pt x="167" y="520"/>
                  </a:cubicBezTo>
                  <a:cubicBezTo>
                    <a:pt x="65" y="627"/>
                    <a:pt x="65" y="627"/>
                    <a:pt x="65" y="627"/>
                  </a:cubicBezTo>
                  <a:cubicBezTo>
                    <a:pt x="18" y="675"/>
                    <a:pt x="18" y="675"/>
                    <a:pt x="18" y="675"/>
                  </a:cubicBezTo>
                  <a:cubicBezTo>
                    <a:pt x="12" y="681"/>
                    <a:pt x="6" y="687"/>
                    <a:pt x="6" y="699"/>
                  </a:cubicBezTo>
                  <a:cubicBezTo>
                    <a:pt x="0" y="735"/>
                    <a:pt x="0" y="735"/>
                    <a:pt x="0" y="735"/>
                  </a:cubicBezTo>
                  <a:lnTo>
                    <a:pt x="0" y="735"/>
                  </a:lnTo>
                  <a:cubicBezTo>
                    <a:pt x="0" y="759"/>
                    <a:pt x="18" y="771"/>
                    <a:pt x="41" y="771"/>
                  </a:cubicBezTo>
                  <a:lnTo>
                    <a:pt x="41" y="771"/>
                  </a:lnTo>
                  <a:cubicBezTo>
                    <a:pt x="77" y="771"/>
                    <a:pt x="77" y="771"/>
                    <a:pt x="77" y="771"/>
                  </a:cubicBezTo>
                  <a:cubicBezTo>
                    <a:pt x="89" y="771"/>
                    <a:pt x="95" y="765"/>
                    <a:pt x="107" y="759"/>
                  </a:cubicBezTo>
                  <a:cubicBezTo>
                    <a:pt x="436" y="430"/>
                    <a:pt x="436" y="430"/>
                    <a:pt x="436" y="430"/>
                  </a:cubicBezTo>
                  <a:cubicBezTo>
                    <a:pt x="538" y="436"/>
                    <a:pt x="538" y="436"/>
                    <a:pt x="538" y="436"/>
                  </a:cubicBezTo>
                  <a:lnTo>
                    <a:pt x="538" y="436"/>
                  </a:lnTo>
                  <a:cubicBezTo>
                    <a:pt x="544" y="436"/>
                    <a:pt x="544" y="436"/>
                    <a:pt x="544" y="436"/>
                  </a:cubicBezTo>
                  <a:cubicBezTo>
                    <a:pt x="562" y="436"/>
                    <a:pt x="585" y="430"/>
                    <a:pt x="598" y="412"/>
                  </a:cubicBezTo>
                  <a:cubicBezTo>
                    <a:pt x="765" y="245"/>
                    <a:pt x="765" y="245"/>
                    <a:pt x="765" y="245"/>
                  </a:cubicBezTo>
                  <a:cubicBezTo>
                    <a:pt x="771" y="239"/>
                    <a:pt x="771" y="239"/>
                    <a:pt x="771" y="233"/>
                  </a:cubicBezTo>
                  <a:cubicBezTo>
                    <a:pt x="771" y="227"/>
                    <a:pt x="765" y="221"/>
                    <a:pt x="759" y="221"/>
                  </a:cubicBezTo>
                  <a:cubicBezTo>
                    <a:pt x="657" y="209"/>
                    <a:pt x="657" y="209"/>
                    <a:pt x="657" y="209"/>
                  </a:cubicBezTo>
                  <a:cubicBezTo>
                    <a:pt x="693" y="173"/>
                    <a:pt x="693" y="173"/>
                    <a:pt x="693" y="173"/>
                  </a:cubicBezTo>
                  <a:cubicBezTo>
                    <a:pt x="699" y="167"/>
                    <a:pt x="705" y="155"/>
                    <a:pt x="705" y="143"/>
                  </a:cubicBezTo>
                  <a:cubicBezTo>
                    <a:pt x="705" y="131"/>
                    <a:pt x="699" y="119"/>
                    <a:pt x="693" y="113"/>
                  </a:cubicBezTo>
                  <a:cubicBezTo>
                    <a:pt x="663" y="84"/>
                    <a:pt x="663" y="84"/>
                    <a:pt x="663" y="84"/>
                  </a:cubicBezTo>
                  <a:cubicBezTo>
                    <a:pt x="657" y="77"/>
                    <a:pt x="645" y="72"/>
                    <a:pt x="633" y="72"/>
                  </a:cubicBezTo>
                  <a:cubicBezTo>
                    <a:pt x="621" y="72"/>
                    <a:pt x="615" y="77"/>
                    <a:pt x="603" y="84"/>
                  </a:cubicBezTo>
                  <a:cubicBezTo>
                    <a:pt x="562" y="125"/>
                    <a:pt x="562" y="125"/>
                    <a:pt x="562" y="125"/>
                  </a:cubicBezTo>
                  <a:cubicBezTo>
                    <a:pt x="550" y="12"/>
                    <a:pt x="550" y="12"/>
                    <a:pt x="550" y="12"/>
                  </a:cubicBezTo>
                  <a:cubicBezTo>
                    <a:pt x="550" y="6"/>
                    <a:pt x="544" y="0"/>
                    <a:pt x="538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88" name="Freeform 62"/>
            <p:cNvSpPr>
              <a:spLocks noChangeArrowheads="1"/>
            </p:cNvSpPr>
            <p:nvPr/>
          </p:nvSpPr>
          <p:spPr bwMode="auto">
            <a:xfrm>
              <a:off x="7545817" y="8319981"/>
              <a:ext cx="716008" cy="713363"/>
            </a:xfrm>
            <a:custGeom>
              <a:avLst/>
              <a:gdLst>
                <a:gd name="T0" fmla="*/ 586 w 1173"/>
                <a:gd name="T1" fmla="*/ 0 h 1167"/>
                <a:gd name="T2" fmla="*/ 586 w 1173"/>
                <a:gd name="T3" fmla="*/ 0 h 1167"/>
                <a:gd name="T4" fmla="*/ 0 w 1173"/>
                <a:gd name="T5" fmla="*/ 580 h 1167"/>
                <a:gd name="T6" fmla="*/ 586 w 1173"/>
                <a:gd name="T7" fmla="*/ 1166 h 1167"/>
                <a:gd name="T8" fmla="*/ 1172 w 1173"/>
                <a:gd name="T9" fmla="*/ 580 h 1167"/>
                <a:gd name="T10" fmla="*/ 586 w 1173"/>
                <a:gd name="T11" fmla="*/ 0 h 1167"/>
                <a:gd name="T12" fmla="*/ 748 w 1173"/>
                <a:gd name="T13" fmla="*/ 807 h 1167"/>
                <a:gd name="T14" fmla="*/ 748 w 1173"/>
                <a:gd name="T15" fmla="*/ 807 h 1167"/>
                <a:gd name="T16" fmla="*/ 622 w 1173"/>
                <a:gd name="T17" fmla="*/ 867 h 1167"/>
                <a:gd name="T18" fmla="*/ 622 w 1173"/>
                <a:gd name="T19" fmla="*/ 951 h 1167"/>
                <a:gd name="T20" fmla="*/ 586 w 1173"/>
                <a:gd name="T21" fmla="*/ 951 h 1167"/>
                <a:gd name="T22" fmla="*/ 550 w 1173"/>
                <a:gd name="T23" fmla="*/ 951 h 1167"/>
                <a:gd name="T24" fmla="*/ 550 w 1173"/>
                <a:gd name="T25" fmla="*/ 867 h 1167"/>
                <a:gd name="T26" fmla="*/ 383 w 1173"/>
                <a:gd name="T27" fmla="*/ 706 h 1167"/>
                <a:gd name="T28" fmla="*/ 490 w 1173"/>
                <a:gd name="T29" fmla="*/ 682 h 1167"/>
                <a:gd name="T30" fmla="*/ 586 w 1173"/>
                <a:gd name="T31" fmla="*/ 771 h 1167"/>
                <a:gd name="T32" fmla="*/ 592 w 1173"/>
                <a:gd name="T33" fmla="*/ 771 h 1167"/>
                <a:gd name="T34" fmla="*/ 646 w 1173"/>
                <a:gd name="T35" fmla="*/ 754 h 1167"/>
                <a:gd name="T36" fmla="*/ 664 w 1173"/>
                <a:gd name="T37" fmla="*/ 706 h 1167"/>
                <a:gd name="T38" fmla="*/ 646 w 1173"/>
                <a:gd name="T39" fmla="*/ 664 h 1167"/>
                <a:gd name="T40" fmla="*/ 586 w 1173"/>
                <a:gd name="T41" fmla="*/ 634 h 1167"/>
                <a:gd name="T42" fmla="*/ 568 w 1173"/>
                <a:gd name="T43" fmla="*/ 622 h 1167"/>
                <a:gd name="T44" fmla="*/ 479 w 1173"/>
                <a:gd name="T45" fmla="*/ 586 h 1167"/>
                <a:gd name="T46" fmla="*/ 425 w 1173"/>
                <a:gd name="T47" fmla="*/ 532 h 1167"/>
                <a:gd name="T48" fmla="*/ 407 w 1173"/>
                <a:gd name="T49" fmla="*/ 449 h 1167"/>
                <a:gd name="T50" fmla="*/ 443 w 1173"/>
                <a:gd name="T51" fmla="*/ 341 h 1167"/>
                <a:gd name="T52" fmla="*/ 550 w 1173"/>
                <a:gd name="T53" fmla="*/ 281 h 1167"/>
                <a:gd name="T54" fmla="*/ 550 w 1173"/>
                <a:gd name="T55" fmla="*/ 215 h 1167"/>
                <a:gd name="T56" fmla="*/ 586 w 1173"/>
                <a:gd name="T57" fmla="*/ 215 h 1167"/>
                <a:gd name="T58" fmla="*/ 622 w 1173"/>
                <a:gd name="T59" fmla="*/ 215 h 1167"/>
                <a:gd name="T60" fmla="*/ 622 w 1173"/>
                <a:gd name="T61" fmla="*/ 281 h 1167"/>
                <a:gd name="T62" fmla="*/ 771 w 1173"/>
                <a:gd name="T63" fmla="*/ 413 h 1167"/>
                <a:gd name="T64" fmla="*/ 676 w 1173"/>
                <a:gd name="T65" fmla="*/ 455 h 1167"/>
                <a:gd name="T66" fmla="*/ 592 w 1173"/>
                <a:gd name="T67" fmla="*/ 371 h 1167"/>
                <a:gd name="T68" fmla="*/ 586 w 1173"/>
                <a:gd name="T69" fmla="*/ 371 h 1167"/>
                <a:gd name="T70" fmla="*/ 544 w 1173"/>
                <a:gd name="T71" fmla="*/ 389 h 1167"/>
                <a:gd name="T72" fmla="*/ 526 w 1173"/>
                <a:gd name="T73" fmla="*/ 431 h 1167"/>
                <a:gd name="T74" fmla="*/ 544 w 1173"/>
                <a:gd name="T75" fmla="*/ 473 h 1167"/>
                <a:gd name="T76" fmla="*/ 586 w 1173"/>
                <a:gd name="T77" fmla="*/ 496 h 1167"/>
                <a:gd name="T78" fmla="*/ 616 w 1173"/>
                <a:gd name="T79" fmla="*/ 508 h 1167"/>
                <a:gd name="T80" fmla="*/ 712 w 1173"/>
                <a:gd name="T81" fmla="*/ 550 h 1167"/>
                <a:gd name="T82" fmla="*/ 771 w 1173"/>
                <a:gd name="T83" fmla="*/ 604 h 1167"/>
                <a:gd name="T84" fmla="*/ 789 w 1173"/>
                <a:gd name="T85" fmla="*/ 688 h 1167"/>
                <a:gd name="T86" fmla="*/ 748 w 1173"/>
                <a:gd name="T87" fmla="*/ 807 h 1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173" h="1167">
                  <a:moveTo>
                    <a:pt x="586" y="0"/>
                  </a:moveTo>
                  <a:lnTo>
                    <a:pt x="586" y="0"/>
                  </a:lnTo>
                  <a:cubicBezTo>
                    <a:pt x="263" y="0"/>
                    <a:pt x="0" y="257"/>
                    <a:pt x="0" y="580"/>
                  </a:cubicBezTo>
                  <a:cubicBezTo>
                    <a:pt x="0" y="909"/>
                    <a:pt x="263" y="1166"/>
                    <a:pt x="586" y="1166"/>
                  </a:cubicBezTo>
                  <a:cubicBezTo>
                    <a:pt x="909" y="1166"/>
                    <a:pt x="1172" y="909"/>
                    <a:pt x="1172" y="580"/>
                  </a:cubicBezTo>
                  <a:cubicBezTo>
                    <a:pt x="1172" y="257"/>
                    <a:pt x="909" y="0"/>
                    <a:pt x="586" y="0"/>
                  </a:cubicBezTo>
                  <a:close/>
                  <a:moveTo>
                    <a:pt x="748" y="807"/>
                  </a:moveTo>
                  <a:lnTo>
                    <a:pt x="748" y="807"/>
                  </a:lnTo>
                  <a:cubicBezTo>
                    <a:pt x="718" y="843"/>
                    <a:pt x="676" y="861"/>
                    <a:pt x="622" y="867"/>
                  </a:cubicBezTo>
                  <a:cubicBezTo>
                    <a:pt x="622" y="951"/>
                    <a:pt x="622" y="951"/>
                    <a:pt x="622" y="951"/>
                  </a:cubicBezTo>
                  <a:cubicBezTo>
                    <a:pt x="586" y="951"/>
                    <a:pt x="586" y="951"/>
                    <a:pt x="586" y="951"/>
                  </a:cubicBezTo>
                  <a:cubicBezTo>
                    <a:pt x="550" y="951"/>
                    <a:pt x="550" y="951"/>
                    <a:pt x="550" y="951"/>
                  </a:cubicBezTo>
                  <a:cubicBezTo>
                    <a:pt x="550" y="867"/>
                    <a:pt x="550" y="867"/>
                    <a:pt x="550" y="867"/>
                  </a:cubicBezTo>
                  <a:cubicBezTo>
                    <a:pt x="461" y="855"/>
                    <a:pt x="407" y="807"/>
                    <a:pt x="383" y="706"/>
                  </a:cubicBezTo>
                  <a:cubicBezTo>
                    <a:pt x="490" y="682"/>
                    <a:pt x="490" y="682"/>
                    <a:pt x="490" y="682"/>
                  </a:cubicBezTo>
                  <a:cubicBezTo>
                    <a:pt x="502" y="741"/>
                    <a:pt x="532" y="771"/>
                    <a:pt x="586" y="771"/>
                  </a:cubicBezTo>
                  <a:lnTo>
                    <a:pt x="592" y="771"/>
                  </a:lnTo>
                  <a:cubicBezTo>
                    <a:pt x="616" y="771"/>
                    <a:pt x="634" y="765"/>
                    <a:pt x="646" y="754"/>
                  </a:cubicBezTo>
                  <a:cubicBezTo>
                    <a:pt x="658" y="741"/>
                    <a:pt x="664" y="724"/>
                    <a:pt x="664" y="706"/>
                  </a:cubicBezTo>
                  <a:cubicBezTo>
                    <a:pt x="664" y="688"/>
                    <a:pt x="658" y="670"/>
                    <a:pt x="646" y="664"/>
                  </a:cubicBezTo>
                  <a:cubicBezTo>
                    <a:pt x="640" y="652"/>
                    <a:pt x="616" y="646"/>
                    <a:pt x="586" y="634"/>
                  </a:cubicBezTo>
                  <a:cubicBezTo>
                    <a:pt x="580" y="628"/>
                    <a:pt x="574" y="628"/>
                    <a:pt x="568" y="622"/>
                  </a:cubicBezTo>
                  <a:cubicBezTo>
                    <a:pt x="526" y="610"/>
                    <a:pt x="497" y="598"/>
                    <a:pt x="479" y="586"/>
                  </a:cubicBezTo>
                  <a:cubicBezTo>
                    <a:pt x="455" y="574"/>
                    <a:pt x="437" y="556"/>
                    <a:pt x="425" y="532"/>
                  </a:cubicBezTo>
                  <a:cubicBezTo>
                    <a:pt x="413" y="508"/>
                    <a:pt x="407" y="478"/>
                    <a:pt x="407" y="449"/>
                  </a:cubicBezTo>
                  <a:cubicBezTo>
                    <a:pt x="407" y="407"/>
                    <a:pt x="419" y="371"/>
                    <a:pt x="443" y="341"/>
                  </a:cubicBezTo>
                  <a:cubicBezTo>
                    <a:pt x="467" y="311"/>
                    <a:pt x="502" y="287"/>
                    <a:pt x="550" y="281"/>
                  </a:cubicBezTo>
                  <a:cubicBezTo>
                    <a:pt x="550" y="215"/>
                    <a:pt x="550" y="215"/>
                    <a:pt x="550" y="215"/>
                  </a:cubicBezTo>
                  <a:cubicBezTo>
                    <a:pt x="586" y="215"/>
                    <a:pt x="586" y="215"/>
                    <a:pt x="586" y="215"/>
                  </a:cubicBezTo>
                  <a:cubicBezTo>
                    <a:pt x="622" y="215"/>
                    <a:pt x="622" y="215"/>
                    <a:pt x="622" y="215"/>
                  </a:cubicBezTo>
                  <a:cubicBezTo>
                    <a:pt x="622" y="281"/>
                    <a:pt x="622" y="281"/>
                    <a:pt x="622" y="281"/>
                  </a:cubicBezTo>
                  <a:cubicBezTo>
                    <a:pt x="700" y="293"/>
                    <a:pt x="748" y="335"/>
                    <a:pt x="771" y="413"/>
                  </a:cubicBezTo>
                  <a:cubicBezTo>
                    <a:pt x="676" y="455"/>
                    <a:pt x="676" y="455"/>
                    <a:pt x="676" y="455"/>
                  </a:cubicBezTo>
                  <a:cubicBezTo>
                    <a:pt x="658" y="401"/>
                    <a:pt x="628" y="371"/>
                    <a:pt x="592" y="371"/>
                  </a:cubicBezTo>
                  <a:lnTo>
                    <a:pt x="586" y="371"/>
                  </a:lnTo>
                  <a:cubicBezTo>
                    <a:pt x="568" y="371"/>
                    <a:pt x="556" y="377"/>
                    <a:pt x="544" y="389"/>
                  </a:cubicBezTo>
                  <a:cubicBezTo>
                    <a:pt x="532" y="401"/>
                    <a:pt x="526" y="419"/>
                    <a:pt x="526" y="431"/>
                  </a:cubicBezTo>
                  <a:cubicBezTo>
                    <a:pt x="526" y="449"/>
                    <a:pt x="532" y="467"/>
                    <a:pt x="544" y="473"/>
                  </a:cubicBezTo>
                  <a:cubicBezTo>
                    <a:pt x="550" y="478"/>
                    <a:pt x="568" y="485"/>
                    <a:pt x="586" y="496"/>
                  </a:cubicBezTo>
                  <a:cubicBezTo>
                    <a:pt x="598" y="502"/>
                    <a:pt x="604" y="502"/>
                    <a:pt x="616" y="508"/>
                  </a:cubicBezTo>
                  <a:cubicBezTo>
                    <a:pt x="658" y="520"/>
                    <a:pt x="688" y="538"/>
                    <a:pt x="712" y="550"/>
                  </a:cubicBezTo>
                  <a:cubicBezTo>
                    <a:pt x="736" y="562"/>
                    <a:pt x="753" y="580"/>
                    <a:pt x="771" y="604"/>
                  </a:cubicBezTo>
                  <a:cubicBezTo>
                    <a:pt x="783" y="628"/>
                    <a:pt x="789" y="658"/>
                    <a:pt x="789" y="688"/>
                  </a:cubicBezTo>
                  <a:cubicBezTo>
                    <a:pt x="789" y="736"/>
                    <a:pt x="777" y="777"/>
                    <a:pt x="748" y="80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89" name="Freeform 63"/>
            <p:cNvSpPr>
              <a:spLocks noChangeArrowheads="1"/>
            </p:cNvSpPr>
            <p:nvPr/>
          </p:nvSpPr>
          <p:spPr bwMode="auto">
            <a:xfrm>
              <a:off x="9941484" y="4177087"/>
              <a:ext cx="831754" cy="815658"/>
            </a:xfrm>
            <a:custGeom>
              <a:avLst/>
              <a:gdLst>
                <a:gd name="T0" fmla="*/ 681 w 1364"/>
                <a:gd name="T1" fmla="*/ 1334 h 1335"/>
                <a:gd name="T2" fmla="*/ 681 w 1364"/>
                <a:gd name="T3" fmla="*/ 1334 h 1335"/>
                <a:gd name="T4" fmla="*/ 191 w 1364"/>
                <a:gd name="T5" fmla="*/ 963 h 1335"/>
                <a:gd name="T6" fmla="*/ 30 w 1364"/>
                <a:gd name="T7" fmla="*/ 796 h 1335"/>
                <a:gd name="T8" fmla="*/ 12 w 1364"/>
                <a:gd name="T9" fmla="*/ 646 h 1335"/>
                <a:gd name="T10" fmla="*/ 96 w 1364"/>
                <a:gd name="T11" fmla="*/ 533 h 1335"/>
                <a:gd name="T12" fmla="*/ 681 w 1364"/>
                <a:gd name="T13" fmla="*/ 0 h 1335"/>
                <a:gd name="T14" fmla="*/ 1261 w 1364"/>
                <a:gd name="T15" fmla="*/ 533 h 1335"/>
                <a:gd name="T16" fmla="*/ 1351 w 1364"/>
                <a:gd name="T17" fmla="*/ 646 h 1335"/>
                <a:gd name="T18" fmla="*/ 1333 w 1364"/>
                <a:gd name="T19" fmla="*/ 796 h 1335"/>
                <a:gd name="T20" fmla="*/ 1172 w 1364"/>
                <a:gd name="T21" fmla="*/ 963 h 1335"/>
                <a:gd name="T22" fmla="*/ 681 w 1364"/>
                <a:gd name="T23" fmla="*/ 1334 h 1335"/>
                <a:gd name="T24" fmla="*/ 681 w 1364"/>
                <a:gd name="T25" fmla="*/ 108 h 1335"/>
                <a:gd name="T26" fmla="*/ 681 w 1364"/>
                <a:gd name="T27" fmla="*/ 108 h 1335"/>
                <a:gd name="T28" fmla="*/ 203 w 1364"/>
                <a:gd name="T29" fmla="*/ 574 h 1335"/>
                <a:gd name="T30" fmla="*/ 203 w 1364"/>
                <a:gd name="T31" fmla="*/ 622 h 1335"/>
                <a:gd name="T32" fmla="*/ 155 w 1364"/>
                <a:gd name="T33" fmla="*/ 628 h 1335"/>
                <a:gd name="T34" fmla="*/ 143 w 1364"/>
                <a:gd name="T35" fmla="*/ 628 h 1335"/>
                <a:gd name="T36" fmla="*/ 119 w 1364"/>
                <a:gd name="T37" fmla="*/ 670 h 1335"/>
                <a:gd name="T38" fmla="*/ 131 w 1364"/>
                <a:gd name="T39" fmla="*/ 754 h 1335"/>
                <a:gd name="T40" fmla="*/ 239 w 1364"/>
                <a:gd name="T41" fmla="*/ 867 h 1335"/>
                <a:gd name="T42" fmla="*/ 269 w 1364"/>
                <a:gd name="T43" fmla="*/ 873 h 1335"/>
                <a:gd name="T44" fmla="*/ 281 w 1364"/>
                <a:gd name="T45" fmla="*/ 897 h 1335"/>
                <a:gd name="T46" fmla="*/ 681 w 1364"/>
                <a:gd name="T47" fmla="*/ 1226 h 1335"/>
                <a:gd name="T48" fmla="*/ 1082 w 1364"/>
                <a:gd name="T49" fmla="*/ 897 h 1335"/>
                <a:gd name="T50" fmla="*/ 1094 w 1364"/>
                <a:gd name="T51" fmla="*/ 873 h 1335"/>
                <a:gd name="T52" fmla="*/ 1124 w 1364"/>
                <a:gd name="T53" fmla="*/ 867 h 1335"/>
                <a:gd name="T54" fmla="*/ 1231 w 1364"/>
                <a:gd name="T55" fmla="*/ 754 h 1335"/>
                <a:gd name="T56" fmla="*/ 1243 w 1364"/>
                <a:gd name="T57" fmla="*/ 670 h 1335"/>
                <a:gd name="T58" fmla="*/ 1219 w 1364"/>
                <a:gd name="T59" fmla="*/ 628 h 1335"/>
                <a:gd name="T60" fmla="*/ 1207 w 1364"/>
                <a:gd name="T61" fmla="*/ 628 h 1335"/>
                <a:gd name="T62" fmla="*/ 1160 w 1364"/>
                <a:gd name="T63" fmla="*/ 622 h 1335"/>
                <a:gd name="T64" fmla="*/ 1160 w 1364"/>
                <a:gd name="T65" fmla="*/ 574 h 1335"/>
                <a:gd name="T66" fmla="*/ 681 w 1364"/>
                <a:gd name="T67" fmla="*/ 108 h 1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364" h="1335">
                  <a:moveTo>
                    <a:pt x="681" y="1334"/>
                  </a:moveTo>
                  <a:lnTo>
                    <a:pt x="681" y="1334"/>
                  </a:lnTo>
                  <a:cubicBezTo>
                    <a:pt x="460" y="1334"/>
                    <a:pt x="281" y="1148"/>
                    <a:pt x="191" y="963"/>
                  </a:cubicBezTo>
                  <a:cubicBezTo>
                    <a:pt x="119" y="939"/>
                    <a:pt x="60" y="861"/>
                    <a:pt x="30" y="796"/>
                  </a:cubicBezTo>
                  <a:cubicBezTo>
                    <a:pt x="6" y="748"/>
                    <a:pt x="0" y="694"/>
                    <a:pt x="12" y="646"/>
                  </a:cubicBezTo>
                  <a:cubicBezTo>
                    <a:pt x="24" y="592"/>
                    <a:pt x="54" y="550"/>
                    <a:pt x="96" y="533"/>
                  </a:cubicBezTo>
                  <a:cubicBezTo>
                    <a:pt x="131" y="228"/>
                    <a:pt x="377" y="0"/>
                    <a:pt x="681" y="0"/>
                  </a:cubicBezTo>
                  <a:cubicBezTo>
                    <a:pt x="986" y="0"/>
                    <a:pt x="1231" y="228"/>
                    <a:pt x="1261" y="533"/>
                  </a:cubicBezTo>
                  <a:cubicBezTo>
                    <a:pt x="1309" y="550"/>
                    <a:pt x="1339" y="592"/>
                    <a:pt x="1351" y="646"/>
                  </a:cubicBezTo>
                  <a:cubicBezTo>
                    <a:pt x="1363" y="694"/>
                    <a:pt x="1357" y="748"/>
                    <a:pt x="1333" y="796"/>
                  </a:cubicBezTo>
                  <a:cubicBezTo>
                    <a:pt x="1303" y="861"/>
                    <a:pt x="1243" y="939"/>
                    <a:pt x="1172" y="963"/>
                  </a:cubicBezTo>
                  <a:cubicBezTo>
                    <a:pt x="1076" y="1148"/>
                    <a:pt x="903" y="1334"/>
                    <a:pt x="681" y="1334"/>
                  </a:cubicBezTo>
                  <a:close/>
                  <a:moveTo>
                    <a:pt x="681" y="108"/>
                  </a:moveTo>
                  <a:lnTo>
                    <a:pt x="681" y="108"/>
                  </a:lnTo>
                  <a:cubicBezTo>
                    <a:pt x="424" y="108"/>
                    <a:pt x="215" y="311"/>
                    <a:pt x="203" y="574"/>
                  </a:cubicBezTo>
                  <a:cubicBezTo>
                    <a:pt x="203" y="622"/>
                    <a:pt x="203" y="622"/>
                    <a:pt x="203" y="622"/>
                  </a:cubicBezTo>
                  <a:cubicBezTo>
                    <a:pt x="155" y="628"/>
                    <a:pt x="155" y="628"/>
                    <a:pt x="155" y="628"/>
                  </a:cubicBezTo>
                  <a:cubicBezTo>
                    <a:pt x="149" y="628"/>
                    <a:pt x="143" y="628"/>
                    <a:pt x="143" y="628"/>
                  </a:cubicBezTo>
                  <a:cubicBezTo>
                    <a:pt x="125" y="634"/>
                    <a:pt x="119" y="658"/>
                    <a:pt x="119" y="670"/>
                  </a:cubicBezTo>
                  <a:cubicBezTo>
                    <a:pt x="114" y="694"/>
                    <a:pt x="119" y="724"/>
                    <a:pt x="131" y="754"/>
                  </a:cubicBezTo>
                  <a:cubicBezTo>
                    <a:pt x="155" y="808"/>
                    <a:pt x="209" y="861"/>
                    <a:pt x="239" y="867"/>
                  </a:cubicBezTo>
                  <a:cubicBezTo>
                    <a:pt x="269" y="873"/>
                    <a:pt x="269" y="873"/>
                    <a:pt x="269" y="873"/>
                  </a:cubicBezTo>
                  <a:cubicBezTo>
                    <a:pt x="281" y="897"/>
                    <a:pt x="281" y="897"/>
                    <a:pt x="281" y="897"/>
                  </a:cubicBezTo>
                  <a:cubicBezTo>
                    <a:pt x="353" y="1059"/>
                    <a:pt x="502" y="1226"/>
                    <a:pt x="681" y="1226"/>
                  </a:cubicBezTo>
                  <a:cubicBezTo>
                    <a:pt x="861" y="1226"/>
                    <a:pt x="1010" y="1059"/>
                    <a:pt x="1082" y="897"/>
                  </a:cubicBezTo>
                  <a:cubicBezTo>
                    <a:pt x="1094" y="873"/>
                    <a:pt x="1094" y="873"/>
                    <a:pt x="1094" y="873"/>
                  </a:cubicBezTo>
                  <a:cubicBezTo>
                    <a:pt x="1124" y="867"/>
                    <a:pt x="1124" y="867"/>
                    <a:pt x="1124" y="867"/>
                  </a:cubicBezTo>
                  <a:cubicBezTo>
                    <a:pt x="1154" y="861"/>
                    <a:pt x="1207" y="808"/>
                    <a:pt x="1231" y="754"/>
                  </a:cubicBezTo>
                  <a:cubicBezTo>
                    <a:pt x="1243" y="724"/>
                    <a:pt x="1249" y="694"/>
                    <a:pt x="1243" y="670"/>
                  </a:cubicBezTo>
                  <a:cubicBezTo>
                    <a:pt x="1243" y="658"/>
                    <a:pt x="1237" y="634"/>
                    <a:pt x="1219" y="628"/>
                  </a:cubicBezTo>
                  <a:cubicBezTo>
                    <a:pt x="1219" y="628"/>
                    <a:pt x="1213" y="628"/>
                    <a:pt x="1207" y="628"/>
                  </a:cubicBezTo>
                  <a:cubicBezTo>
                    <a:pt x="1160" y="622"/>
                    <a:pt x="1160" y="622"/>
                    <a:pt x="1160" y="622"/>
                  </a:cubicBezTo>
                  <a:cubicBezTo>
                    <a:pt x="1160" y="574"/>
                    <a:pt x="1160" y="574"/>
                    <a:pt x="1160" y="574"/>
                  </a:cubicBezTo>
                  <a:cubicBezTo>
                    <a:pt x="1148" y="311"/>
                    <a:pt x="938" y="108"/>
                    <a:pt x="681" y="10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90" name="Freeform 64"/>
            <p:cNvSpPr>
              <a:spLocks noChangeArrowheads="1"/>
            </p:cNvSpPr>
            <p:nvPr/>
          </p:nvSpPr>
          <p:spPr bwMode="auto">
            <a:xfrm>
              <a:off x="9782669" y="5008897"/>
              <a:ext cx="1146691" cy="726823"/>
            </a:xfrm>
            <a:custGeom>
              <a:avLst/>
              <a:gdLst>
                <a:gd name="T0" fmla="*/ 1369 w 1878"/>
                <a:gd name="T1" fmla="*/ 0 h 1191"/>
                <a:gd name="T2" fmla="*/ 1369 w 1878"/>
                <a:gd name="T3" fmla="*/ 0 h 1191"/>
                <a:gd name="T4" fmla="*/ 1148 w 1878"/>
                <a:gd name="T5" fmla="*/ 813 h 1191"/>
                <a:gd name="T6" fmla="*/ 729 w 1878"/>
                <a:gd name="T7" fmla="*/ 813 h 1191"/>
                <a:gd name="T8" fmla="*/ 508 w 1878"/>
                <a:gd name="T9" fmla="*/ 0 h 1191"/>
                <a:gd name="T10" fmla="*/ 0 w 1878"/>
                <a:gd name="T11" fmla="*/ 652 h 1191"/>
                <a:gd name="T12" fmla="*/ 0 w 1878"/>
                <a:gd name="T13" fmla="*/ 1190 h 1191"/>
                <a:gd name="T14" fmla="*/ 1877 w 1878"/>
                <a:gd name="T15" fmla="*/ 1190 h 1191"/>
                <a:gd name="T16" fmla="*/ 1877 w 1878"/>
                <a:gd name="T17" fmla="*/ 652 h 1191"/>
                <a:gd name="T18" fmla="*/ 1369 w 1878"/>
                <a:gd name="T19" fmla="*/ 0 h 1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78" h="1191">
                  <a:moveTo>
                    <a:pt x="1369" y="0"/>
                  </a:moveTo>
                  <a:lnTo>
                    <a:pt x="1369" y="0"/>
                  </a:lnTo>
                  <a:cubicBezTo>
                    <a:pt x="1148" y="813"/>
                    <a:pt x="1148" y="813"/>
                    <a:pt x="1148" y="813"/>
                  </a:cubicBezTo>
                  <a:cubicBezTo>
                    <a:pt x="729" y="813"/>
                    <a:pt x="729" y="813"/>
                    <a:pt x="729" y="813"/>
                  </a:cubicBezTo>
                  <a:cubicBezTo>
                    <a:pt x="508" y="0"/>
                    <a:pt x="508" y="0"/>
                    <a:pt x="508" y="0"/>
                  </a:cubicBezTo>
                  <a:cubicBezTo>
                    <a:pt x="215" y="72"/>
                    <a:pt x="0" y="341"/>
                    <a:pt x="0" y="652"/>
                  </a:cubicBezTo>
                  <a:cubicBezTo>
                    <a:pt x="0" y="1190"/>
                    <a:pt x="0" y="1190"/>
                    <a:pt x="0" y="1190"/>
                  </a:cubicBezTo>
                  <a:cubicBezTo>
                    <a:pt x="1877" y="1190"/>
                    <a:pt x="1877" y="1190"/>
                    <a:pt x="1877" y="1190"/>
                  </a:cubicBezTo>
                  <a:cubicBezTo>
                    <a:pt x="1877" y="652"/>
                    <a:pt x="1877" y="652"/>
                    <a:pt x="1877" y="652"/>
                  </a:cubicBezTo>
                  <a:cubicBezTo>
                    <a:pt x="1877" y="341"/>
                    <a:pt x="1662" y="72"/>
                    <a:pt x="1369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91" name="Freeform 65"/>
            <p:cNvSpPr>
              <a:spLocks noChangeArrowheads="1"/>
            </p:cNvSpPr>
            <p:nvPr/>
          </p:nvSpPr>
          <p:spPr bwMode="auto">
            <a:xfrm>
              <a:off x="10272572" y="5070811"/>
              <a:ext cx="169581" cy="589535"/>
            </a:xfrm>
            <a:custGeom>
              <a:avLst/>
              <a:gdLst>
                <a:gd name="T0" fmla="*/ 137 w 276"/>
                <a:gd name="T1" fmla="*/ 0 h 964"/>
                <a:gd name="T2" fmla="*/ 137 w 276"/>
                <a:gd name="T3" fmla="*/ 0 h 964"/>
                <a:gd name="T4" fmla="*/ 137 w 276"/>
                <a:gd name="T5" fmla="*/ 0 h 964"/>
                <a:gd name="T6" fmla="*/ 209 w 276"/>
                <a:gd name="T7" fmla="*/ 66 h 964"/>
                <a:gd name="T8" fmla="*/ 275 w 276"/>
                <a:gd name="T9" fmla="*/ 945 h 964"/>
                <a:gd name="T10" fmla="*/ 227 w 276"/>
                <a:gd name="T11" fmla="*/ 963 h 964"/>
                <a:gd name="T12" fmla="*/ 48 w 276"/>
                <a:gd name="T13" fmla="*/ 963 h 964"/>
                <a:gd name="T14" fmla="*/ 0 w 276"/>
                <a:gd name="T15" fmla="*/ 945 h 964"/>
                <a:gd name="T16" fmla="*/ 66 w 276"/>
                <a:gd name="T17" fmla="*/ 66 h 964"/>
                <a:gd name="T18" fmla="*/ 137 w 276"/>
                <a:gd name="T19" fmla="*/ 0 h 9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6" h="964">
                  <a:moveTo>
                    <a:pt x="137" y="0"/>
                  </a:moveTo>
                  <a:lnTo>
                    <a:pt x="137" y="0"/>
                  </a:lnTo>
                  <a:lnTo>
                    <a:pt x="137" y="0"/>
                  </a:lnTo>
                  <a:cubicBezTo>
                    <a:pt x="173" y="0"/>
                    <a:pt x="209" y="30"/>
                    <a:pt x="209" y="66"/>
                  </a:cubicBezTo>
                  <a:cubicBezTo>
                    <a:pt x="275" y="945"/>
                    <a:pt x="275" y="945"/>
                    <a:pt x="275" y="945"/>
                  </a:cubicBezTo>
                  <a:cubicBezTo>
                    <a:pt x="263" y="957"/>
                    <a:pt x="245" y="963"/>
                    <a:pt x="227" y="963"/>
                  </a:cubicBezTo>
                  <a:cubicBezTo>
                    <a:pt x="48" y="963"/>
                    <a:pt x="48" y="963"/>
                    <a:pt x="48" y="963"/>
                  </a:cubicBezTo>
                  <a:cubicBezTo>
                    <a:pt x="30" y="963"/>
                    <a:pt x="12" y="957"/>
                    <a:pt x="0" y="945"/>
                  </a:cubicBezTo>
                  <a:cubicBezTo>
                    <a:pt x="66" y="66"/>
                    <a:pt x="66" y="66"/>
                    <a:pt x="66" y="66"/>
                  </a:cubicBezTo>
                  <a:cubicBezTo>
                    <a:pt x="66" y="30"/>
                    <a:pt x="101" y="0"/>
                    <a:pt x="137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92" name="Freeform 66"/>
            <p:cNvSpPr>
              <a:spLocks noChangeArrowheads="1"/>
            </p:cNvSpPr>
            <p:nvPr/>
          </p:nvSpPr>
          <p:spPr bwMode="auto">
            <a:xfrm>
              <a:off x="10057230" y="4209391"/>
              <a:ext cx="600264" cy="201896"/>
            </a:xfrm>
            <a:custGeom>
              <a:avLst/>
              <a:gdLst>
                <a:gd name="T0" fmla="*/ 981 w 982"/>
                <a:gd name="T1" fmla="*/ 329 h 330"/>
                <a:gd name="T2" fmla="*/ 981 w 982"/>
                <a:gd name="T3" fmla="*/ 329 h 330"/>
                <a:gd name="T4" fmla="*/ 490 w 982"/>
                <a:gd name="T5" fmla="*/ 0 h 330"/>
                <a:gd name="T6" fmla="*/ 0 w 982"/>
                <a:gd name="T7" fmla="*/ 329 h 330"/>
                <a:gd name="T8" fmla="*/ 981 w 982"/>
                <a:gd name="T9" fmla="*/ 329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2" h="330">
                  <a:moveTo>
                    <a:pt x="981" y="329"/>
                  </a:moveTo>
                  <a:lnTo>
                    <a:pt x="981" y="329"/>
                  </a:lnTo>
                  <a:cubicBezTo>
                    <a:pt x="897" y="138"/>
                    <a:pt x="712" y="0"/>
                    <a:pt x="490" y="0"/>
                  </a:cubicBezTo>
                  <a:cubicBezTo>
                    <a:pt x="269" y="0"/>
                    <a:pt x="78" y="138"/>
                    <a:pt x="0" y="329"/>
                  </a:cubicBezTo>
                  <a:lnTo>
                    <a:pt x="981" y="329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93" name="Freeform 67"/>
            <p:cNvSpPr>
              <a:spLocks noChangeArrowheads="1"/>
            </p:cNvSpPr>
            <p:nvPr/>
          </p:nvSpPr>
          <p:spPr bwMode="auto">
            <a:xfrm>
              <a:off x="10038387" y="4195932"/>
              <a:ext cx="635257" cy="228814"/>
            </a:xfrm>
            <a:custGeom>
              <a:avLst/>
              <a:gdLst>
                <a:gd name="T0" fmla="*/ 1040 w 1041"/>
                <a:gd name="T1" fmla="*/ 376 h 377"/>
                <a:gd name="T2" fmla="*/ 1040 w 1041"/>
                <a:gd name="T3" fmla="*/ 376 h 377"/>
                <a:gd name="T4" fmla="*/ 0 w 1041"/>
                <a:gd name="T5" fmla="*/ 376 h 377"/>
                <a:gd name="T6" fmla="*/ 12 w 1041"/>
                <a:gd name="T7" fmla="*/ 346 h 377"/>
                <a:gd name="T8" fmla="*/ 520 w 1041"/>
                <a:gd name="T9" fmla="*/ 0 h 377"/>
                <a:gd name="T10" fmla="*/ 1029 w 1041"/>
                <a:gd name="T11" fmla="*/ 346 h 377"/>
                <a:gd name="T12" fmla="*/ 1040 w 1041"/>
                <a:gd name="T13" fmla="*/ 376 h 377"/>
                <a:gd name="T14" fmla="*/ 66 w 1041"/>
                <a:gd name="T15" fmla="*/ 328 h 377"/>
                <a:gd name="T16" fmla="*/ 66 w 1041"/>
                <a:gd name="T17" fmla="*/ 328 h 377"/>
                <a:gd name="T18" fmla="*/ 975 w 1041"/>
                <a:gd name="T19" fmla="*/ 328 h 377"/>
                <a:gd name="T20" fmla="*/ 520 w 1041"/>
                <a:gd name="T21" fmla="*/ 41 h 377"/>
                <a:gd name="T22" fmla="*/ 66 w 1041"/>
                <a:gd name="T23" fmla="*/ 328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41" h="377">
                  <a:moveTo>
                    <a:pt x="1040" y="376"/>
                  </a:moveTo>
                  <a:lnTo>
                    <a:pt x="1040" y="376"/>
                  </a:lnTo>
                  <a:cubicBezTo>
                    <a:pt x="0" y="376"/>
                    <a:pt x="0" y="376"/>
                    <a:pt x="0" y="376"/>
                  </a:cubicBezTo>
                  <a:cubicBezTo>
                    <a:pt x="12" y="346"/>
                    <a:pt x="12" y="346"/>
                    <a:pt x="12" y="346"/>
                  </a:cubicBezTo>
                  <a:cubicBezTo>
                    <a:pt x="96" y="137"/>
                    <a:pt x="299" y="0"/>
                    <a:pt x="520" y="0"/>
                  </a:cubicBezTo>
                  <a:cubicBezTo>
                    <a:pt x="742" y="0"/>
                    <a:pt x="945" y="137"/>
                    <a:pt x="1029" y="346"/>
                  </a:cubicBezTo>
                  <a:lnTo>
                    <a:pt x="1040" y="376"/>
                  </a:lnTo>
                  <a:close/>
                  <a:moveTo>
                    <a:pt x="66" y="328"/>
                  </a:moveTo>
                  <a:lnTo>
                    <a:pt x="66" y="328"/>
                  </a:lnTo>
                  <a:cubicBezTo>
                    <a:pt x="975" y="328"/>
                    <a:pt x="975" y="328"/>
                    <a:pt x="975" y="328"/>
                  </a:cubicBezTo>
                  <a:cubicBezTo>
                    <a:pt x="891" y="155"/>
                    <a:pt x="718" y="41"/>
                    <a:pt x="520" y="41"/>
                  </a:cubicBezTo>
                  <a:cubicBezTo>
                    <a:pt x="323" y="41"/>
                    <a:pt x="150" y="155"/>
                    <a:pt x="66" y="3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94" name="Freeform 68"/>
            <p:cNvSpPr>
              <a:spLocks noChangeArrowheads="1"/>
            </p:cNvSpPr>
            <p:nvPr/>
          </p:nvSpPr>
          <p:spPr bwMode="auto">
            <a:xfrm>
              <a:off x="15098903" y="4271304"/>
              <a:ext cx="791379" cy="966405"/>
            </a:xfrm>
            <a:custGeom>
              <a:avLst/>
              <a:gdLst>
                <a:gd name="T0" fmla="*/ 1022 w 1298"/>
                <a:gd name="T1" fmla="*/ 1584 h 1585"/>
                <a:gd name="T2" fmla="*/ 1022 w 1298"/>
                <a:gd name="T3" fmla="*/ 1584 h 1585"/>
                <a:gd name="T4" fmla="*/ 89 w 1298"/>
                <a:gd name="T5" fmla="*/ 1584 h 1585"/>
                <a:gd name="T6" fmla="*/ 0 w 1298"/>
                <a:gd name="T7" fmla="*/ 1500 h 1585"/>
                <a:gd name="T8" fmla="*/ 0 w 1298"/>
                <a:gd name="T9" fmla="*/ 84 h 1585"/>
                <a:gd name="T10" fmla="*/ 89 w 1298"/>
                <a:gd name="T11" fmla="*/ 0 h 1585"/>
                <a:gd name="T12" fmla="*/ 317 w 1298"/>
                <a:gd name="T13" fmla="*/ 0 h 1585"/>
                <a:gd name="T14" fmla="*/ 346 w 1298"/>
                <a:gd name="T15" fmla="*/ 30 h 1585"/>
                <a:gd name="T16" fmla="*/ 317 w 1298"/>
                <a:gd name="T17" fmla="*/ 60 h 1585"/>
                <a:gd name="T18" fmla="*/ 89 w 1298"/>
                <a:gd name="T19" fmla="*/ 60 h 1585"/>
                <a:gd name="T20" fmla="*/ 65 w 1298"/>
                <a:gd name="T21" fmla="*/ 84 h 1585"/>
                <a:gd name="T22" fmla="*/ 65 w 1298"/>
                <a:gd name="T23" fmla="*/ 1500 h 1585"/>
                <a:gd name="T24" fmla="*/ 89 w 1298"/>
                <a:gd name="T25" fmla="*/ 1524 h 1585"/>
                <a:gd name="T26" fmla="*/ 1022 w 1298"/>
                <a:gd name="T27" fmla="*/ 1524 h 1585"/>
                <a:gd name="T28" fmla="*/ 1040 w 1298"/>
                <a:gd name="T29" fmla="*/ 1512 h 1585"/>
                <a:gd name="T30" fmla="*/ 1231 w 1298"/>
                <a:gd name="T31" fmla="*/ 1327 h 1585"/>
                <a:gd name="T32" fmla="*/ 1237 w 1298"/>
                <a:gd name="T33" fmla="*/ 1309 h 1585"/>
                <a:gd name="T34" fmla="*/ 1237 w 1298"/>
                <a:gd name="T35" fmla="*/ 84 h 1585"/>
                <a:gd name="T36" fmla="*/ 1213 w 1298"/>
                <a:gd name="T37" fmla="*/ 60 h 1585"/>
                <a:gd name="T38" fmla="*/ 980 w 1298"/>
                <a:gd name="T39" fmla="*/ 60 h 1585"/>
                <a:gd name="T40" fmla="*/ 950 w 1298"/>
                <a:gd name="T41" fmla="*/ 30 h 1585"/>
                <a:gd name="T42" fmla="*/ 980 w 1298"/>
                <a:gd name="T43" fmla="*/ 0 h 1585"/>
                <a:gd name="T44" fmla="*/ 1213 w 1298"/>
                <a:gd name="T45" fmla="*/ 0 h 1585"/>
                <a:gd name="T46" fmla="*/ 1297 w 1298"/>
                <a:gd name="T47" fmla="*/ 84 h 1585"/>
                <a:gd name="T48" fmla="*/ 1297 w 1298"/>
                <a:gd name="T49" fmla="*/ 1309 h 1585"/>
                <a:gd name="T50" fmla="*/ 1273 w 1298"/>
                <a:gd name="T51" fmla="*/ 1369 h 1585"/>
                <a:gd name="T52" fmla="*/ 1082 w 1298"/>
                <a:gd name="T53" fmla="*/ 1560 h 1585"/>
                <a:gd name="T54" fmla="*/ 1022 w 1298"/>
                <a:gd name="T55" fmla="*/ 1584 h 1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98" h="1585">
                  <a:moveTo>
                    <a:pt x="1022" y="1584"/>
                  </a:moveTo>
                  <a:lnTo>
                    <a:pt x="1022" y="1584"/>
                  </a:lnTo>
                  <a:cubicBezTo>
                    <a:pt x="89" y="1584"/>
                    <a:pt x="89" y="1584"/>
                    <a:pt x="89" y="1584"/>
                  </a:cubicBezTo>
                  <a:cubicBezTo>
                    <a:pt x="42" y="1584"/>
                    <a:pt x="0" y="1542"/>
                    <a:pt x="0" y="1500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36"/>
                    <a:pt x="42" y="0"/>
                    <a:pt x="89" y="0"/>
                  </a:cubicBezTo>
                  <a:cubicBezTo>
                    <a:pt x="317" y="0"/>
                    <a:pt x="317" y="0"/>
                    <a:pt x="317" y="0"/>
                  </a:cubicBezTo>
                  <a:cubicBezTo>
                    <a:pt x="334" y="0"/>
                    <a:pt x="346" y="12"/>
                    <a:pt x="346" y="30"/>
                  </a:cubicBezTo>
                  <a:cubicBezTo>
                    <a:pt x="346" y="42"/>
                    <a:pt x="334" y="60"/>
                    <a:pt x="317" y="60"/>
                  </a:cubicBezTo>
                  <a:cubicBezTo>
                    <a:pt x="89" y="60"/>
                    <a:pt x="89" y="60"/>
                    <a:pt x="89" y="60"/>
                  </a:cubicBezTo>
                  <a:cubicBezTo>
                    <a:pt x="71" y="60"/>
                    <a:pt x="65" y="72"/>
                    <a:pt x="65" y="84"/>
                  </a:cubicBezTo>
                  <a:cubicBezTo>
                    <a:pt x="65" y="1500"/>
                    <a:pt x="65" y="1500"/>
                    <a:pt x="65" y="1500"/>
                  </a:cubicBezTo>
                  <a:cubicBezTo>
                    <a:pt x="65" y="1512"/>
                    <a:pt x="71" y="1524"/>
                    <a:pt x="89" y="1524"/>
                  </a:cubicBezTo>
                  <a:cubicBezTo>
                    <a:pt x="1022" y="1524"/>
                    <a:pt x="1022" y="1524"/>
                    <a:pt x="1022" y="1524"/>
                  </a:cubicBezTo>
                  <a:cubicBezTo>
                    <a:pt x="1028" y="1524"/>
                    <a:pt x="1034" y="1518"/>
                    <a:pt x="1040" y="1512"/>
                  </a:cubicBezTo>
                  <a:cubicBezTo>
                    <a:pt x="1231" y="1327"/>
                    <a:pt x="1231" y="1327"/>
                    <a:pt x="1231" y="1327"/>
                  </a:cubicBezTo>
                  <a:cubicBezTo>
                    <a:pt x="1231" y="1321"/>
                    <a:pt x="1237" y="1315"/>
                    <a:pt x="1237" y="1309"/>
                  </a:cubicBezTo>
                  <a:cubicBezTo>
                    <a:pt x="1237" y="84"/>
                    <a:pt x="1237" y="84"/>
                    <a:pt x="1237" y="84"/>
                  </a:cubicBezTo>
                  <a:cubicBezTo>
                    <a:pt x="1237" y="72"/>
                    <a:pt x="1225" y="60"/>
                    <a:pt x="1213" y="60"/>
                  </a:cubicBezTo>
                  <a:cubicBezTo>
                    <a:pt x="980" y="60"/>
                    <a:pt x="980" y="60"/>
                    <a:pt x="980" y="60"/>
                  </a:cubicBezTo>
                  <a:cubicBezTo>
                    <a:pt x="968" y="60"/>
                    <a:pt x="950" y="42"/>
                    <a:pt x="950" y="30"/>
                  </a:cubicBezTo>
                  <a:cubicBezTo>
                    <a:pt x="950" y="12"/>
                    <a:pt x="968" y="0"/>
                    <a:pt x="980" y="0"/>
                  </a:cubicBezTo>
                  <a:cubicBezTo>
                    <a:pt x="1213" y="0"/>
                    <a:pt x="1213" y="0"/>
                    <a:pt x="1213" y="0"/>
                  </a:cubicBezTo>
                  <a:cubicBezTo>
                    <a:pt x="1261" y="0"/>
                    <a:pt x="1297" y="36"/>
                    <a:pt x="1297" y="84"/>
                  </a:cubicBezTo>
                  <a:cubicBezTo>
                    <a:pt x="1297" y="1309"/>
                    <a:pt x="1297" y="1309"/>
                    <a:pt x="1297" y="1309"/>
                  </a:cubicBezTo>
                  <a:cubicBezTo>
                    <a:pt x="1297" y="1327"/>
                    <a:pt x="1291" y="1351"/>
                    <a:pt x="1273" y="1369"/>
                  </a:cubicBezTo>
                  <a:cubicBezTo>
                    <a:pt x="1082" y="1560"/>
                    <a:pt x="1082" y="1560"/>
                    <a:pt x="1082" y="1560"/>
                  </a:cubicBezTo>
                  <a:cubicBezTo>
                    <a:pt x="1064" y="1572"/>
                    <a:pt x="1046" y="1584"/>
                    <a:pt x="1022" y="158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95" name="Freeform 69"/>
            <p:cNvSpPr>
              <a:spLocks noChangeArrowheads="1"/>
            </p:cNvSpPr>
            <p:nvPr/>
          </p:nvSpPr>
          <p:spPr bwMode="auto">
            <a:xfrm>
              <a:off x="15720699" y="5062734"/>
              <a:ext cx="164199" cy="169591"/>
            </a:xfrm>
            <a:custGeom>
              <a:avLst/>
              <a:gdLst>
                <a:gd name="T0" fmla="*/ 30 w 270"/>
                <a:gd name="T1" fmla="*/ 275 h 276"/>
                <a:gd name="T2" fmla="*/ 30 w 270"/>
                <a:gd name="T3" fmla="*/ 275 h 276"/>
                <a:gd name="T4" fmla="*/ 0 w 270"/>
                <a:gd name="T5" fmla="*/ 245 h 276"/>
                <a:gd name="T6" fmla="*/ 0 w 270"/>
                <a:gd name="T7" fmla="*/ 90 h 276"/>
                <a:gd name="T8" fmla="*/ 84 w 270"/>
                <a:gd name="T9" fmla="*/ 0 h 276"/>
                <a:gd name="T10" fmla="*/ 239 w 270"/>
                <a:gd name="T11" fmla="*/ 0 h 276"/>
                <a:gd name="T12" fmla="*/ 269 w 270"/>
                <a:gd name="T13" fmla="*/ 30 h 276"/>
                <a:gd name="T14" fmla="*/ 239 w 270"/>
                <a:gd name="T15" fmla="*/ 66 h 276"/>
                <a:gd name="T16" fmla="*/ 84 w 270"/>
                <a:gd name="T17" fmla="*/ 66 h 276"/>
                <a:gd name="T18" fmla="*/ 60 w 270"/>
                <a:gd name="T19" fmla="*/ 90 h 276"/>
                <a:gd name="T20" fmla="*/ 60 w 270"/>
                <a:gd name="T21" fmla="*/ 245 h 276"/>
                <a:gd name="T22" fmla="*/ 30 w 270"/>
                <a:gd name="T23" fmla="*/ 275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0" h="276">
                  <a:moveTo>
                    <a:pt x="30" y="275"/>
                  </a:moveTo>
                  <a:lnTo>
                    <a:pt x="30" y="275"/>
                  </a:lnTo>
                  <a:cubicBezTo>
                    <a:pt x="12" y="275"/>
                    <a:pt x="0" y="263"/>
                    <a:pt x="0" y="245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42"/>
                    <a:pt x="36" y="0"/>
                    <a:pt x="84" y="0"/>
                  </a:cubicBezTo>
                  <a:cubicBezTo>
                    <a:pt x="239" y="0"/>
                    <a:pt x="239" y="0"/>
                    <a:pt x="239" y="0"/>
                  </a:cubicBezTo>
                  <a:cubicBezTo>
                    <a:pt x="257" y="0"/>
                    <a:pt x="269" y="18"/>
                    <a:pt x="269" y="30"/>
                  </a:cubicBezTo>
                  <a:cubicBezTo>
                    <a:pt x="269" y="48"/>
                    <a:pt x="257" y="66"/>
                    <a:pt x="239" y="66"/>
                  </a:cubicBezTo>
                  <a:cubicBezTo>
                    <a:pt x="84" y="66"/>
                    <a:pt x="84" y="66"/>
                    <a:pt x="84" y="66"/>
                  </a:cubicBezTo>
                  <a:cubicBezTo>
                    <a:pt x="72" y="66"/>
                    <a:pt x="60" y="72"/>
                    <a:pt x="60" y="90"/>
                  </a:cubicBezTo>
                  <a:cubicBezTo>
                    <a:pt x="60" y="245"/>
                    <a:pt x="60" y="245"/>
                    <a:pt x="60" y="245"/>
                  </a:cubicBezTo>
                  <a:cubicBezTo>
                    <a:pt x="60" y="263"/>
                    <a:pt x="42" y="275"/>
                    <a:pt x="30" y="27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96" name="Freeform 70"/>
            <p:cNvSpPr>
              <a:spLocks noChangeArrowheads="1"/>
            </p:cNvSpPr>
            <p:nvPr/>
          </p:nvSpPr>
          <p:spPr bwMode="auto">
            <a:xfrm>
              <a:off x="15427299" y="4279379"/>
              <a:ext cx="134588" cy="2693"/>
            </a:xfrm>
            <a:custGeom>
              <a:avLst/>
              <a:gdLst>
                <a:gd name="T0" fmla="*/ 0 w 222"/>
                <a:gd name="T1" fmla="*/ 0 h 1"/>
                <a:gd name="T2" fmla="*/ 221 w 222"/>
                <a:gd name="T3" fmla="*/ 0 h 1"/>
                <a:gd name="T4" fmla="*/ 0 w 22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2" h="1">
                  <a:moveTo>
                    <a:pt x="0" y="0"/>
                  </a:moveTo>
                  <a:lnTo>
                    <a:pt x="221" y="0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97" name="Line 71"/>
            <p:cNvSpPr>
              <a:spLocks noChangeShapeType="1"/>
            </p:cNvSpPr>
            <p:nvPr/>
          </p:nvSpPr>
          <p:spPr bwMode="auto">
            <a:xfrm>
              <a:off x="15427299" y="4279379"/>
              <a:ext cx="134588" cy="2693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98" name="Freeform 72"/>
            <p:cNvSpPr>
              <a:spLocks noChangeArrowheads="1"/>
            </p:cNvSpPr>
            <p:nvPr/>
          </p:nvSpPr>
          <p:spPr bwMode="auto">
            <a:xfrm>
              <a:off x="15341162" y="4222851"/>
              <a:ext cx="314936" cy="123829"/>
            </a:xfrm>
            <a:custGeom>
              <a:avLst/>
              <a:gdLst>
                <a:gd name="T0" fmla="*/ 466 w 515"/>
                <a:gd name="T1" fmla="*/ 0 h 204"/>
                <a:gd name="T2" fmla="*/ 466 w 515"/>
                <a:gd name="T3" fmla="*/ 0 h 204"/>
                <a:gd name="T4" fmla="*/ 407 w 515"/>
                <a:gd name="T5" fmla="*/ 0 h 204"/>
                <a:gd name="T6" fmla="*/ 407 w 515"/>
                <a:gd name="T7" fmla="*/ 90 h 204"/>
                <a:gd name="T8" fmla="*/ 365 w 515"/>
                <a:gd name="T9" fmla="*/ 126 h 204"/>
                <a:gd name="T10" fmla="*/ 144 w 515"/>
                <a:gd name="T11" fmla="*/ 126 h 204"/>
                <a:gd name="T12" fmla="*/ 108 w 515"/>
                <a:gd name="T13" fmla="*/ 90 h 204"/>
                <a:gd name="T14" fmla="*/ 108 w 515"/>
                <a:gd name="T15" fmla="*/ 0 h 204"/>
                <a:gd name="T16" fmla="*/ 42 w 515"/>
                <a:gd name="T17" fmla="*/ 0 h 204"/>
                <a:gd name="T18" fmla="*/ 0 w 515"/>
                <a:gd name="T19" fmla="*/ 42 h 204"/>
                <a:gd name="T20" fmla="*/ 0 w 515"/>
                <a:gd name="T21" fmla="*/ 162 h 204"/>
                <a:gd name="T22" fmla="*/ 42 w 515"/>
                <a:gd name="T23" fmla="*/ 203 h 204"/>
                <a:gd name="T24" fmla="*/ 466 w 515"/>
                <a:gd name="T25" fmla="*/ 203 h 204"/>
                <a:gd name="T26" fmla="*/ 514 w 515"/>
                <a:gd name="T27" fmla="*/ 162 h 204"/>
                <a:gd name="T28" fmla="*/ 514 w 515"/>
                <a:gd name="T29" fmla="*/ 42 h 204"/>
                <a:gd name="T30" fmla="*/ 466 w 515"/>
                <a:gd name="T31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15" h="204">
                  <a:moveTo>
                    <a:pt x="466" y="0"/>
                  </a:moveTo>
                  <a:lnTo>
                    <a:pt x="466" y="0"/>
                  </a:lnTo>
                  <a:cubicBezTo>
                    <a:pt x="407" y="0"/>
                    <a:pt x="407" y="0"/>
                    <a:pt x="407" y="0"/>
                  </a:cubicBezTo>
                  <a:cubicBezTo>
                    <a:pt x="407" y="90"/>
                    <a:pt x="407" y="90"/>
                    <a:pt x="407" y="90"/>
                  </a:cubicBezTo>
                  <a:cubicBezTo>
                    <a:pt x="407" y="108"/>
                    <a:pt x="389" y="126"/>
                    <a:pt x="365" y="126"/>
                  </a:cubicBezTo>
                  <a:cubicBezTo>
                    <a:pt x="144" y="126"/>
                    <a:pt x="144" y="126"/>
                    <a:pt x="144" y="126"/>
                  </a:cubicBezTo>
                  <a:cubicBezTo>
                    <a:pt x="126" y="126"/>
                    <a:pt x="108" y="108"/>
                    <a:pt x="108" y="90"/>
                  </a:cubicBezTo>
                  <a:cubicBezTo>
                    <a:pt x="108" y="0"/>
                    <a:pt x="108" y="0"/>
                    <a:pt x="108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18" y="0"/>
                    <a:pt x="0" y="18"/>
                    <a:pt x="0" y="4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85"/>
                    <a:pt x="18" y="203"/>
                    <a:pt x="42" y="203"/>
                  </a:cubicBezTo>
                  <a:cubicBezTo>
                    <a:pt x="466" y="203"/>
                    <a:pt x="466" y="203"/>
                    <a:pt x="466" y="203"/>
                  </a:cubicBezTo>
                  <a:cubicBezTo>
                    <a:pt x="490" y="203"/>
                    <a:pt x="514" y="185"/>
                    <a:pt x="514" y="162"/>
                  </a:cubicBezTo>
                  <a:cubicBezTo>
                    <a:pt x="514" y="42"/>
                    <a:pt x="514" y="42"/>
                    <a:pt x="514" y="42"/>
                  </a:cubicBezTo>
                  <a:cubicBezTo>
                    <a:pt x="514" y="18"/>
                    <a:pt x="490" y="0"/>
                    <a:pt x="466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99" name="Freeform 73"/>
            <p:cNvSpPr>
              <a:spLocks noChangeArrowheads="1"/>
            </p:cNvSpPr>
            <p:nvPr/>
          </p:nvSpPr>
          <p:spPr bwMode="auto">
            <a:xfrm>
              <a:off x="15335776" y="4220158"/>
              <a:ext cx="323012" cy="137290"/>
            </a:xfrm>
            <a:custGeom>
              <a:avLst/>
              <a:gdLst>
                <a:gd name="T0" fmla="*/ 472 w 527"/>
                <a:gd name="T1" fmla="*/ 222 h 223"/>
                <a:gd name="T2" fmla="*/ 472 w 527"/>
                <a:gd name="T3" fmla="*/ 222 h 223"/>
                <a:gd name="T4" fmla="*/ 48 w 527"/>
                <a:gd name="T5" fmla="*/ 222 h 223"/>
                <a:gd name="T6" fmla="*/ 0 w 527"/>
                <a:gd name="T7" fmla="*/ 168 h 223"/>
                <a:gd name="T8" fmla="*/ 0 w 527"/>
                <a:gd name="T9" fmla="*/ 48 h 223"/>
                <a:gd name="T10" fmla="*/ 48 w 527"/>
                <a:gd name="T11" fmla="*/ 0 h 223"/>
                <a:gd name="T12" fmla="*/ 114 w 527"/>
                <a:gd name="T13" fmla="*/ 0 h 223"/>
                <a:gd name="T14" fmla="*/ 120 w 527"/>
                <a:gd name="T15" fmla="*/ 6 h 223"/>
                <a:gd name="T16" fmla="*/ 120 w 527"/>
                <a:gd name="T17" fmla="*/ 96 h 223"/>
                <a:gd name="T18" fmla="*/ 150 w 527"/>
                <a:gd name="T19" fmla="*/ 126 h 223"/>
                <a:gd name="T20" fmla="*/ 371 w 527"/>
                <a:gd name="T21" fmla="*/ 126 h 223"/>
                <a:gd name="T22" fmla="*/ 407 w 527"/>
                <a:gd name="T23" fmla="*/ 96 h 223"/>
                <a:gd name="T24" fmla="*/ 407 w 527"/>
                <a:gd name="T25" fmla="*/ 6 h 223"/>
                <a:gd name="T26" fmla="*/ 413 w 527"/>
                <a:gd name="T27" fmla="*/ 0 h 223"/>
                <a:gd name="T28" fmla="*/ 472 w 527"/>
                <a:gd name="T29" fmla="*/ 0 h 223"/>
                <a:gd name="T30" fmla="*/ 526 w 527"/>
                <a:gd name="T31" fmla="*/ 48 h 223"/>
                <a:gd name="T32" fmla="*/ 526 w 527"/>
                <a:gd name="T33" fmla="*/ 168 h 223"/>
                <a:gd name="T34" fmla="*/ 472 w 527"/>
                <a:gd name="T35" fmla="*/ 222 h 223"/>
                <a:gd name="T36" fmla="*/ 48 w 527"/>
                <a:gd name="T37" fmla="*/ 12 h 223"/>
                <a:gd name="T38" fmla="*/ 48 w 527"/>
                <a:gd name="T39" fmla="*/ 12 h 223"/>
                <a:gd name="T40" fmla="*/ 12 w 527"/>
                <a:gd name="T41" fmla="*/ 48 h 223"/>
                <a:gd name="T42" fmla="*/ 12 w 527"/>
                <a:gd name="T43" fmla="*/ 168 h 223"/>
                <a:gd name="T44" fmla="*/ 48 w 527"/>
                <a:gd name="T45" fmla="*/ 204 h 223"/>
                <a:gd name="T46" fmla="*/ 472 w 527"/>
                <a:gd name="T47" fmla="*/ 204 h 223"/>
                <a:gd name="T48" fmla="*/ 514 w 527"/>
                <a:gd name="T49" fmla="*/ 168 h 223"/>
                <a:gd name="T50" fmla="*/ 514 w 527"/>
                <a:gd name="T51" fmla="*/ 48 h 223"/>
                <a:gd name="T52" fmla="*/ 472 w 527"/>
                <a:gd name="T53" fmla="*/ 12 h 223"/>
                <a:gd name="T54" fmla="*/ 419 w 527"/>
                <a:gd name="T55" fmla="*/ 12 h 223"/>
                <a:gd name="T56" fmla="*/ 419 w 527"/>
                <a:gd name="T57" fmla="*/ 96 h 223"/>
                <a:gd name="T58" fmla="*/ 371 w 527"/>
                <a:gd name="T59" fmla="*/ 138 h 223"/>
                <a:gd name="T60" fmla="*/ 150 w 527"/>
                <a:gd name="T61" fmla="*/ 138 h 223"/>
                <a:gd name="T62" fmla="*/ 108 w 527"/>
                <a:gd name="T63" fmla="*/ 96 h 223"/>
                <a:gd name="T64" fmla="*/ 108 w 527"/>
                <a:gd name="T65" fmla="*/ 12 h 223"/>
                <a:gd name="T66" fmla="*/ 48 w 527"/>
                <a:gd name="T67" fmla="*/ 12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27" h="223">
                  <a:moveTo>
                    <a:pt x="472" y="222"/>
                  </a:moveTo>
                  <a:lnTo>
                    <a:pt x="472" y="222"/>
                  </a:lnTo>
                  <a:cubicBezTo>
                    <a:pt x="48" y="222"/>
                    <a:pt x="48" y="222"/>
                    <a:pt x="48" y="222"/>
                  </a:cubicBezTo>
                  <a:cubicBezTo>
                    <a:pt x="24" y="222"/>
                    <a:pt x="0" y="198"/>
                    <a:pt x="0" y="168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18"/>
                    <a:pt x="24" y="0"/>
                    <a:pt x="48" y="0"/>
                  </a:cubicBezTo>
                  <a:cubicBezTo>
                    <a:pt x="114" y="0"/>
                    <a:pt x="114" y="0"/>
                    <a:pt x="114" y="0"/>
                  </a:cubicBezTo>
                  <a:cubicBezTo>
                    <a:pt x="114" y="0"/>
                    <a:pt x="120" y="0"/>
                    <a:pt x="120" y="6"/>
                  </a:cubicBezTo>
                  <a:cubicBezTo>
                    <a:pt x="120" y="96"/>
                    <a:pt x="120" y="96"/>
                    <a:pt x="120" y="96"/>
                  </a:cubicBezTo>
                  <a:cubicBezTo>
                    <a:pt x="120" y="114"/>
                    <a:pt x="132" y="126"/>
                    <a:pt x="150" y="126"/>
                  </a:cubicBezTo>
                  <a:cubicBezTo>
                    <a:pt x="371" y="126"/>
                    <a:pt x="371" y="126"/>
                    <a:pt x="371" y="126"/>
                  </a:cubicBezTo>
                  <a:cubicBezTo>
                    <a:pt x="389" y="126"/>
                    <a:pt x="407" y="114"/>
                    <a:pt x="407" y="96"/>
                  </a:cubicBezTo>
                  <a:cubicBezTo>
                    <a:pt x="407" y="6"/>
                    <a:pt x="407" y="6"/>
                    <a:pt x="407" y="6"/>
                  </a:cubicBezTo>
                  <a:cubicBezTo>
                    <a:pt x="407" y="0"/>
                    <a:pt x="407" y="0"/>
                    <a:pt x="413" y="0"/>
                  </a:cubicBezTo>
                  <a:cubicBezTo>
                    <a:pt x="472" y="0"/>
                    <a:pt x="472" y="0"/>
                    <a:pt x="472" y="0"/>
                  </a:cubicBezTo>
                  <a:cubicBezTo>
                    <a:pt x="503" y="0"/>
                    <a:pt x="526" y="18"/>
                    <a:pt x="526" y="48"/>
                  </a:cubicBezTo>
                  <a:cubicBezTo>
                    <a:pt x="526" y="168"/>
                    <a:pt x="526" y="168"/>
                    <a:pt x="526" y="168"/>
                  </a:cubicBezTo>
                  <a:cubicBezTo>
                    <a:pt x="526" y="198"/>
                    <a:pt x="503" y="222"/>
                    <a:pt x="472" y="222"/>
                  </a:cubicBezTo>
                  <a:close/>
                  <a:moveTo>
                    <a:pt x="48" y="12"/>
                  </a:moveTo>
                  <a:lnTo>
                    <a:pt x="48" y="12"/>
                  </a:lnTo>
                  <a:cubicBezTo>
                    <a:pt x="30" y="12"/>
                    <a:pt x="12" y="30"/>
                    <a:pt x="12" y="48"/>
                  </a:cubicBezTo>
                  <a:cubicBezTo>
                    <a:pt x="12" y="168"/>
                    <a:pt x="12" y="168"/>
                    <a:pt x="12" y="168"/>
                  </a:cubicBezTo>
                  <a:cubicBezTo>
                    <a:pt x="12" y="186"/>
                    <a:pt x="30" y="204"/>
                    <a:pt x="48" y="204"/>
                  </a:cubicBezTo>
                  <a:cubicBezTo>
                    <a:pt x="472" y="204"/>
                    <a:pt x="472" y="204"/>
                    <a:pt x="472" y="204"/>
                  </a:cubicBezTo>
                  <a:cubicBezTo>
                    <a:pt x="496" y="204"/>
                    <a:pt x="514" y="186"/>
                    <a:pt x="514" y="168"/>
                  </a:cubicBezTo>
                  <a:cubicBezTo>
                    <a:pt x="514" y="48"/>
                    <a:pt x="514" y="48"/>
                    <a:pt x="514" y="48"/>
                  </a:cubicBezTo>
                  <a:cubicBezTo>
                    <a:pt x="514" y="30"/>
                    <a:pt x="496" y="12"/>
                    <a:pt x="472" y="12"/>
                  </a:cubicBezTo>
                  <a:cubicBezTo>
                    <a:pt x="419" y="12"/>
                    <a:pt x="419" y="12"/>
                    <a:pt x="419" y="12"/>
                  </a:cubicBezTo>
                  <a:cubicBezTo>
                    <a:pt x="419" y="96"/>
                    <a:pt x="419" y="96"/>
                    <a:pt x="419" y="96"/>
                  </a:cubicBezTo>
                  <a:cubicBezTo>
                    <a:pt x="419" y="120"/>
                    <a:pt x="395" y="138"/>
                    <a:pt x="371" y="138"/>
                  </a:cubicBezTo>
                  <a:cubicBezTo>
                    <a:pt x="150" y="138"/>
                    <a:pt x="150" y="138"/>
                    <a:pt x="150" y="138"/>
                  </a:cubicBezTo>
                  <a:cubicBezTo>
                    <a:pt x="126" y="138"/>
                    <a:pt x="108" y="120"/>
                    <a:pt x="108" y="96"/>
                  </a:cubicBezTo>
                  <a:cubicBezTo>
                    <a:pt x="108" y="12"/>
                    <a:pt x="108" y="12"/>
                    <a:pt x="108" y="12"/>
                  </a:cubicBezTo>
                  <a:lnTo>
                    <a:pt x="48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00" name="Freeform 74"/>
            <p:cNvSpPr>
              <a:spLocks noChangeArrowheads="1"/>
            </p:cNvSpPr>
            <p:nvPr/>
          </p:nvSpPr>
          <p:spPr bwMode="auto">
            <a:xfrm>
              <a:off x="15448832" y="4222850"/>
              <a:ext cx="91519" cy="32303"/>
            </a:xfrm>
            <a:custGeom>
              <a:avLst/>
              <a:gdLst>
                <a:gd name="T0" fmla="*/ 149 w 150"/>
                <a:gd name="T1" fmla="*/ 0 h 55"/>
                <a:gd name="T2" fmla="*/ 0 w 150"/>
                <a:gd name="T3" fmla="*/ 0 h 55"/>
                <a:gd name="T4" fmla="*/ 0 w 150"/>
                <a:gd name="T5" fmla="*/ 54 h 55"/>
                <a:gd name="T6" fmla="*/ 149 w 150"/>
                <a:gd name="T7" fmla="*/ 54 h 55"/>
                <a:gd name="T8" fmla="*/ 149 w 150"/>
                <a:gd name="T9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" h="55">
                  <a:moveTo>
                    <a:pt x="149" y="0"/>
                  </a:moveTo>
                  <a:lnTo>
                    <a:pt x="0" y="0"/>
                  </a:lnTo>
                  <a:lnTo>
                    <a:pt x="0" y="54"/>
                  </a:lnTo>
                  <a:lnTo>
                    <a:pt x="149" y="54"/>
                  </a:lnTo>
                  <a:lnTo>
                    <a:pt x="149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01" name="Freeform 75"/>
            <p:cNvSpPr>
              <a:spLocks noChangeArrowheads="1"/>
            </p:cNvSpPr>
            <p:nvPr/>
          </p:nvSpPr>
          <p:spPr bwMode="auto">
            <a:xfrm>
              <a:off x="15446138" y="4220157"/>
              <a:ext cx="99596" cy="40380"/>
            </a:xfrm>
            <a:custGeom>
              <a:avLst/>
              <a:gdLst>
                <a:gd name="T0" fmla="*/ 155 w 162"/>
                <a:gd name="T1" fmla="*/ 66 h 67"/>
                <a:gd name="T2" fmla="*/ 155 w 162"/>
                <a:gd name="T3" fmla="*/ 66 h 67"/>
                <a:gd name="T4" fmla="*/ 6 w 162"/>
                <a:gd name="T5" fmla="*/ 66 h 67"/>
                <a:gd name="T6" fmla="*/ 0 w 162"/>
                <a:gd name="T7" fmla="*/ 60 h 67"/>
                <a:gd name="T8" fmla="*/ 0 w 162"/>
                <a:gd name="T9" fmla="*/ 6 h 67"/>
                <a:gd name="T10" fmla="*/ 6 w 162"/>
                <a:gd name="T11" fmla="*/ 0 h 67"/>
                <a:gd name="T12" fmla="*/ 155 w 162"/>
                <a:gd name="T13" fmla="*/ 0 h 67"/>
                <a:gd name="T14" fmla="*/ 161 w 162"/>
                <a:gd name="T15" fmla="*/ 6 h 67"/>
                <a:gd name="T16" fmla="*/ 161 w 162"/>
                <a:gd name="T17" fmla="*/ 60 h 67"/>
                <a:gd name="T18" fmla="*/ 155 w 162"/>
                <a:gd name="T19" fmla="*/ 66 h 67"/>
                <a:gd name="T20" fmla="*/ 18 w 162"/>
                <a:gd name="T21" fmla="*/ 54 h 67"/>
                <a:gd name="T22" fmla="*/ 18 w 162"/>
                <a:gd name="T23" fmla="*/ 54 h 67"/>
                <a:gd name="T24" fmla="*/ 149 w 162"/>
                <a:gd name="T25" fmla="*/ 54 h 67"/>
                <a:gd name="T26" fmla="*/ 149 w 162"/>
                <a:gd name="T27" fmla="*/ 12 h 67"/>
                <a:gd name="T28" fmla="*/ 18 w 162"/>
                <a:gd name="T29" fmla="*/ 12 h 67"/>
                <a:gd name="T30" fmla="*/ 18 w 162"/>
                <a:gd name="T31" fmla="*/ 54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2" h="67">
                  <a:moveTo>
                    <a:pt x="155" y="66"/>
                  </a:moveTo>
                  <a:lnTo>
                    <a:pt x="155" y="66"/>
                  </a:lnTo>
                  <a:cubicBezTo>
                    <a:pt x="6" y="66"/>
                    <a:pt x="6" y="66"/>
                    <a:pt x="6" y="66"/>
                  </a:cubicBezTo>
                  <a:lnTo>
                    <a:pt x="0" y="60"/>
                  </a:lnTo>
                  <a:cubicBezTo>
                    <a:pt x="0" y="6"/>
                    <a:pt x="0" y="6"/>
                    <a:pt x="0" y="6"/>
                  </a:cubicBezTo>
                  <a:cubicBezTo>
                    <a:pt x="0" y="0"/>
                    <a:pt x="6" y="0"/>
                    <a:pt x="6" y="0"/>
                  </a:cubicBezTo>
                  <a:cubicBezTo>
                    <a:pt x="155" y="0"/>
                    <a:pt x="155" y="0"/>
                    <a:pt x="155" y="0"/>
                  </a:cubicBezTo>
                  <a:cubicBezTo>
                    <a:pt x="161" y="0"/>
                    <a:pt x="161" y="0"/>
                    <a:pt x="161" y="6"/>
                  </a:cubicBezTo>
                  <a:cubicBezTo>
                    <a:pt x="161" y="60"/>
                    <a:pt x="161" y="60"/>
                    <a:pt x="161" y="60"/>
                  </a:cubicBezTo>
                  <a:cubicBezTo>
                    <a:pt x="161" y="60"/>
                    <a:pt x="161" y="66"/>
                    <a:pt x="155" y="66"/>
                  </a:cubicBezTo>
                  <a:close/>
                  <a:moveTo>
                    <a:pt x="18" y="54"/>
                  </a:moveTo>
                  <a:lnTo>
                    <a:pt x="18" y="54"/>
                  </a:lnTo>
                  <a:cubicBezTo>
                    <a:pt x="149" y="54"/>
                    <a:pt x="149" y="54"/>
                    <a:pt x="149" y="54"/>
                  </a:cubicBezTo>
                  <a:cubicBezTo>
                    <a:pt x="149" y="12"/>
                    <a:pt x="149" y="12"/>
                    <a:pt x="149" y="12"/>
                  </a:cubicBezTo>
                  <a:cubicBezTo>
                    <a:pt x="18" y="12"/>
                    <a:pt x="18" y="12"/>
                    <a:pt x="18" y="12"/>
                  </a:cubicBezTo>
                  <a:lnTo>
                    <a:pt x="18" y="5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02" name="Freeform 76"/>
            <p:cNvSpPr>
              <a:spLocks noChangeArrowheads="1"/>
            </p:cNvSpPr>
            <p:nvPr/>
          </p:nvSpPr>
          <p:spPr bwMode="auto">
            <a:xfrm>
              <a:off x="15427299" y="4107095"/>
              <a:ext cx="134588" cy="172284"/>
            </a:xfrm>
            <a:custGeom>
              <a:avLst/>
              <a:gdLst>
                <a:gd name="T0" fmla="*/ 113 w 222"/>
                <a:gd name="T1" fmla="*/ 0 h 282"/>
                <a:gd name="T2" fmla="*/ 113 w 222"/>
                <a:gd name="T3" fmla="*/ 0 h 282"/>
                <a:gd name="T4" fmla="*/ 0 w 222"/>
                <a:gd name="T5" fmla="*/ 108 h 282"/>
                <a:gd name="T6" fmla="*/ 0 w 222"/>
                <a:gd name="T7" fmla="*/ 281 h 282"/>
                <a:gd name="T8" fmla="*/ 221 w 222"/>
                <a:gd name="T9" fmla="*/ 281 h 282"/>
                <a:gd name="T10" fmla="*/ 221 w 222"/>
                <a:gd name="T11" fmla="*/ 108 h 282"/>
                <a:gd name="T12" fmla="*/ 113 w 222"/>
                <a:gd name="T13" fmla="*/ 0 h 282"/>
                <a:gd name="T14" fmla="*/ 113 w 222"/>
                <a:gd name="T15" fmla="*/ 185 h 282"/>
                <a:gd name="T16" fmla="*/ 113 w 222"/>
                <a:gd name="T17" fmla="*/ 185 h 282"/>
                <a:gd name="T18" fmla="*/ 66 w 222"/>
                <a:gd name="T19" fmla="*/ 137 h 282"/>
                <a:gd name="T20" fmla="*/ 113 w 222"/>
                <a:gd name="T21" fmla="*/ 96 h 282"/>
                <a:gd name="T22" fmla="*/ 155 w 222"/>
                <a:gd name="T23" fmla="*/ 137 h 282"/>
                <a:gd name="T24" fmla="*/ 113 w 222"/>
                <a:gd name="T25" fmla="*/ 185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2" h="282">
                  <a:moveTo>
                    <a:pt x="113" y="0"/>
                  </a:moveTo>
                  <a:lnTo>
                    <a:pt x="113" y="0"/>
                  </a:lnTo>
                  <a:cubicBezTo>
                    <a:pt x="48" y="0"/>
                    <a:pt x="0" y="48"/>
                    <a:pt x="0" y="108"/>
                  </a:cubicBezTo>
                  <a:cubicBezTo>
                    <a:pt x="0" y="281"/>
                    <a:pt x="0" y="281"/>
                    <a:pt x="0" y="281"/>
                  </a:cubicBezTo>
                  <a:cubicBezTo>
                    <a:pt x="221" y="281"/>
                    <a:pt x="221" y="281"/>
                    <a:pt x="221" y="281"/>
                  </a:cubicBezTo>
                  <a:cubicBezTo>
                    <a:pt x="221" y="108"/>
                    <a:pt x="221" y="108"/>
                    <a:pt x="221" y="108"/>
                  </a:cubicBezTo>
                  <a:cubicBezTo>
                    <a:pt x="221" y="48"/>
                    <a:pt x="173" y="0"/>
                    <a:pt x="113" y="0"/>
                  </a:cubicBezTo>
                  <a:close/>
                  <a:moveTo>
                    <a:pt x="113" y="185"/>
                  </a:moveTo>
                  <a:lnTo>
                    <a:pt x="113" y="185"/>
                  </a:lnTo>
                  <a:cubicBezTo>
                    <a:pt x="89" y="185"/>
                    <a:pt x="66" y="167"/>
                    <a:pt x="66" y="137"/>
                  </a:cubicBezTo>
                  <a:cubicBezTo>
                    <a:pt x="66" y="113"/>
                    <a:pt x="89" y="96"/>
                    <a:pt x="113" y="96"/>
                  </a:cubicBezTo>
                  <a:cubicBezTo>
                    <a:pt x="137" y="96"/>
                    <a:pt x="155" y="113"/>
                    <a:pt x="155" y="137"/>
                  </a:cubicBezTo>
                  <a:cubicBezTo>
                    <a:pt x="155" y="167"/>
                    <a:pt x="137" y="185"/>
                    <a:pt x="113" y="18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03" name="Freeform 77"/>
            <p:cNvSpPr>
              <a:spLocks noChangeArrowheads="1"/>
            </p:cNvSpPr>
            <p:nvPr/>
          </p:nvSpPr>
          <p:spPr bwMode="auto">
            <a:xfrm>
              <a:off x="15182347" y="4408594"/>
              <a:ext cx="460292" cy="37687"/>
            </a:xfrm>
            <a:custGeom>
              <a:avLst/>
              <a:gdLst>
                <a:gd name="T0" fmla="*/ 723 w 755"/>
                <a:gd name="T1" fmla="*/ 60 h 61"/>
                <a:gd name="T2" fmla="*/ 723 w 755"/>
                <a:gd name="T3" fmla="*/ 60 h 61"/>
                <a:gd name="T4" fmla="*/ 30 w 755"/>
                <a:gd name="T5" fmla="*/ 60 h 61"/>
                <a:gd name="T6" fmla="*/ 0 w 755"/>
                <a:gd name="T7" fmla="*/ 30 h 61"/>
                <a:gd name="T8" fmla="*/ 30 w 755"/>
                <a:gd name="T9" fmla="*/ 0 h 61"/>
                <a:gd name="T10" fmla="*/ 723 w 755"/>
                <a:gd name="T11" fmla="*/ 0 h 61"/>
                <a:gd name="T12" fmla="*/ 754 w 755"/>
                <a:gd name="T13" fmla="*/ 30 h 61"/>
                <a:gd name="T14" fmla="*/ 723 w 755"/>
                <a:gd name="T15" fmla="*/ 6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55" h="61">
                  <a:moveTo>
                    <a:pt x="723" y="60"/>
                  </a:moveTo>
                  <a:lnTo>
                    <a:pt x="723" y="60"/>
                  </a:lnTo>
                  <a:cubicBezTo>
                    <a:pt x="30" y="60"/>
                    <a:pt x="30" y="60"/>
                    <a:pt x="30" y="60"/>
                  </a:cubicBezTo>
                  <a:cubicBezTo>
                    <a:pt x="12" y="60"/>
                    <a:pt x="0" y="48"/>
                    <a:pt x="0" y="30"/>
                  </a:cubicBezTo>
                  <a:cubicBezTo>
                    <a:pt x="0" y="12"/>
                    <a:pt x="12" y="0"/>
                    <a:pt x="30" y="0"/>
                  </a:cubicBezTo>
                  <a:cubicBezTo>
                    <a:pt x="723" y="0"/>
                    <a:pt x="723" y="0"/>
                    <a:pt x="723" y="0"/>
                  </a:cubicBezTo>
                  <a:cubicBezTo>
                    <a:pt x="741" y="0"/>
                    <a:pt x="754" y="12"/>
                    <a:pt x="754" y="30"/>
                  </a:cubicBezTo>
                  <a:cubicBezTo>
                    <a:pt x="754" y="48"/>
                    <a:pt x="741" y="60"/>
                    <a:pt x="723" y="6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04" name="Freeform 78"/>
            <p:cNvSpPr>
              <a:spLocks noChangeArrowheads="1"/>
            </p:cNvSpPr>
            <p:nvPr/>
          </p:nvSpPr>
          <p:spPr bwMode="auto">
            <a:xfrm>
              <a:off x="15182347" y="4500120"/>
              <a:ext cx="460292" cy="40380"/>
            </a:xfrm>
            <a:custGeom>
              <a:avLst/>
              <a:gdLst>
                <a:gd name="T0" fmla="*/ 723 w 755"/>
                <a:gd name="T1" fmla="*/ 65 h 66"/>
                <a:gd name="T2" fmla="*/ 723 w 755"/>
                <a:gd name="T3" fmla="*/ 65 h 66"/>
                <a:gd name="T4" fmla="*/ 30 w 755"/>
                <a:gd name="T5" fmla="*/ 65 h 66"/>
                <a:gd name="T6" fmla="*/ 0 w 755"/>
                <a:gd name="T7" fmla="*/ 35 h 66"/>
                <a:gd name="T8" fmla="*/ 30 w 755"/>
                <a:gd name="T9" fmla="*/ 0 h 66"/>
                <a:gd name="T10" fmla="*/ 723 w 755"/>
                <a:gd name="T11" fmla="*/ 0 h 66"/>
                <a:gd name="T12" fmla="*/ 754 w 755"/>
                <a:gd name="T13" fmla="*/ 35 h 66"/>
                <a:gd name="T14" fmla="*/ 723 w 755"/>
                <a:gd name="T15" fmla="*/ 65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55" h="66">
                  <a:moveTo>
                    <a:pt x="723" y="65"/>
                  </a:moveTo>
                  <a:lnTo>
                    <a:pt x="723" y="65"/>
                  </a:lnTo>
                  <a:cubicBezTo>
                    <a:pt x="30" y="65"/>
                    <a:pt x="30" y="65"/>
                    <a:pt x="30" y="65"/>
                  </a:cubicBezTo>
                  <a:cubicBezTo>
                    <a:pt x="12" y="65"/>
                    <a:pt x="0" y="47"/>
                    <a:pt x="0" y="35"/>
                  </a:cubicBezTo>
                  <a:cubicBezTo>
                    <a:pt x="0" y="17"/>
                    <a:pt x="12" y="0"/>
                    <a:pt x="30" y="0"/>
                  </a:cubicBezTo>
                  <a:cubicBezTo>
                    <a:pt x="723" y="0"/>
                    <a:pt x="723" y="0"/>
                    <a:pt x="723" y="0"/>
                  </a:cubicBezTo>
                  <a:cubicBezTo>
                    <a:pt x="741" y="0"/>
                    <a:pt x="754" y="17"/>
                    <a:pt x="754" y="35"/>
                  </a:cubicBezTo>
                  <a:cubicBezTo>
                    <a:pt x="754" y="47"/>
                    <a:pt x="741" y="65"/>
                    <a:pt x="723" y="6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05" name="Freeform 79"/>
            <p:cNvSpPr>
              <a:spLocks noChangeArrowheads="1"/>
            </p:cNvSpPr>
            <p:nvPr/>
          </p:nvSpPr>
          <p:spPr bwMode="auto">
            <a:xfrm>
              <a:off x="15182345" y="4597028"/>
              <a:ext cx="627182" cy="37687"/>
            </a:xfrm>
            <a:custGeom>
              <a:avLst/>
              <a:gdLst>
                <a:gd name="T0" fmla="*/ 999 w 1029"/>
                <a:gd name="T1" fmla="*/ 60 h 61"/>
                <a:gd name="T2" fmla="*/ 999 w 1029"/>
                <a:gd name="T3" fmla="*/ 60 h 61"/>
                <a:gd name="T4" fmla="*/ 30 w 1029"/>
                <a:gd name="T5" fmla="*/ 60 h 61"/>
                <a:gd name="T6" fmla="*/ 0 w 1029"/>
                <a:gd name="T7" fmla="*/ 30 h 61"/>
                <a:gd name="T8" fmla="*/ 30 w 1029"/>
                <a:gd name="T9" fmla="*/ 0 h 61"/>
                <a:gd name="T10" fmla="*/ 999 w 1029"/>
                <a:gd name="T11" fmla="*/ 0 h 61"/>
                <a:gd name="T12" fmla="*/ 1028 w 1029"/>
                <a:gd name="T13" fmla="*/ 30 h 61"/>
                <a:gd name="T14" fmla="*/ 999 w 1029"/>
                <a:gd name="T15" fmla="*/ 6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29" h="61">
                  <a:moveTo>
                    <a:pt x="999" y="60"/>
                  </a:moveTo>
                  <a:lnTo>
                    <a:pt x="999" y="60"/>
                  </a:lnTo>
                  <a:cubicBezTo>
                    <a:pt x="30" y="60"/>
                    <a:pt x="30" y="60"/>
                    <a:pt x="30" y="60"/>
                  </a:cubicBezTo>
                  <a:cubicBezTo>
                    <a:pt x="12" y="60"/>
                    <a:pt x="0" y="48"/>
                    <a:pt x="0" y="30"/>
                  </a:cubicBezTo>
                  <a:cubicBezTo>
                    <a:pt x="0" y="12"/>
                    <a:pt x="12" y="0"/>
                    <a:pt x="30" y="0"/>
                  </a:cubicBezTo>
                  <a:cubicBezTo>
                    <a:pt x="999" y="0"/>
                    <a:pt x="999" y="0"/>
                    <a:pt x="999" y="0"/>
                  </a:cubicBezTo>
                  <a:cubicBezTo>
                    <a:pt x="1010" y="0"/>
                    <a:pt x="1028" y="12"/>
                    <a:pt x="1028" y="30"/>
                  </a:cubicBezTo>
                  <a:cubicBezTo>
                    <a:pt x="1028" y="48"/>
                    <a:pt x="1010" y="60"/>
                    <a:pt x="999" y="6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06" name="Freeform 80"/>
            <p:cNvSpPr>
              <a:spLocks noChangeArrowheads="1"/>
            </p:cNvSpPr>
            <p:nvPr/>
          </p:nvSpPr>
          <p:spPr bwMode="auto">
            <a:xfrm>
              <a:off x="15182345" y="4685863"/>
              <a:ext cx="627182" cy="40378"/>
            </a:xfrm>
            <a:custGeom>
              <a:avLst/>
              <a:gdLst>
                <a:gd name="T0" fmla="*/ 999 w 1029"/>
                <a:gd name="T1" fmla="*/ 66 h 67"/>
                <a:gd name="T2" fmla="*/ 999 w 1029"/>
                <a:gd name="T3" fmla="*/ 66 h 67"/>
                <a:gd name="T4" fmla="*/ 30 w 1029"/>
                <a:gd name="T5" fmla="*/ 66 h 67"/>
                <a:gd name="T6" fmla="*/ 0 w 1029"/>
                <a:gd name="T7" fmla="*/ 36 h 67"/>
                <a:gd name="T8" fmla="*/ 30 w 1029"/>
                <a:gd name="T9" fmla="*/ 0 h 67"/>
                <a:gd name="T10" fmla="*/ 999 w 1029"/>
                <a:gd name="T11" fmla="*/ 0 h 67"/>
                <a:gd name="T12" fmla="*/ 1028 w 1029"/>
                <a:gd name="T13" fmla="*/ 36 h 67"/>
                <a:gd name="T14" fmla="*/ 999 w 1029"/>
                <a:gd name="T15" fmla="*/ 6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29" h="67">
                  <a:moveTo>
                    <a:pt x="999" y="66"/>
                  </a:moveTo>
                  <a:lnTo>
                    <a:pt x="999" y="66"/>
                  </a:lnTo>
                  <a:cubicBezTo>
                    <a:pt x="30" y="66"/>
                    <a:pt x="30" y="66"/>
                    <a:pt x="30" y="66"/>
                  </a:cubicBezTo>
                  <a:cubicBezTo>
                    <a:pt x="12" y="66"/>
                    <a:pt x="0" y="48"/>
                    <a:pt x="0" y="36"/>
                  </a:cubicBezTo>
                  <a:cubicBezTo>
                    <a:pt x="0" y="18"/>
                    <a:pt x="12" y="0"/>
                    <a:pt x="30" y="0"/>
                  </a:cubicBezTo>
                  <a:cubicBezTo>
                    <a:pt x="999" y="0"/>
                    <a:pt x="999" y="0"/>
                    <a:pt x="999" y="0"/>
                  </a:cubicBezTo>
                  <a:cubicBezTo>
                    <a:pt x="1010" y="0"/>
                    <a:pt x="1028" y="18"/>
                    <a:pt x="1028" y="36"/>
                  </a:cubicBezTo>
                  <a:cubicBezTo>
                    <a:pt x="1028" y="48"/>
                    <a:pt x="1010" y="66"/>
                    <a:pt x="999" y="6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07" name="Freeform 81"/>
            <p:cNvSpPr>
              <a:spLocks noChangeArrowheads="1"/>
            </p:cNvSpPr>
            <p:nvPr/>
          </p:nvSpPr>
          <p:spPr bwMode="auto">
            <a:xfrm>
              <a:off x="15182345" y="4782774"/>
              <a:ext cx="627182" cy="37687"/>
            </a:xfrm>
            <a:custGeom>
              <a:avLst/>
              <a:gdLst>
                <a:gd name="T0" fmla="*/ 999 w 1029"/>
                <a:gd name="T1" fmla="*/ 60 h 61"/>
                <a:gd name="T2" fmla="*/ 999 w 1029"/>
                <a:gd name="T3" fmla="*/ 60 h 61"/>
                <a:gd name="T4" fmla="*/ 30 w 1029"/>
                <a:gd name="T5" fmla="*/ 60 h 61"/>
                <a:gd name="T6" fmla="*/ 0 w 1029"/>
                <a:gd name="T7" fmla="*/ 30 h 61"/>
                <a:gd name="T8" fmla="*/ 30 w 1029"/>
                <a:gd name="T9" fmla="*/ 0 h 61"/>
                <a:gd name="T10" fmla="*/ 999 w 1029"/>
                <a:gd name="T11" fmla="*/ 0 h 61"/>
                <a:gd name="T12" fmla="*/ 1028 w 1029"/>
                <a:gd name="T13" fmla="*/ 30 h 61"/>
                <a:gd name="T14" fmla="*/ 999 w 1029"/>
                <a:gd name="T15" fmla="*/ 6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29" h="61">
                  <a:moveTo>
                    <a:pt x="999" y="60"/>
                  </a:moveTo>
                  <a:lnTo>
                    <a:pt x="999" y="60"/>
                  </a:lnTo>
                  <a:cubicBezTo>
                    <a:pt x="30" y="60"/>
                    <a:pt x="30" y="60"/>
                    <a:pt x="30" y="60"/>
                  </a:cubicBezTo>
                  <a:cubicBezTo>
                    <a:pt x="12" y="60"/>
                    <a:pt x="0" y="48"/>
                    <a:pt x="0" y="30"/>
                  </a:cubicBezTo>
                  <a:cubicBezTo>
                    <a:pt x="0" y="12"/>
                    <a:pt x="12" y="0"/>
                    <a:pt x="30" y="0"/>
                  </a:cubicBezTo>
                  <a:cubicBezTo>
                    <a:pt x="999" y="0"/>
                    <a:pt x="999" y="0"/>
                    <a:pt x="999" y="0"/>
                  </a:cubicBezTo>
                  <a:cubicBezTo>
                    <a:pt x="1010" y="0"/>
                    <a:pt x="1028" y="12"/>
                    <a:pt x="1028" y="30"/>
                  </a:cubicBezTo>
                  <a:cubicBezTo>
                    <a:pt x="1028" y="48"/>
                    <a:pt x="1010" y="60"/>
                    <a:pt x="999" y="6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08" name="Freeform 82"/>
            <p:cNvSpPr>
              <a:spLocks noChangeArrowheads="1"/>
            </p:cNvSpPr>
            <p:nvPr/>
          </p:nvSpPr>
          <p:spPr bwMode="auto">
            <a:xfrm>
              <a:off x="15182345" y="4876991"/>
              <a:ext cx="627182" cy="37687"/>
            </a:xfrm>
            <a:custGeom>
              <a:avLst/>
              <a:gdLst>
                <a:gd name="T0" fmla="*/ 999 w 1029"/>
                <a:gd name="T1" fmla="*/ 60 h 61"/>
                <a:gd name="T2" fmla="*/ 999 w 1029"/>
                <a:gd name="T3" fmla="*/ 60 h 61"/>
                <a:gd name="T4" fmla="*/ 30 w 1029"/>
                <a:gd name="T5" fmla="*/ 60 h 61"/>
                <a:gd name="T6" fmla="*/ 0 w 1029"/>
                <a:gd name="T7" fmla="*/ 30 h 61"/>
                <a:gd name="T8" fmla="*/ 30 w 1029"/>
                <a:gd name="T9" fmla="*/ 0 h 61"/>
                <a:gd name="T10" fmla="*/ 999 w 1029"/>
                <a:gd name="T11" fmla="*/ 0 h 61"/>
                <a:gd name="T12" fmla="*/ 1028 w 1029"/>
                <a:gd name="T13" fmla="*/ 30 h 61"/>
                <a:gd name="T14" fmla="*/ 999 w 1029"/>
                <a:gd name="T15" fmla="*/ 6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29" h="61">
                  <a:moveTo>
                    <a:pt x="999" y="60"/>
                  </a:moveTo>
                  <a:lnTo>
                    <a:pt x="999" y="60"/>
                  </a:lnTo>
                  <a:cubicBezTo>
                    <a:pt x="30" y="60"/>
                    <a:pt x="30" y="60"/>
                    <a:pt x="30" y="60"/>
                  </a:cubicBezTo>
                  <a:cubicBezTo>
                    <a:pt x="12" y="60"/>
                    <a:pt x="0" y="42"/>
                    <a:pt x="0" y="30"/>
                  </a:cubicBezTo>
                  <a:cubicBezTo>
                    <a:pt x="0" y="12"/>
                    <a:pt x="12" y="0"/>
                    <a:pt x="30" y="0"/>
                  </a:cubicBezTo>
                  <a:cubicBezTo>
                    <a:pt x="999" y="0"/>
                    <a:pt x="999" y="0"/>
                    <a:pt x="999" y="0"/>
                  </a:cubicBezTo>
                  <a:cubicBezTo>
                    <a:pt x="1010" y="0"/>
                    <a:pt x="1028" y="12"/>
                    <a:pt x="1028" y="30"/>
                  </a:cubicBezTo>
                  <a:cubicBezTo>
                    <a:pt x="1028" y="42"/>
                    <a:pt x="1010" y="60"/>
                    <a:pt x="999" y="6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09" name="Freeform 83"/>
            <p:cNvSpPr>
              <a:spLocks noChangeArrowheads="1"/>
            </p:cNvSpPr>
            <p:nvPr/>
          </p:nvSpPr>
          <p:spPr bwMode="auto">
            <a:xfrm>
              <a:off x="14242922" y="2505393"/>
              <a:ext cx="624489" cy="624530"/>
            </a:xfrm>
            <a:custGeom>
              <a:avLst/>
              <a:gdLst>
                <a:gd name="T0" fmla="*/ 998 w 1023"/>
                <a:gd name="T1" fmla="*/ 1022 h 1023"/>
                <a:gd name="T2" fmla="*/ 998 w 1023"/>
                <a:gd name="T3" fmla="*/ 1022 h 1023"/>
                <a:gd name="T4" fmla="*/ 24 w 1023"/>
                <a:gd name="T5" fmla="*/ 1022 h 1023"/>
                <a:gd name="T6" fmla="*/ 0 w 1023"/>
                <a:gd name="T7" fmla="*/ 998 h 1023"/>
                <a:gd name="T8" fmla="*/ 0 w 1023"/>
                <a:gd name="T9" fmla="*/ 24 h 1023"/>
                <a:gd name="T10" fmla="*/ 24 w 1023"/>
                <a:gd name="T11" fmla="*/ 0 h 1023"/>
                <a:gd name="T12" fmla="*/ 48 w 1023"/>
                <a:gd name="T13" fmla="*/ 24 h 1023"/>
                <a:gd name="T14" fmla="*/ 48 w 1023"/>
                <a:gd name="T15" fmla="*/ 974 h 1023"/>
                <a:gd name="T16" fmla="*/ 998 w 1023"/>
                <a:gd name="T17" fmla="*/ 974 h 1023"/>
                <a:gd name="T18" fmla="*/ 1022 w 1023"/>
                <a:gd name="T19" fmla="*/ 998 h 1023"/>
                <a:gd name="T20" fmla="*/ 998 w 1023"/>
                <a:gd name="T21" fmla="*/ 1022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23" h="1023">
                  <a:moveTo>
                    <a:pt x="998" y="1022"/>
                  </a:moveTo>
                  <a:lnTo>
                    <a:pt x="998" y="1022"/>
                  </a:lnTo>
                  <a:cubicBezTo>
                    <a:pt x="24" y="1022"/>
                    <a:pt x="24" y="1022"/>
                    <a:pt x="24" y="1022"/>
                  </a:cubicBezTo>
                  <a:cubicBezTo>
                    <a:pt x="12" y="1022"/>
                    <a:pt x="0" y="1010"/>
                    <a:pt x="0" y="998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12"/>
                    <a:pt x="12" y="0"/>
                    <a:pt x="24" y="0"/>
                  </a:cubicBezTo>
                  <a:cubicBezTo>
                    <a:pt x="36" y="0"/>
                    <a:pt x="48" y="12"/>
                    <a:pt x="48" y="24"/>
                  </a:cubicBezTo>
                  <a:cubicBezTo>
                    <a:pt x="48" y="974"/>
                    <a:pt x="48" y="974"/>
                    <a:pt x="48" y="974"/>
                  </a:cubicBezTo>
                  <a:cubicBezTo>
                    <a:pt x="998" y="974"/>
                    <a:pt x="998" y="974"/>
                    <a:pt x="998" y="974"/>
                  </a:cubicBezTo>
                  <a:cubicBezTo>
                    <a:pt x="1010" y="974"/>
                    <a:pt x="1022" y="986"/>
                    <a:pt x="1022" y="998"/>
                  </a:cubicBezTo>
                  <a:cubicBezTo>
                    <a:pt x="1022" y="1010"/>
                    <a:pt x="1010" y="1022"/>
                    <a:pt x="998" y="102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10" name="Freeform 84"/>
            <p:cNvSpPr>
              <a:spLocks noChangeArrowheads="1"/>
            </p:cNvSpPr>
            <p:nvPr/>
          </p:nvSpPr>
          <p:spPr bwMode="auto">
            <a:xfrm>
              <a:off x="14248306" y="2578076"/>
              <a:ext cx="565270" cy="298806"/>
            </a:xfrm>
            <a:custGeom>
              <a:avLst/>
              <a:gdLst>
                <a:gd name="T0" fmla="*/ 24 w 927"/>
                <a:gd name="T1" fmla="*/ 490 h 491"/>
                <a:gd name="T2" fmla="*/ 24 w 927"/>
                <a:gd name="T3" fmla="*/ 490 h 491"/>
                <a:gd name="T4" fmla="*/ 0 w 927"/>
                <a:gd name="T5" fmla="*/ 455 h 491"/>
                <a:gd name="T6" fmla="*/ 484 w 927"/>
                <a:gd name="T7" fmla="*/ 120 h 491"/>
                <a:gd name="T8" fmla="*/ 526 w 927"/>
                <a:gd name="T9" fmla="*/ 120 h 491"/>
                <a:gd name="T10" fmla="*/ 699 w 927"/>
                <a:gd name="T11" fmla="*/ 210 h 491"/>
                <a:gd name="T12" fmla="*/ 890 w 927"/>
                <a:gd name="T13" fmla="*/ 0 h 491"/>
                <a:gd name="T14" fmla="*/ 926 w 927"/>
                <a:gd name="T15" fmla="*/ 30 h 491"/>
                <a:gd name="T16" fmla="*/ 729 w 927"/>
                <a:gd name="T17" fmla="*/ 245 h 491"/>
                <a:gd name="T18" fmla="*/ 687 w 927"/>
                <a:gd name="T19" fmla="*/ 251 h 491"/>
                <a:gd name="T20" fmla="*/ 508 w 927"/>
                <a:gd name="T21" fmla="*/ 162 h 491"/>
                <a:gd name="T22" fmla="*/ 24 w 927"/>
                <a:gd name="T23" fmla="*/ 490 h 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27" h="491">
                  <a:moveTo>
                    <a:pt x="24" y="490"/>
                  </a:moveTo>
                  <a:lnTo>
                    <a:pt x="24" y="490"/>
                  </a:lnTo>
                  <a:cubicBezTo>
                    <a:pt x="0" y="455"/>
                    <a:pt x="0" y="455"/>
                    <a:pt x="0" y="455"/>
                  </a:cubicBezTo>
                  <a:cubicBezTo>
                    <a:pt x="484" y="120"/>
                    <a:pt x="484" y="120"/>
                    <a:pt x="484" y="120"/>
                  </a:cubicBezTo>
                  <a:cubicBezTo>
                    <a:pt x="496" y="114"/>
                    <a:pt x="514" y="114"/>
                    <a:pt x="526" y="120"/>
                  </a:cubicBezTo>
                  <a:cubicBezTo>
                    <a:pt x="699" y="210"/>
                    <a:pt x="699" y="210"/>
                    <a:pt x="699" y="210"/>
                  </a:cubicBezTo>
                  <a:cubicBezTo>
                    <a:pt x="890" y="0"/>
                    <a:pt x="890" y="0"/>
                    <a:pt x="890" y="0"/>
                  </a:cubicBezTo>
                  <a:cubicBezTo>
                    <a:pt x="926" y="30"/>
                    <a:pt x="926" y="30"/>
                    <a:pt x="926" y="30"/>
                  </a:cubicBezTo>
                  <a:cubicBezTo>
                    <a:pt x="729" y="245"/>
                    <a:pt x="729" y="245"/>
                    <a:pt x="729" y="245"/>
                  </a:cubicBezTo>
                  <a:cubicBezTo>
                    <a:pt x="717" y="257"/>
                    <a:pt x="699" y="257"/>
                    <a:pt x="687" y="251"/>
                  </a:cubicBezTo>
                  <a:cubicBezTo>
                    <a:pt x="508" y="162"/>
                    <a:pt x="508" y="162"/>
                    <a:pt x="508" y="162"/>
                  </a:cubicBezTo>
                  <a:lnTo>
                    <a:pt x="24" y="49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11" name="Freeform 85"/>
            <p:cNvSpPr>
              <a:spLocks noChangeArrowheads="1"/>
            </p:cNvSpPr>
            <p:nvPr/>
          </p:nvSpPr>
          <p:spPr bwMode="auto">
            <a:xfrm>
              <a:off x="14735514" y="2505393"/>
              <a:ext cx="145354" cy="150749"/>
            </a:xfrm>
            <a:custGeom>
              <a:avLst/>
              <a:gdLst>
                <a:gd name="T0" fmla="*/ 239 w 240"/>
                <a:gd name="T1" fmla="*/ 18 h 246"/>
                <a:gd name="T2" fmla="*/ 239 w 240"/>
                <a:gd name="T3" fmla="*/ 18 h 246"/>
                <a:gd name="T4" fmla="*/ 161 w 240"/>
                <a:gd name="T5" fmla="*/ 227 h 246"/>
                <a:gd name="T6" fmla="*/ 131 w 240"/>
                <a:gd name="T7" fmla="*/ 227 h 246"/>
                <a:gd name="T8" fmla="*/ 108 w 240"/>
                <a:gd name="T9" fmla="*/ 149 h 246"/>
                <a:gd name="T10" fmla="*/ 95 w 240"/>
                <a:gd name="T11" fmla="*/ 143 h 246"/>
                <a:gd name="T12" fmla="*/ 18 w 240"/>
                <a:gd name="T13" fmla="*/ 125 h 246"/>
                <a:gd name="T14" fmla="*/ 18 w 240"/>
                <a:gd name="T15" fmla="*/ 95 h 246"/>
                <a:gd name="T16" fmla="*/ 215 w 240"/>
                <a:gd name="T17" fmla="*/ 0 h 246"/>
                <a:gd name="T18" fmla="*/ 239 w 240"/>
                <a:gd name="T19" fmla="*/ 18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6">
                  <a:moveTo>
                    <a:pt x="239" y="18"/>
                  </a:moveTo>
                  <a:lnTo>
                    <a:pt x="239" y="18"/>
                  </a:lnTo>
                  <a:cubicBezTo>
                    <a:pt x="161" y="227"/>
                    <a:pt x="161" y="227"/>
                    <a:pt x="161" y="227"/>
                  </a:cubicBezTo>
                  <a:cubicBezTo>
                    <a:pt x="155" y="245"/>
                    <a:pt x="137" y="245"/>
                    <a:pt x="131" y="227"/>
                  </a:cubicBezTo>
                  <a:cubicBezTo>
                    <a:pt x="108" y="149"/>
                    <a:pt x="108" y="149"/>
                    <a:pt x="108" y="149"/>
                  </a:cubicBezTo>
                  <a:cubicBezTo>
                    <a:pt x="108" y="149"/>
                    <a:pt x="102" y="143"/>
                    <a:pt x="95" y="143"/>
                  </a:cubicBezTo>
                  <a:cubicBezTo>
                    <a:pt x="18" y="125"/>
                    <a:pt x="18" y="125"/>
                    <a:pt x="18" y="125"/>
                  </a:cubicBezTo>
                  <a:cubicBezTo>
                    <a:pt x="6" y="119"/>
                    <a:pt x="0" y="101"/>
                    <a:pt x="18" y="95"/>
                  </a:cubicBezTo>
                  <a:cubicBezTo>
                    <a:pt x="215" y="0"/>
                    <a:pt x="215" y="0"/>
                    <a:pt x="215" y="0"/>
                  </a:cubicBezTo>
                  <a:cubicBezTo>
                    <a:pt x="227" y="0"/>
                    <a:pt x="239" y="6"/>
                    <a:pt x="239" y="1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12" name="Freeform 86"/>
            <p:cNvSpPr>
              <a:spLocks noChangeArrowheads="1"/>
            </p:cNvSpPr>
            <p:nvPr/>
          </p:nvSpPr>
          <p:spPr bwMode="auto">
            <a:xfrm>
              <a:off x="14331750" y="2833811"/>
              <a:ext cx="80753" cy="218046"/>
            </a:xfrm>
            <a:custGeom>
              <a:avLst/>
              <a:gdLst>
                <a:gd name="T0" fmla="*/ 0 w 133"/>
                <a:gd name="T1" fmla="*/ 89 h 359"/>
                <a:gd name="T2" fmla="*/ 0 w 133"/>
                <a:gd name="T3" fmla="*/ 358 h 359"/>
                <a:gd name="T4" fmla="*/ 132 w 133"/>
                <a:gd name="T5" fmla="*/ 358 h 359"/>
                <a:gd name="T6" fmla="*/ 132 w 133"/>
                <a:gd name="T7" fmla="*/ 0 h 359"/>
                <a:gd name="T8" fmla="*/ 0 w 133"/>
                <a:gd name="T9" fmla="*/ 8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" h="359">
                  <a:moveTo>
                    <a:pt x="0" y="89"/>
                  </a:moveTo>
                  <a:lnTo>
                    <a:pt x="0" y="358"/>
                  </a:lnTo>
                  <a:lnTo>
                    <a:pt x="132" y="358"/>
                  </a:lnTo>
                  <a:lnTo>
                    <a:pt x="132" y="0"/>
                  </a:lnTo>
                  <a:lnTo>
                    <a:pt x="0" y="89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13" name="Freeform 87"/>
            <p:cNvSpPr>
              <a:spLocks noChangeArrowheads="1"/>
            </p:cNvSpPr>
            <p:nvPr/>
          </p:nvSpPr>
          <p:spPr bwMode="auto">
            <a:xfrm>
              <a:off x="14452880" y="2753051"/>
              <a:ext cx="80753" cy="298804"/>
            </a:xfrm>
            <a:custGeom>
              <a:avLst/>
              <a:gdLst>
                <a:gd name="T0" fmla="*/ 0 w 132"/>
                <a:gd name="T1" fmla="*/ 90 h 491"/>
                <a:gd name="T2" fmla="*/ 0 w 132"/>
                <a:gd name="T3" fmla="*/ 490 h 491"/>
                <a:gd name="T4" fmla="*/ 131 w 132"/>
                <a:gd name="T5" fmla="*/ 490 h 491"/>
                <a:gd name="T6" fmla="*/ 131 w 132"/>
                <a:gd name="T7" fmla="*/ 0 h 491"/>
                <a:gd name="T8" fmla="*/ 0 w 132"/>
                <a:gd name="T9" fmla="*/ 90 h 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" h="491">
                  <a:moveTo>
                    <a:pt x="0" y="90"/>
                  </a:moveTo>
                  <a:lnTo>
                    <a:pt x="0" y="490"/>
                  </a:lnTo>
                  <a:lnTo>
                    <a:pt x="131" y="490"/>
                  </a:lnTo>
                  <a:lnTo>
                    <a:pt x="131" y="0"/>
                  </a:lnTo>
                  <a:lnTo>
                    <a:pt x="0" y="9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14" name="Freeform 88"/>
            <p:cNvSpPr>
              <a:spLocks noChangeArrowheads="1"/>
            </p:cNvSpPr>
            <p:nvPr/>
          </p:nvSpPr>
          <p:spPr bwMode="auto">
            <a:xfrm>
              <a:off x="14574008" y="2742284"/>
              <a:ext cx="80753" cy="309572"/>
            </a:xfrm>
            <a:custGeom>
              <a:avLst/>
              <a:gdLst>
                <a:gd name="T0" fmla="*/ 0 w 132"/>
                <a:gd name="T1" fmla="*/ 0 h 509"/>
                <a:gd name="T2" fmla="*/ 0 w 132"/>
                <a:gd name="T3" fmla="*/ 508 h 509"/>
                <a:gd name="T4" fmla="*/ 131 w 132"/>
                <a:gd name="T5" fmla="*/ 508 h 509"/>
                <a:gd name="T6" fmla="*/ 131 w 132"/>
                <a:gd name="T7" fmla="*/ 66 h 509"/>
                <a:gd name="T8" fmla="*/ 0 w 132"/>
                <a:gd name="T9" fmla="*/ 0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" h="509">
                  <a:moveTo>
                    <a:pt x="0" y="0"/>
                  </a:moveTo>
                  <a:lnTo>
                    <a:pt x="0" y="508"/>
                  </a:lnTo>
                  <a:lnTo>
                    <a:pt x="131" y="508"/>
                  </a:lnTo>
                  <a:lnTo>
                    <a:pt x="131" y="66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15" name="Freeform 89"/>
            <p:cNvSpPr>
              <a:spLocks noChangeArrowheads="1"/>
            </p:cNvSpPr>
            <p:nvPr/>
          </p:nvSpPr>
          <p:spPr bwMode="auto">
            <a:xfrm>
              <a:off x="14697830" y="2699213"/>
              <a:ext cx="80753" cy="355336"/>
            </a:xfrm>
            <a:custGeom>
              <a:avLst/>
              <a:gdLst>
                <a:gd name="T0" fmla="*/ 0 w 133"/>
                <a:gd name="T1" fmla="*/ 143 h 580"/>
                <a:gd name="T2" fmla="*/ 0 w 133"/>
                <a:gd name="T3" fmla="*/ 579 h 580"/>
                <a:gd name="T4" fmla="*/ 132 w 133"/>
                <a:gd name="T5" fmla="*/ 579 h 580"/>
                <a:gd name="T6" fmla="*/ 132 w 133"/>
                <a:gd name="T7" fmla="*/ 0 h 580"/>
                <a:gd name="T8" fmla="*/ 0 w 133"/>
                <a:gd name="T9" fmla="*/ 143 h 5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" h="580">
                  <a:moveTo>
                    <a:pt x="0" y="143"/>
                  </a:moveTo>
                  <a:lnTo>
                    <a:pt x="0" y="579"/>
                  </a:lnTo>
                  <a:lnTo>
                    <a:pt x="132" y="579"/>
                  </a:lnTo>
                  <a:lnTo>
                    <a:pt x="132" y="0"/>
                  </a:lnTo>
                  <a:lnTo>
                    <a:pt x="0" y="143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16" name="Freeform 90"/>
            <p:cNvSpPr>
              <a:spLocks noChangeArrowheads="1"/>
            </p:cNvSpPr>
            <p:nvPr/>
          </p:nvSpPr>
          <p:spPr bwMode="auto">
            <a:xfrm>
              <a:off x="12137964" y="5961842"/>
              <a:ext cx="594879" cy="850652"/>
            </a:xfrm>
            <a:custGeom>
              <a:avLst/>
              <a:gdLst>
                <a:gd name="T0" fmla="*/ 0 w 975"/>
                <a:gd name="T1" fmla="*/ 1321 h 1394"/>
                <a:gd name="T2" fmla="*/ 974 w 975"/>
                <a:gd name="T3" fmla="*/ 1321 h 1394"/>
                <a:gd name="T4" fmla="*/ 71 w 975"/>
                <a:gd name="T5" fmla="*/ 0 h 1394"/>
                <a:gd name="T6" fmla="*/ 221 w 975"/>
                <a:gd name="T7" fmla="*/ 1267 h 1394"/>
                <a:gd name="T8" fmla="*/ 125 w 975"/>
                <a:gd name="T9" fmla="*/ 1171 h 1394"/>
                <a:gd name="T10" fmla="*/ 245 w 975"/>
                <a:gd name="T11" fmla="*/ 1171 h 1394"/>
                <a:gd name="T12" fmla="*/ 221 w 975"/>
                <a:gd name="T13" fmla="*/ 1076 h 1394"/>
                <a:gd name="T14" fmla="*/ 125 w 975"/>
                <a:gd name="T15" fmla="*/ 1052 h 1394"/>
                <a:gd name="T16" fmla="*/ 221 w 975"/>
                <a:gd name="T17" fmla="*/ 956 h 1394"/>
                <a:gd name="T18" fmla="*/ 221 w 975"/>
                <a:gd name="T19" fmla="*/ 1076 h 1394"/>
                <a:gd name="T20" fmla="*/ 149 w 975"/>
                <a:gd name="T21" fmla="*/ 884 h 1394"/>
                <a:gd name="T22" fmla="*/ 149 w 975"/>
                <a:gd name="T23" fmla="*/ 765 h 1394"/>
                <a:gd name="T24" fmla="*/ 245 w 975"/>
                <a:gd name="T25" fmla="*/ 861 h 1394"/>
                <a:gd name="T26" fmla="*/ 221 w 975"/>
                <a:gd name="T27" fmla="*/ 693 h 1394"/>
                <a:gd name="T28" fmla="*/ 125 w 975"/>
                <a:gd name="T29" fmla="*/ 597 h 1394"/>
                <a:gd name="T30" fmla="*/ 245 w 975"/>
                <a:gd name="T31" fmla="*/ 597 h 1394"/>
                <a:gd name="T32" fmla="*/ 406 w 975"/>
                <a:gd name="T33" fmla="*/ 1267 h 1394"/>
                <a:gd name="T34" fmla="*/ 310 w 975"/>
                <a:gd name="T35" fmla="*/ 1243 h 1394"/>
                <a:gd name="T36" fmla="*/ 406 w 975"/>
                <a:gd name="T37" fmla="*/ 1147 h 1394"/>
                <a:gd name="T38" fmla="*/ 406 w 975"/>
                <a:gd name="T39" fmla="*/ 1267 h 1394"/>
                <a:gd name="T40" fmla="*/ 328 w 975"/>
                <a:gd name="T41" fmla="*/ 1076 h 1394"/>
                <a:gd name="T42" fmla="*/ 328 w 975"/>
                <a:gd name="T43" fmla="*/ 956 h 1394"/>
                <a:gd name="T44" fmla="*/ 430 w 975"/>
                <a:gd name="T45" fmla="*/ 1052 h 1394"/>
                <a:gd name="T46" fmla="*/ 406 w 975"/>
                <a:gd name="T47" fmla="*/ 884 h 1394"/>
                <a:gd name="T48" fmla="*/ 310 w 975"/>
                <a:gd name="T49" fmla="*/ 789 h 1394"/>
                <a:gd name="T50" fmla="*/ 430 w 975"/>
                <a:gd name="T51" fmla="*/ 789 h 1394"/>
                <a:gd name="T52" fmla="*/ 406 w 975"/>
                <a:gd name="T53" fmla="*/ 693 h 1394"/>
                <a:gd name="T54" fmla="*/ 310 w 975"/>
                <a:gd name="T55" fmla="*/ 669 h 1394"/>
                <a:gd name="T56" fmla="*/ 406 w 975"/>
                <a:gd name="T57" fmla="*/ 574 h 1394"/>
                <a:gd name="T58" fmla="*/ 406 w 975"/>
                <a:gd name="T59" fmla="*/ 693 h 1394"/>
                <a:gd name="T60" fmla="*/ 514 w 975"/>
                <a:gd name="T61" fmla="*/ 1267 h 1394"/>
                <a:gd name="T62" fmla="*/ 514 w 975"/>
                <a:gd name="T63" fmla="*/ 1147 h 1394"/>
                <a:gd name="T64" fmla="*/ 615 w 975"/>
                <a:gd name="T65" fmla="*/ 1243 h 1394"/>
                <a:gd name="T66" fmla="*/ 591 w 975"/>
                <a:gd name="T67" fmla="*/ 1076 h 1394"/>
                <a:gd name="T68" fmla="*/ 496 w 975"/>
                <a:gd name="T69" fmla="*/ 980 h 1394"/>
                <a:gd name="T70" fmla="*/ 615 w 975"/>
                <a:gd name="T71" fmla="*/ 980 h 1394"/>
                <a:gd name="T72" fmla="*/ 591 w 975"/>
                <a:gd name="T73" fmla="*/ 884 h 1394"/>
                <a:gd name="T74" fmla="*/ 496 w 975"/>
                <a:gd name="T75" fmla="*/ 861 h 1394"/>
                <a:gd name="T76" fmla="*/ 591 w 975"/>
                <a:gd name="T77" fmla="*/ 765 h 1394"/>
                <a:gd name="T78" fmla="*/ 591 w 975"/>
                <a:gd name="T79" fmla="*/ 884 h 1394"/>
                <a:gd name="T80" fmla="*/ 514 w 975"/>
                <a:gd name="T81" fmla="*/ 693 h 1394"/>
                <a:gd name="T82" fmla="*/ 514 w 975"/>
                <a:gd name="T83" fmla="*/ 574 h 1394"/>
                <a:gd name="T84" fmla="*/ 615 w 975"/>
                <a:gd name="T85" fmla="*/ 669 h 1394"/>
                <a:gd name="T86" fmla="*/ 831 w 975"/>
                <a:gd name="T87" fmla="*/ 1267 h 1394"/>
                <a:gd name="T88" fmla="*/ 729 w 975"/>
                <a:gd name="T89" fmla="*/ 980 h 1394"/>
                <a:gd name="T90" fmla="*/ 848 w 975"/>
                <a:gd name="T91" fmla="*/ 980 h 1394"/>
                <a:gd name="T92" fmla="*/ 831 w 975"/>
                <a:gd name="T93" fmla="*/ 884 h 1394"/>
                <a:gd name="T94" fmla="*/ 729 w 975"/>
                <a:gd name="T95" fmla="*/ 861 h 1394"/>
                <a:gd name="T96" fmla="*/ 831 w 975"/>
                <a:gd name="T97" fmla="*/ 765 h 1394"/>
                <a:gd name="T98" fmla="*/ 831 w 975"/>
                <a:gd name="T99" fmla="*/ 884 h 1394"/>
                <a:gd name="T100" fmla="*/ 753 w 975"/>
                <a:gd name="T101" fmla="*/ 693 h 1394"/>
                <a:gd name="T102" fmla="*/ 753 w 975"/>
                <a:gd name="T103" fmla="*/ 574 h 1394"/>
                <a:gd name="T104" fmla="*/ 848 w 975"/>
                <a:gd name="T105" fmla="*/ 669 h 1394"/>
                <a:gd name="T106" fmla="*/ 836 w 975"/>
                <a:gd name="T107" fmla="*/ 382 h 1394"/>
                <a:gd name="T108" fmla="*/ 125 w 975"/>
                <a:gd name="T109" fmla="*/ 137 h 1394"/>
                <a:gd name="T110" fmla="*/ 848 w 975"/>
                <a:gd name="T111" fmla="*/ 137 h 1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975" h="1394">
                  <a:moveTo>
                    <a:pt x="0" y="71"/>
                  </a:moveTo>
                  <a:lnTo>
                    <a:pt x="0" y="71"/>
                  </a:lnTo>
                  <a:cubicBezTo>
                    <a:pt x="0" y="1321"/>
                    <a:pt x="0" y="1321"/>
                    <a:pt x="0" y="1321"/>
                  </a:cubicBezTo>
                  <a:cubicBezTo>
                    <a:pt x="0" y="1357"/>
                    <a:pt x="30" y="1393"/>
                    <a:pt x="71" y="1393"/>
                  </a:cubicBezTo>
                  <a:cubicBezTo>
                    <a:pt x="902" y="1393"/>
                    <a:pt x="902" y="1393"/>
                    <a:pt x="902" y="1393"/>
                  </a:cubicBezTo>
                  <a:cubicBezTo>
                    <a:pt x="944" y="1393"/>
                    <a:pt x="974" y="1357"/>
                    <a:pt x="974" y="1321"/>
                  </a:cubicBezTo>
                  <a:cubicBezTo>
                    <a:pt x="974" y="71"/>
                    <a:pt x="974" y="71"/>
                    <a:pt x="974" y="71"/>
                  </a:cubicBezTo>
                  <a:cubicBezTo>
                    <a:pt x="974" y="30"/>
                    <a:pt x="944" y="0"/>
                    <a:pt x="902" y="0"/>
                  </a:cubicBezTo>
                  <a:cubicBezTo>
                    <a:pt x="71" y="0"/>
                    <a:pt x="71" y="0"/>
                    <a:pt x="71" y="0"/>
                  </a:cubicBezTo>
                  <a:cubicBezTo>
                    <a:pt x="30" y="0"/>
                    <a:pt x="0" y="30"/>
                    <a:pt x="0" y="71"/>
                  </a:cubicBezTo>
                  <a:close/>
                  <a:moveTo>
                    <a:pt x="221" y="1267"/>
                  </a:moveTo>
                  <a:lnTo>
                    <a:pt x="221" y="1267"/>
                  </a:lnTo>
                  <a:cubicBezTo>
                    <a:pt x="149" y="1267"/>
                    <a:pt x="149" y="1267"/>
                    <a:pt x="149" y="1267"/>
                  </a:cubicBezTo>
                  <a:cubicBezTo>
                    <a:pt x="137" y="1267"/>
                    <a:pt x="125" y="1255"/>
                    <a:pt x="125" y="1243"/>
                  </a:cubicBezTo>
                  <a:cubicBezTo>
                    <a:pt x="125" y="1171"/>
                    <a:pt x="125" y="1171"/>
                    <a:pt x="125" y="1171"/>
                  </a:cubicBezTo>
                  <a:cubicBezTo>
                    <a:pt x="125" y="1159"/>
                    <a:pt x="137" y="1147"/>
                    <a:pt x="149" y="1147"/>
                  </a:cubicBezTo>
                  <a:cubicBezTo>
                    <a:pt x="221" y="1147"/>
                    <a:pt x="221" y="1147"/>
                    <a:pt x="221" y="1147"/>
                  </a:cubicBezTo>
                  <a:cubicBezTo>
                    <a:pt x="233" y="1147"/>
                    <a:pt x="245" y="1159"/>
                    <a:pt x="245" y="1171"/>
                  </a:cubicBezTo>
                  <a:cubicBezTo>
                    <a:pt x="245" y="1243"/>
                    <a:pt x="245" y="1243"/>
                    <a:pt x="245" y="1243"/>
                  </a:cubicBezTo>
                  <a:cubicBezTo>
                    <a:pt x="245" y="1255"/>
                    <a:pt x="233" y="1267"/>
                    <a:pt x="221" y="1267"/>
                  </a:cubicBezTo>
                  <a:close/>
                  <a:moveTo>
                    <a:pt x="221" y="1076"/>
                  </a:moveTo>
                  <a:lnTo>
                    <a:pt x="221" y="1076"/>
                  </a:lnTo>
                  <a:cubicBezTo>
                    <a:pt x="149" y="1076"/>
                    <a:pt x="149" y="1076"/>
                    <a:pt x="149" y="1076"/>
                  </a:cubicBezTo>
                  <a:cubicBezTo>
                    <a:pt x="137" y="1076"/>
                    <a:pt x="125" y="1064"/>
                    <a:pt x="125" y="1052"/>
                  </a:cubicBezTo>
                  <a:cubicBezTo>
                    <a:pt x="125" y="980"/>
                    <a:pt x="125" y="980"/>
                    <a:pt x="125" y="980"/>
                  </a:cubicBezTo>
                  <a:cubicBezTo>
                    <a:pt x="125" y="968"/>
                    <a:pt x="137" y="956"/>
                    <a:pt x="149" y="956"/>
                  </a:cubicBezTo>
                  <a:cubicBezTo>
                    <a:pt x="221" y="956"/>
                    <a:pt x="221" y="956"/>
                    <a:pt x="221" y="956"/>
                  </a:cubicBezTo>
                  <a:cubicBezTo>
                    <a:pt x="233" y="956"/>
                    <a:pt x="245" y="968"/>
                    <a:pt x="245" y="980"/>
                  </a:cubicBezTo>
                  <a:cubicBezTo>
                    <a:pt x="245" y="1052"/>
                    <a:pt x="245" y="1052"/>
                    <a:pt x="245" y="1052"/>
                  </a:cubicBezTo>
                  <a:cubicBezTo>
                    <a:pt x="245" y="1064"/>
                    <a:pt x="233" y="1076"/>
                    <a:pt x="221" y="1076"/>
                  </a:cubicBezTo>
                  <a:close/>
                  <a:moveTo>
                    <a:pt x="221" y="884"/>
                  </a:moveTo>
                  <a:lnTo>
                    <a:pt x="221" y="884"/>
                  </a:lnTo>
                  <a:cubicBezTo>
                    <a:pt x="149" y="884"/>
                    <a:pt x="149" y="884"/>
                    <a:pt x="149" y="884"/>
                  </a:cubicBezTo>
                  <a:cubicBezTo>
                    <a:pt x="137" y="884"/>
                    <a:pt x="125" y="878"/>
                    <a:pt x="125" y="861"/>
                  </a:cubicBezTo>
                  <a:cubicBezTo>
                    <a:pt x="125" y="789"/>
                    <a:pt x="125" y="789"/>
                    <a:pt x="125" y="789"/>
                  </a:cubicBezTo>
                  <a:cubicBezTo>
                    <a:pt x="125" y="777"/>
                    <a:pt x="137" y="765"/>
                    <a:pt x="149" y="765"/>
                  </a:cubicBezTo>
                  <a:cubicBezTo>
                    <a:pt x="221" y="765"/>
                    <a:pt x="221" y="765"/>
                    <a:pt x="221" y="765"/>
                  </a:cubicBezTo>
                  <a:cubicBezTo>
                    <a:pt x="233" y="765"/>
                    <a:pt x="245" y="777"/>
                    <a:pt x="245" y="789"/>
                  </a:cubicBezTo>
                  <a:cubicBezTo>
                    <a:pt x="245" y="861"/>
                    <a:pt x="245" y="861"/>
                    <a:pt x="245" y="861"/>
                  </a:cubicBezTo>
                  <a:cubicBezTo>
                    <a:pt x="245" y="878"/>
                    <a:pt x="233" y="884"/>
                    <a:pt x="221" y="884"/>
                  </a:cubicBezTo>
                  <a:close/>
                  <a:moveTo>
                    <a:pt x="221" y="693"/>
                  </a:moveTo>
                  <a:lnTo>
                    <a:pt x="221" y="693"/>
                  </a:lnTo>
                  <a:cubicBezTo>
                    <a:pt x="149" y="693"/>
                    <a:pt x="149" y="693"/>
                    <a:pt x="149" y="693"/>
                  </a:cubicBezTo>
                  <a:cubicBezTo>
                    <a:pt x="137" y="693"/>
                    <a:pt x="125" y="687"/>
                    <a:pt x="125" y="669"/>
                  </a:cubicBezTo>
                  <a:cubicBezTo>
                    <a:pt x="125" y="597"/>
                    <a:pt x="125" y="597"/>
                    <a:pt x="125" y="597"/>
                  </a:cubicBezTo>
                  <a:cubicBezTo>
                    <a:pt x="125" y="585"/>
                    <a:pt x="137" y="574"/>
                    <a:pt x="149" y="574"/>
                  </a:cubicBezTo>
                  <a:cubicBezTo>
                    <a:pt x="221" y="574"/>
                    <a:pt x="221" y="574"/>
                    <a:pt x="221" y="574"/>
                  </a:cubicBezTo>
                  <a:cubicBezTo>
                    <a:pt x="233" y="574"/>
                    <a:pt x="245" y="585"/>
                    <a:pt x="245" y="597"/>
                  </a:cubicBezTo>
                  <a:cubicBezTo>
                    <a:pt x="245" y="669"/>
                    <a:pt x="245" y="669"/>
                    <a:pt x="245" y="669"/>
                  </a:cubicBezTo>
                  <a:cubicBezTo>
                    <a:pt x="245" y="687"/>
                    <a:pt x="233" y="693"/>
                    <a:pt x="221" y="693"/>
                  </a:cubicBezTo>
                  <a:close/>
                  <a:moveTo>
                    <a:pt x="406" y="1267"/>
                  </a:moveTo>
                  <a:lnTo>
                    <a:pt x="406" y="1267"/>
                  </a:lnTo>
                  <a:cubicBezTo>
                    <a:pt x="328" y="1267"/>
                    <a:pt x="328" y="1267"/>
                    <a:pt x="328" y="1267"/>
                  </a:cubicBezTo>
                  <a:cubicBezTo>
                    <a:pt x="316" y="1267"/>
                    <a:pt x="310" y="1255"/>
                    <a:pt x="310" y="1243"/>
                  </a:cubicBezTo>
                  <a:cubicBezTo>
                    <a:pt x="310" y="1171"/>
                    <a:pt x="310" y="1171"/>
                    <a:pt x="310" y="1171"/>
                  </a:cubicBezTo>
                  <a:cubicBezTo>
                    <a:pt x="310" y="1159"/>
                    <a:pt x="316" y="1147"/>
                    <a:pt x="328" y="1147"/>
                  </a:cubicBezTo>
                  <a:cubicBezTo>
                    <a:pt x="406" y="1147"/>
                    <a:pt x="406" y="1147"/>
                    <a:pt x="406" y="1147"/>
                  </a:cubicBezTo>
                  <a:cubicBezTo>
                    <a:pt x="418" y="1147"/>
                    <a:pt x="430" y="1159"/>
                    <a:pt x="430" y="1171"/>
                  </a:cubicBezTo>
                  <a:cubicBezTo>
                    <a:pt x="430" y="1243"/>
                    <a:pt x="430" y="1243"/>
                    <a:pt x="430" y="1243"/>
                  </a:cubicBezTo>
                  <a:cubicBezTo>
                    <a:pt x="430" y="1255"/>
                    <a:pt x="418" y="1267"/>
                    <a:pt x="406" y="1267"/>
                  </a:cubicBezTo>
                  <a:close/>
                  <a:moveTo>
                    <a:pt x="406" y="1076"/>
                  </a:moveTo>
                  <a:lnTo>
                    <a:pt x="406" y="1076"/>
                  </a:lnTo>
                  <a:cubicBezTo>
                    <a:pt x="328" y="1076"/>
                    <a:pt x="328" y="1076"/>
                    <a:pt x="328" y="1076"/>
                  </a:cubicBezTo>
                  <a:cubicBezTo>
                    <a:pt x="316" y="1076"/>
                    <a:pt x="310" y="1064"/>
                    <a:pt x="310" y="1052"/>
                  </a:cubicBezTo>
                  <a:cubicBezTo>
                    <a:pt x="310" y="980"/>
                    <a:pt x="310" y="980"/>
                    <a:pt x="310" y="980"/>
                  </a:cubicBezTo>
                  <a:cubicBezTo>
                    <a:pt x="310" y="968"/>
                    <a:pt x="316" y="956"/>
                    <a:pt x="328" y="956"/>
                  </a:cubicBezTo>
                  <a:cubicBezTo>
                    <a:pt x="406" y="956"/>
                    <a:pt x="406" y="956"/>
                    <a:pt x="406" y="956"/>
                  </a:cubicBezTo>
                  <a:cubicBezTo>
                    <a:pt x="418" y="956"/>
                    <a:pt x="430" y="968"/>
                    <a:pt x="430" y="980"/>
                  </a:cubicBezTo>
                  <a:cubicBezTo>
                    <a:pt x="430" y="1052"/>
                    <a:pt x="430" y="1052"/>
                    <a:pt x="430" y="1052"/>
                  </a:cubicBezTo>
                  <a:cubicBezTo>
                    <a:pt x="430" y="1064"/>
                    <a:pt x="418" y="1076"/>
                    <a:pt x="406" y="1076"/>
                  </a:cubicBezTo>
                  <a:close/>
                  <a:moveTo>
                    <a:pt x="406" y="884"/>
                  </a:moveTo>
                  <a:lnTo>
                    <a:pt x="406" y="884"/>
                  </a:lnTo>
                  <a:cubicBezTo>
                    <a:pt x="328" y="884"/>
                    <a:pt x="328" y="884"/>
                    <a:pt x="328" y="884"/>
                  </a:cubicBezTo>
                  <a:cubicBezTo>
                    <a:pt x="316" y="884"/>
                    <a:pt x="310" y="878"/>
                    <a:pt x="310" y="861"/>
                  </a:cubicBezTo>
                  <a:cubicBezTo>
                    <a:pt x="310" y="789"/>
                    <a:pt x="310" y="789"/>
                    <a:pt x="310" y="789"/>
                  </a:cubicBezTo>
                  <a:cubicBezTo>
                    <a:pt x="310" y="777"/>
                    <a:pt x="316" y="765"/>
                    <a:pt x="328" y="765"/>
                  </a:cubicBezTo>
                  <a:cubicBezTo>
                    <a:pt x="406" y="765"/>
                    <a:pt x="406" y="765"/>
                    <a:pt x="406" y="765"/>
                  </a:cubicBezTo>
                  <a:cubicBezTo>
                    <a:pt x="418" y="765"/>
                    <a:pt x="430" y="777"/>
                    <a:pt x="430" y="789"/>
                  </a:cubicBezTo>
                  <a:cubicBezTo>
                    <a:pt x="430" y="861"/>
                    <a:pt x="430" y="861"/>
                    <a:pt x="430" y="861"/>
                  </a:cubicBezTo>
                  <a:cubicBezTo>
                    <a:pt x="430" y="878"/>
                    <a:pt x="418" y="884"/>
                    <a:pt x="406" y="884"/>
                  </a:cubicBezTo>
                  <a:close/>
                  <a:moveTo>
                    <a:pt x="406" y="693"/>
                  </a:moveTo>
                  <a:lnTo>
                    <a:pt x="406" y="693"/>
                  </a:lnTo>
                  <a:cubicBezTo>
                    <a:pt x="328" y="693"/>
                    <a:pt x="328" y="693"/>
                    <a:pt x="328" y="693"/>
                  </a:cubicBezTo>
                  <a:cubicBezTo>
                    <a:pt x="316" y="693"/>
                    <a:pt x="310" y="687"/>
                    <a:pt x="310" y="669"/>
                  </a:cubicBezTo>
                  <a:cubicBezTo>
                    <a:pt x="310" y="597"/>
                    <a:pt x="310" y="597"/>
                    <a:pt x="310" y="597"/>
                  </a:cubicBezTo>
                  <a:cubicBezTo>
                    <a:pt x="310" y="585"/>
                    <a:pt x="316" y="574"/>
                    <a:pt x="328" y="574"/>
                  </a:cubicBezTo>
                  <a:cubicBezTo>
                    <a:pt x="406" y="574"/>
                    <a:pt x="406" y="574"/>
                    <a:pt x="406" y="574"/>
                  </a:cubicBezTo>
                  <a:cubicBezTo>
                    <a:pt x="418" y="574"/>
                    <a:pt x="430" y="585"/>
                    <a:pt x="430" y="597"/>
                  </a:cubicBezTo>
                  <a:cubicBezTo>
                    <a:pt x="430" y="669"/>
                    <a:pt x="430" y="669"/>
                    <a:pt x="430" y="669"/>
                  </a:cubicBezTo>
                  <a:cubicBezTo>
                    <a:pt x="430" y="687"/>
                    <a:pt x="418" y="693"/>
                    <a:pt x="406" y="693"/>
                  </a:cubicBezTo>
                  <a:close/>
                  <a:moveTo>
                    <a:pt x="591" y="1267"/>
                  </a:moveTo>
                  <a:lnTo>
                    <a:pt x="591" y="1267"/>
                  </a:lnTo>
                  <a:cubicBezTo>
                    <a:pt x="514" y="1267"/>
                    <a:pt x="514" y="1267"/>
                    <a:pt x="514" y="1267"/>
                  </a:cubicBezTo>
                  <a:cubicBezTo>
                    <a:pt x="502" y="1267"/>
                    <a:pt x="496" y="1255"/>
                    <a:pt x="496" y="1243"/>
                  </a:cubicBezTo>
                  <a:cubicBezTo>
                    <a:pt x="496" y="1171"/>
                    <a:pt x="496" y="1171"/>
                    <a:pt x="496" y="1171"/>
                  </a:cubicBezTo>
                  <a:cubicBezTo>
                    <a:pt x="496" y="1159"/>
                    <a:pt x="502" y="1147"/>
                    <a:pt x="514" y="1147"/>
                  </a:cubicBezTo>
                  <a:cubicBezTo>
                    <a:pt x="591" y="1147"/>
                    <a:pt x="591" y="1147"/>
                    <a:pt x="591" y="1147"/>
                  </a:cubicBezTo>
                  <a:cubicBezTo>
                    <a:pt x="603" y="1147"/>
                    <a:pt x="615" y="1159"/>
                    <a:pt x="615" y="1171"/>
                  </a:cubicBezTo>
                  <a:cubicBezTo>
                    <a:pt x="615" y="1243"/>
                    <a:pt x="615" y="1243"/>
                    <a:pt x="615" y="1243"/>
                  </a:cubicBezTo>
                  <a:cubicBezTo>
                    <a:pt x="615" y="1255"/>
                    <a:pt x="603" y="1267"/>
                    <a:pt x="591" y="1267"/>
                  </a:cubicBezTo>
                  <a:close/>
                  <a:moveTo>
                    <a:pt x="591" y="1076"/>
                  </a:moveTo>
                  <a:lnTo>
                    <a:pt x="591" y="1076"/>
                  </a:lnTo>
                  <a:cubicBezTo>
                    <a:pt x="514" y="1076"/>
                    <a:pt x="514" y="1076"/>
                    <a:pt x="514" y="1076"/>
                  </a:cubicBezTo>
                  <a:cubicBezTo>
                    <a:pt x="502" y="1076"/>
                    <a:pt x="496" y="1064"/>
                    <a:pt x="496" y="1052"/>
                  </a:cubicBezTo>
                  <a:cubicBezTo>
                    <a:pt x="496" y="980"/>
                    <a:pt x="496" y="980"/>
                    <a:pt x="496" y="980"/>
                  </a:cubicBezTo>
                  <a:cubicBezTo>
                    <a:pt x="496" y="968"/>
                    <a:pt x="502" y="956"/>
                    <a:pt x="514" y="956"/>
                  </a:cubicBezTo>
                  <a:cubicBezTo>
                    <a:pt x="591" y="956"/>
                    <a:pt x="591" y="956"/>
                    <a:pt x="591" y="956"/>
                  </a:cubicBezTo>
                  <a:cubicBezTo>
                    <a:pt x="603" y="956"/>
                    <a:pt x="615" y="968"/>
                    <a:pt x="615" y="980"/>
                  </a:cubicBezTo>
                  <a:cubicBezTo>
                    <a:pt x="615" y="1052"/>
                    <a:pt x="615" y="1052"/>
                    <a:pt x="615" y="1052"/>
                  </a:cubicBezTo>
                  <a:cubicBezTo>
                    <a:pt x="615" y="1064"/>
                    <a:pt x="603" y="1076"/>
                    <a:pt x="591" y="1076"/>
                  </a:cubicBezTo>
                  <a:close/>
                  <a:moveTo>
                    <a:pt x="591" y="884"/>
                  </a:moveTo>
                  <a:lnTo>
                    <a:pt x="591" y="884"/>
                  </a:lnTo>
                  <a:cubicBezTo>
                    <a:pt x="514" y="884"/>
                    <a:pt x="514" y="884"/>
                    <a:pt x="514" y="884"/>
                  </a:cubicBezTo>
                  <a:cubicBezTo>
                    <a:pt x="502" y="884"/>
                    <a:pt x="496" y="878"/>
                    <a:pt x="496" y="861"/>
                  </a:cubicBezTo>
                  <a:cubicBezTo>
                    <a:pt x="496" y="789"/>
                    <a:pt x="496" y="789"/>
                    <a:pt x="496" y="789"/>
                  </a:cubicBezTo>
                  <a:cubicBezTo>
                    <a:pt x="496" y="777"/>
                    <a:pt x="502" y="765"/>
                    <a:pt x="514" y="765"/>
                  </a:cubicBezTo>
                  <a:cubicBezTo>
                    <a:pt x="591" y="765"/>
                    <a:pt x="591" y="765"/>
                    <a:pt x="591" y="765"/>
                  </a:cubicBezTo>
                  <a:cubicBezTo>
                    <a:pt x="603" y="765"/>
                    <a:pt x="615" y="777"/>
                    <a:pt x="615" y="789"/>
                  </a:cubicBezTo>
                  <a:cubicBezTo>
                    <a:pt x="615" y="861"/>
                    <a:pt x="615" y="861"/>
                    <a:pt x="615" y="861"/>
                  </a:cubicBezTo>
                  <a:cubicBezTo>
                    <a:pt x="615" y="878"/>
                    <a:pt x="603" y="884"/>
                    <a:pt x="591" y="884"/>
                  </a:cubicBezTo>
                  <a:close/>
                  <a:moveTo>
                    <a:pt x="591" y="693"/>
                  </a:moveTo>
                  <a:lnTo>
                    <a:pt x="591" y="693"/>
                  </a:lnTo>
                  <a:cubicBezTo>
                    <a:pt x="514" y="693"/>
                    <a:pt x="514" y="693"/>
                    <a:pt x="514" y="693"/>
                  </a:cubicBezTo>
                  <a:cubicBezTo>
                    <a:pt x="502" y="693"/>
                    <a:pt x="496" y="687"/>
                    <a:pt x="496" y="669"/>
                  </a:cubicBezTo>
                  <a:cubicBezTo>
                    <a:pt x="496" y="597"/>
                    <a:pt x="496" y="597"/>
                    <a:pt x="496" y="597"/>
                  </a:cubicBezTo>
                  <a:cubicBezTo>
                    <a:pt x="496" y="585"/>
                    <a:pt x="502" y="574"/>
                    <a:pt x="514" y="574"/>
                  </a:cubicBezTo>
                  <a:cubicBezTo>
                    <a:pt x="591" y="574"/>
                    <a:pt x="591" y="574"/>
                    <a:pt x="591" y="574"/>
                  </a:cubicBezTo>
                  <a:cubicBezTo>
                    <a:pt x="603" y="574"/>
                    <a:pt x="615" y="585"/>
                    <a:pt x="615" y="597"/>
                  </a:cubicBezTo>
                  <a:cubicBezTo>
                    <a:pt x="615" y="669"/>
                    <a:pt x="615" y="669"/>
                    <a:pt x="615" y="669"/>
                  </a:cubicBezTo>
                  <a:cubicBezTo>
                    <a:pt x="615" y="687"/>
                    <a:pt x="603" y="693"/>
                    <a:pt x="591" y="693"/>
                  </a:cubicBezTo>
                  <a:close/>
                  <a:moveTo>
                    <a:pt x="831" y="1267"/>
                  </a:moveTo>
                  <a:lnTo>
                    <a:pt x="831" y="1267"/>
                  </a:lnTo>
                  <a:cubicBezTo>
                    <a:pt x="753" y="1267"/>
                    <a:pt x="753" y="1267"/>
                    <a:pt x="753" y="1267"/>
                  </a:cubicBezTo>
                  <a:cubicBezTo>
                    <a:pt x="741" y="1267"/>
                    <a:pt x="729" y="1255"/>
                    <a:pt x="729" y="1243"/>
                  </a:cubicBezTo>
                  <a:cubicBezTo>
                    <a:pt x="729" y="980"/>
                    <a:pt x="729" y="980"/>
                    <a:pt x="729" y="980"/>
                  </a:cubicBezTo>
                  <a:cubicBezTo>
                    <a:pt x="729" y="968"/>
                    <a:pt x="741" y="956"/>
                    <a:pt x="753" y="956"/>
                  </a:cubicBezTo>
                  <a:cubicBezTo>
                    <a:pt x="831" y="956"/>
                    <a:pt x="831" y="956"/>
                    <a:pt x="831" y="956"/>
                  </a:cubicBezTo>
                  <a:cubicBezTo>
                    <a:pt x="843" y="956"/>
                    <a:pt x="848" y="968"/>
                    <a:pt x="848" y="980"/>
                  </a:cubicBezTo>
                  <a:cubicBezTo>
                    <a:pt x="848" y="1243"/>
                    <a:pt x="848" y="1243"/>
                    <a:pt x="848" y="1243"/>
                  </a:cubicBezTo>
                  <a:cubicBezTo>
                    <a:pt x="848" y="1255"/>
                    <a:pt x="843" y="1267"/>
                    <a:pt x="831" y="1267"/>
                  </a:cubicBezTo>
                  <a:close/>
                  <a:moveTo>
                    <a:pt x="831" y="884"/>
                  </a:moveTo>
                  <a:lnTo>
                    <a:pt x="831" y="884"/>
                  </a:lnTo>
                  <a:cubicBezTo>
                    <a:pt x="753" y="884"/>
                    <a:pt x="753" y="884"/>
                    <a:pt x="753" y="884"/>
                  </a:cubicBezTo>
                  <a:cubicBezTo>
                    <a:pt x="741" y="884"/>
                    <a:pt x="729" y="878"/>
                    <a:pt x="729" y="861"/>
                  </a:cubicBezTo>
                  <a:cubicBezTo>
                    <a:pt x="729" y="789"/>
                    <a:pt x="729" y="789"/>
                    <a:pt x="729" y="789"/>
                  </a:cubicBezTo>
                  <a:cubicBezTo>
                    <a:pt x="729" y="777"/>
                    <a:pt x="741" y="765"/>
                    <a:pt x="753" y="765"/>
                  </a:cubicBezTo>
                  <a:cubicBezTo>
                    <a:pt x="831" y="765"/>
                    <a:pt x="831" y="765"/>
                    <a:pt x="831" y="765"/>
                  </a:cubicBezTo>
                  <a:cubicBezTo>
                    <a:pt x="843" y="765"/>
                    <a:pt x="848" y="777"/>
                    <a:pt x="848" y="789"/>
                  </a:cubicBezTo>
                  <a:cubicBezTo>
                    <a:pt x="848" y="861"/>
                    <a:pt x="848" y="861"/>
                    <a:pt x="848" y="861"/>
                  </a:cubicBezTo>
                  <a:cubicBezTo>
                    <a:pt x="848" y="878"/>
                    <a:pt x="843" y="884"/>
                    <a:pt x="831" y="884"/>
                  </a:cubicBezTo>
                  <a:close/>
                  <a:moveTo>
                    <a:pt x="831" y="693"/>
                  </a:moveTo>
                  <a:lnTo>
                    <a:pt x="831" y="693"/>
                  </a:lnTo>
                  <a:cubicBezTo>
                    <a:pt x="753" y="693"/>
                    <a:pt x="753" y="693"/>
                    <a:pt x="753" y="693"/>
                  </a:cubicBezTo>
                  <a:cubicBezTo>
                    <a:pt x="741" y="693"/>
                    <a:pt x="729" y="687"/>
                    <a:pt x="729" y="669"/>
                  </a:cubicBezTo>
                  <a:cubicBezTo>
                    <a:pt x="729" y="597"/>
                    <a:pt x="729" y="597"/>
                    <a:pt x="729" y="597"/>
                  </a:cubicBezTo>
                  <a:cubicBezTo>
                    <a:pt x="729" y="585"/>
                    <a:pt x="741" y="574"/>
                    <a:pt x="753" y="574"/>
                  </a:cubicBezTo>
                  <a:cubicBezTo>
                    <a:pt x="831" y="574"/>
                    <a:pt x="831" y="574"/>
                    <a:pt x="831" y="574"/>
                  </a:cubicBezTo>
                  <a:cubicBezTo>
                    <a:pt x="843" y="574"/>
                    <a:pt x="848" y="585"/>
                    <a:pt x="848" y="597"/>
                  </a:cubicBezTo>
                  <a:cubicBezTo>
                    <a:pt x="848" y="669"/>
                    <a:pt x="848" y="669"/>
                    <a:pt x="848" y="669"/>
                  </a:cubicBezTo>
                  <a:cubicBezTo>
                    <a:pt x="848" y="687"/>
                    <a:pt x="843" y="693"/>
                    <a:pt x="831" y="693"/>
                  </a:cubicBezTo>
                  <a:close/>
                  <a:moveTo>
                    <a:pt x="836" y="382"/>
                  </a:moveTo>
                  <a:lnTo>
                    <a:pt x="836" y="382"/>
                  </a:lnTo>
                  <a:cubicBezTo>
                    <a:pt x="137" y="382"/>
                    <a:pt x="137" y="382"/>
                    <a:pt x="137" y="382"/>
                  </a:cubicBezTo>
                  <a:cubicBezTo>
                    <a:pt x="131" y="382"/>
                    <a:pt x="125" y="370"/>
                    <a:pt x="125" y="364"/>
                  </a:cubicBezTo>
                  <a:cubicBezTo>
                    <a:pt x="125" y="137"/>
                    <a:pt x="125" y="137"/>
                    <a:pt x="125" y="137"/>
                  </a:cubicBezTo>
                  <a:cubicBezTo>
                    <a:pt x="125" y="131"/>
                    <a:pt x="131" y="125"/>
                    <a:pt x="137" y="125"/>
                  </a:cubicBezTo>
                  <a:cubicBezTo>
                    <a:pt x="836" y="125"/>
                    <a:pt x="836" y="125"/>
                    <a:pt x="836" y="125"/>
                  </a:cubicBezTo>
                  <a:cubicBezTo>
                    <a:pt x="843" y="125"/>
                    <a:pt x="848" y="131"/>
                    <a:pt x="848" y="137"/>
                  </a:cubicBezTo>
                  <a:cubicBezTo>
                    <a:pt x="848" y="364"/>
                    <a:pt x="848" y="364"/>
                    <a:pt x="848" y="364"/>
                  </a:cubicBezTo>
                  <a:cubicBezTo>
                    <a:pt x="848" y="370"/>
                    <a:pt x="843" y="382"/>
                    <a:pt x="836" y="38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17" name="Freeform 91"/>
            <p:cNvSpPr>
              <a:spLocks noChangeArrowheads="1"/>
            </p:cNvSpPr>
            <p:nvPr/>
          </p:nvSpPr>
          <p:spPr bwMode="auto">
            <a:xfrm>
              <a:off x="12377530" y="6061442"/>
              <a:ext cx="69985" cy="99603"/>
            </a:xfrm>
            <a:custGeom>
              <a:avLst/>
              <a:gdLst>
                <a:gd name="T0" fmla="*/ 0 w 115"/>
                <a:gd name="T1" fmla="*/ 42 h 162"/>
                <a:gd name="T2" fmla="*/ 0 w 115"/>
                <a:gd name="T3" fmla="*/ 42 h 162"/>
                <a:gd name="T4" fmla="*/ 36 w 115"/>
                <a:gd name="T5" fmla="*/ 0 h 162"/>
                <a:gd name="T6" fmla="*/ 78 w 115"/>
                <a:gd name="T7" fmla="*/ 0 h 162"/>
                <a:gd name="T8" fmla="*/ 114 w 115"/>
                <a:gd name="T9" fmla="*/ 36 h 162"/>
                <a:gd name="T10" fmla="*/ 114 w 115"/>
                <a:gd name="T11" fmla="*/ 126 h 162"/>
                <a:gd name="T12" fmla="*/ 78 w 115"/>
                <a:gd name="T13" fmla="*/ 161 h 162"/>
                <a:gd name="T14" fmla="*/ 36 w 115"/>
                <a:gd name="T15" fmla="*/ 161 h 162"/>
                <a:gd name="T16" fmla="*/ 0 w 115"/>
                <a:gd name="T17" fmla="*/ 126 h 162"/>
                <a:gd name="T18" fmla="*/ 0 w 115"/>
                <a:gd name="T19" fmla="*/ 42 h 162"/>
                <a:gd name="T20" fmla="*/ 42 w 115"/>
                <a:gd name="T21" fmla="*/ 137 h 162"/>
                <a:gd name="T22" fmla="*/ 42 w 115"/>
                <a:gd name="T23" fmla="*/ 137 h 162"/>
                <a:gd name="T24" fmla="*/ 72 w 115"/>
                <a:gd name="T25" fmla="*/ 137 h 162"/>
                <a:gd name="T26" fmla="*/ 90 w 115"/>
                <a:gd name="T27" fmla="*/ 119 h 162"/>
                <a:gd name="T28" fmla="*/ 90 w 115"/>
                <a:gd name="T29" fmla="*/ 42 h 162"/>
                <a:gd name="T30" fmla="*/ 72 w 115"/>
                <a:gd name="T31" fmla="*/ 24 h 162"/>
                <a:gd name="T32" fmla="*/ 42 w 115"/>
                <a:gd name="T33" fmla="*/ 24 h 162"/>
                <a:gd name="T34" fmla="*/ 24 w 115"/>
                <a:gd name="T35" fmla="*/ 42 h 162"/>
                <a:gd name="T36" fmla="*/ 24 w 115"/>
                <a:gd name="T37" fmla="*/ 119 h 162"/>
                <a:gd name="T38" fmla="*/ 42 w 115"/>
                <a:gd name="T39" fmla="*/ 137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5" h="162">
                  <a:moveTo>
                    <a:pt x="0" y="42"/>
                  </a:moveTo>
                  <a:lnTo>
                    <a:pt x="0" y="42"/>
                  </a:lnTo>
                  <a:cubicBezTo>
                    <a:pt x="0" y="12"/>
                    <a:pt x="12" y="0"/>
                    <a:pt x="36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102" y="0"/>
                    <a:pt x="114" y="18"/>
                    <a:pt x="114" y="36"/>
                  </a:cubicBezTo>
                  <a:cubicBezTo>
                    <a:pt x="114" y="126"/>
                    <a:pt x="114" y="126"/>
                    <a:pt x="114" y="126"/>
                  </a:cubicBezTo>
                  <a:cubicBezTo>
                    <a:pt x="114" y="150"/>
                    <a:pt x="96" y="161"/>
                    <a:pt x="78" y="161"/>
                  </a:cubicBezTo>
                  <a:cubicBezTo>
                    <a:pt x="36" y="161"/>
                    <a:pt x="36" y="161"/>
                    <a:pt x="36" y="161"/>
                  </a:cubicBezTo>
                  <a:cubicBezTo>
                    <a:pt x="12" y="161"/>
                    <a:pt x="0" y="150"/>
                    <a:pt x="0" y="126"/>
                  </a:cubicBezTo>
                  <a:lnTo>
                    <a:pt x="0" y="42"/>
                  </a:lnTo>
                  <a:close/>
                  <a:moveTo>
                    <a:pt x="42" y="137"/>
                  </a:moveTo>
                  <a:lnTo>
                    <a:pt x="42" y="137"/>
                  </a:lnTo>
                  <a:cubicBezTo>
                    <a:pt x="72" y="137"/>
                    <a:pt x="72" y="137"/>
                    <a:pt x="72" y="137"/>
                  </a:cubicBezTo>
                  <a:cubicBezTo>
                    <a:pt x="84" y="137"/>
                    <a:pt x="90" y="132"/>
                    <a:pt x="90" y="119"/>
                  </a:cubicBezTo>
                  <a:cubicBezTo>
                    <a:pt x="90" y="42"/>
                    <a:pt x="90" y="42"/>
                    <a:pt x="90" y="42"/>
                  </a:cubicBezTo>
                  <a:cubicBezTo>
                    <a:pt x="90" y="30"/>
                    <a:pt x="84" y="24"/>
                    <a:pt x="72" y="24"/>
                  </a:cubicBezTo>
                  <a:cubicBezTo>
                    <a:pt x="42" y="24"/>
                    <a:pt x="42" y="24"/>
                    <a:pt x="42" y="24"/>
                  </a:cubicBezTo>
                  <a:cubicBezTo>
                    <a:pt x="30" y="24"/>
                    <a:pt x="24" y="36"/>
                    <a:pt x="24" y="42"/>
                  </a:cubicBezTo>
                  <a:cubicBezTo>
                    <a:pt x="24" y="119"/>
                    <a:pt x="24" y="119"/>
                    <a:pt x="24" y="119"/>
                  </a:cubicBezTo>
                  <a:cubicBezTo>
                    <a:pt x="24" y="137"/>
                    <a:pt x="36" y="137"/>
                    <a:pt x="42" y="13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18" name="Freeform 92"/>
            <p:cNvSpPr>
              <a:spLocks noChangeArrowheads="1"/>
            </p:cNvSpPr>
            <p:nvPr/>
          </p:nvSpPr>
          <p:spPr bwMode="auto">
            <a:xfrm>
              <a:off x="12460974" y="6061442"/>
              <a:ext cx="72676" cy="99603"/>
            </a:xfrm>
            <a:custGeom>
              <a:avLst/>
              <a:gdLst>
                <a:gd name="T0" fmla="*/ 0 w 120"/>
                <a:gd name="T1" fmla="*/ 42 h 162"/>
                <a:gd name="T2" fmla="*/ 0 w 120"/>
                <a:gd name="T3" fmla="*/ 42 h 162"/>
                <a:gd name="T4" fmla="*/ 41 w 120"/>
                <a:gd name="T5" fmla="*/ 0 h 162"/>
                <a:gd name="T6" fmla="*/ 77 w 120"/>
                <a:gd name="T7" fmla="*/ 0 h 162"/>
                <a:gd name="T8" fmla="*/ 119 w 120"/>
                <a:gd name="T9" fmla="*/ 36 h 162"/>
                <a:gd name="T10" fmla="*/ 119 w 120"/>
                <a:gd name="T11" fmla="*/ 126 h 162"/>
                <a:gd name="T12" fmla="*/ 77 w 120"/>
                <a:gd name="T13" fmla="*/ 161 h 162"/>
                <a:gd name="T14" fmla="*/ 41 w 120"/>
                <a:gd name="T15" fmla="*/ 161 h 162"/>
                <a:gd name="T16" fmla="*/ 0 w 120"/>
                <a:gd name="T17" fmla="*/ 126 h 162"/>
                <a:gd name="T18" fmla="*/ 0 w 120"/>
                <a:gd name="T19" fmla="*/ 42 h 162"/>
                <a:gd name="T20" fmla="*/ 48 w 120"/>
                <a:gd name="T21" fmla="*/ 137 h 162"/>
                <a:gd name="T22" fmla="*/ 48 w 120"/>
                <a:gd name="T23" fmla="*/ 137 h 162"/>
                <a:gd name="T24" fmla="*/ 71 w 120"/>
                <a:gd name="T25" fmla="*/ 137 h 162"/>
                <a:gd name="T26" fmla="*/ 89 w 120"/>
                <a:gd name="T27" fmla="*/ 119 h 162"/>
                <a:gd name="T28" fmla="*/ 89 w 120"/>
                <a:gd name="T29" fmla="*/ 42 h 162"/>
                <a:gd name="T30" fmla="*/ 77 w 120"/>
                <a:gd name="T31" fmla="*/ 24 h 162"/>
                <a:gd name="T32" fmla="*/ 48 w 120"/>
                <a:gd name="T33" fmla="*/ 24 h 162"/>
                <a:gd name="T34" fmla="*/ 30 w 120"/>
                <a:gd name="T35" fmla="*/ 42 h 162"/>
                <a:gd name="T36" fmla="*/ 30 w 120"/>
                <a:gd name="T37" fmla="*/ 119 h 162"/>
                <a:gd name="T38" fmla="*/ 48 w 120"/>
                <a:gd name="T39" fmla="*/ 137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20" h="162">
                  <a:moveTo>
                    <a:pt x="0" y="42"/>
                  </a:moveTo>
                  <a:lnTo>
                    <a:pt x="0" y="42"/>
                  </a:lnTo>
                  <a:cubicBezTo>
                    <a:pt x="0" y="12"/>
                    <a:pt x="17" y="0"/>
                    <a:pt x="41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107" y="0"/>
                    <a:pt x="119" y="18"/>
                    <a:pt x="119" y="36"/>
                  </a:cubicBezTo>
                  <a:cubicBezTo>
                    <a:pt x="119" y="126"/>
                    <a:pt x="119" y="126"/>
                    <a:pt x="119" y="126"/>
                  </a:cubicBezTo>
                  <a:cubicBezTo>
                    <a:pt x="119" y="150"/>
                    <a:pt x="101" y="161"/>
                    <a:pt x="77" y="161"/>
                  </a:cubicBezTo>
                  <a:cubicBezTo>
                    <a:pt x="41" y="161"/>
                    <a:pt x="41" y="161"/>
                    <a:pt x="41" y="161"/>
                  </a:cubicBezTo>
                  <a:cubicBezTo>
                    <a:pt x="17" y="161"/>
                    <a:pt x="0" y="150"/>
                    <a:pt x="0" y="126"/>
                  </a:cubicBezTo>
                  <a:lnTo>
                    <a:pt x="0" y="42"/>
                  </a:lnTo>
                  <a:close/>
                  <a:moveTo>
                    <a:pt x="48" y="137"/>
                  </a:moveTo>
                  <a:lnTo>
                    <a:pt x="48" y="137"/>
                  </a:lnTo>
                  <a:cubicBezTo>
                    <a:pt x="71" y="137"/>
                    <a:pt x="71" y="137"/>
                    <a:pt x="71" y="137"/>
                  </a:cubicBezTo>
                  <a:cubicBezTo>
                    <a:pt x="83" y="137"/>
                    <a:pt x="89" y="132"/>
                    <a:pt x="89" y="119"/>
                  </a:cubicBezTo>
                  <a:cubicBezTo>
                    <a:pt x="89" y="42"/>
                    <a:pt x="89" y="42"/>
                    <a:pt x="89" y="42"/>
                  </a:cubicBezTo>
                  <a:cubicBezTo>
                    <a:pt x="89" y="30"/>
                    <a:pt x="89" y="24"/>
                    <a:pt x="77" y="24"/>
                  </a:cubicBezTo>
                  <a:cubicBezTo>
                    <a:pt x="48" y="24"/>
                    <a:pt x="48" y="24"/>
                    <a:pt x="48" y="24"/>
                  </a:cubicBezTo>
                  <a:cubicBezTo>
                    <a:pt x="30" y="24"/>
                    <a:pt x="30" y="36"/>
                    <a:pt x="30" y="42"/>
                  </a:cubicBezTo>
                  <a:cubicBezTo>
                    <a:pt x="30" y="119"/>
                    <a:pt x="30" y="119"/>
                    <a:pt x="30" y="119"/>
                  </a:cubicBezTo>
                  <a:cubicBezTo>
                    <a:pt x="30" y="137"/>
                    <a:pt x="35" y="137"/>
                    <a:pt x="48" y="13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19" name="Freeform 93"/>
            <p:cNvSpPr>
              <a:spLocks noChangeArrowheads="1"/>
            </p:cNvSpPr>
            <p:nvPr/>
          </p:nvSpPr>
          <p:spPr bwMode="auto">
            <a:xfrm>
              <a:off x="12549802" y="6061442"/>
              <a:ext cx="72678" cy="99603"/>
            </a:xfrm>
            <a:custGeom>
              <a:avLst/>
              <a:gdLst>
                <a:gd name="T0" fmla="*/ 0 w 121"/>
                <a:gd name="T1" fmla="*/ 42 h 162"/>
                <a:gd name="T2" fmla="*/ 0 w 121"/>
                <a:gd name="T3" fmla="*/ 42 h 162"/>
                <a:gd name="T4" fmla="*/ 42 w 121"/>
                <a:gd name="T5" fmla="*/ 0 h 162"/>
                <a:gd name="T6" fmla="*/ 78 w 121"/>
                <a:gd name="T7" fmla="*/ 0 h 162"/>
                <a:gd name="T8" fmla="*/ 120 w 121"/>
                <a:gd name="T9" fmla="*/ 36 h 162"/>
                <a:gd name="T10" fmla="*/ 120 w 121"/>
                <a:gd name="T11" fmla="*/ 126 h 162"/>
                <a:gd name="T12" fmla="*/ 78 w 121"/>
                <a:gd name="T13" fmla="*/ 161 h 162"/>
                <a:gd name="T14" fmla="*/ 42 w 121"/>
                <a:gd name="T15" fmla="*/ 161 h 162"/>
                <a:gd name="T16" fmla="*/ 0 w 121"/>
                <a:gd name="T17" fmla="*/ 126 h 162"/>
                <a:gd name="T18" fmla="*/ 0 w 121"/>
                <a:gd name="T19" fmla="*/ 42 h 162"/>
                <a:gd name="T20" fmla="*/ 48 w 121"/>
                <a:gd name="T21" fmla="*/ 137 h 162"/>
                <a:gd name="T22" fmla="*/ 48 w 121"/>
                <a:gd name="T23" fmla="*/ 137 h 162"/>
                <a:gd name="T24" fmla="*/ 72 w 121"/>
                <a:gd name="T25" fmla="*/ 137 h 162"/>
                <a:gd name="T26" fmla="*/ 90 w 121"/>
                <a:gd name="T27" fmla="*/ 119 h 162"/>
                <a:gd name="T28" fmla="*/ 90 w 121"/>
                <a:gd name="T29" fmla="*/ 42 h 162"/>
                <a:gd name="T30" fmla="*/ 72 w 121"/>
                <a:gd name="T31" fmla="*/ 24 h 162"/>
                <a:gd name="T32" fmla="*/ 48 w 121"/>
                <a:gd name="T33" fmla="*/ 24 h 162"/>
                <a:gd name="T34" fmla="*/ 30 w 121"/>
                <a:gd name="T35" fmla="*/ 42 h 162"/>
                <a:gd name="T36" fmla="*/ 30 w 121"/>
                <a:gd name="T37" fmla="*/ 119 h 162"/>
                <a:gd name="T38" fmla="*/ 48 w 121"/>
                <a:gd name="T39" fmla="*/ 137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21" h="162">
                  <a:moveTo>
                    <a:pt x="0" y="42"/>
                  </a:moveTo>
                  <a:lnTo>
                    <a:pt x="0" y="42"/>
                  </a:lnTo>
                  <a:cubicBezTo>
                    <a:pt x="0" y="12"/>
                    <a:pt x="18" y="0"/>
                    <a:pt x="42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108" y="0"/>
                    <a:pt x="120" y="18"/>
                    <a:pt x="120" y="36"/>
                  </a:cubicBezTo>
                  <a:cubicBezTo>
                    <a:pt x="120" y="126"/>
                    <a:pt x="120" y="126"/>
                    <a:pt x="120" y="126"/>
                  </a:cubicBezTo>
                  <a:cubicBezTo>
                    <a:pt x="120" y="150"/>
                    <a:pt x="102" y="161"/>
                    <a:pt x="78" y="161"/>
                  </a:cubicBezTo>
                  <a:cubicBezTo>
                    <a:pt x="42" y="161"/>
                    <a:pt x="42" y="161"/>
                    <a:pt x="42" y="161"/>
                  </a:cubicBezTo>
                  <a:cubicBezTo>
                    <a:pt x="18" y="161"/>
                    <a:pt x="0" y="150"/>
                    <a:pt x="0" y="126"/>
                  </a:cubicBezTo>
                  <a:lnTo>
                    <a:pt x="0" y="42"/>
                  </a:lnTo>
                  <a:close/>
                  <a:moveTo>
                    <a:pt x="48" y="137"/>
                  </a:moveTo>
                  <a:lnTo>
                    <a:pt x="48" y="137"/>
                  </a:lnTo>
                  <a:cubicBezTo>
                    <a:pt x="72" y="137"/>
                    <a:pt x="72" y="137"/>
                    <a:pt x="72" y="137"/>
                  </a:cubicBezTo>
                  <a:cubicBezTo>
                    <a:pt x="84" y="137"/>
                    <a:pt x="90" y="132"/>
                    <a:pt x="90" y="119"/>
                  </a:cubicBezTo>
                  <a:cubicBezTo>
                    <a:pt x="90" y="42"/>
                    <a:pt x="90" y="42"/>
                    <a:pt x="90" y="42"/>
                  </a:cubicBezTo>
                  <a:cubicBezTo>
                    <a:pt x="90" y="30"/>
                    <a:pt x="90" y="24"/>
                    <a:pt x="72" y="24"/>
                  </a:cubicBezTo>
                  <a:cubicBezTo>
                    <a:pt x="48" y="24"/>
                    <a:pt x="48" y="24"/>
                    <a:pt x="48" y="24"/>
                  </a:cubicBezTo>
                  <a:cubicBezTo>
                    <a:pt x="30" y="24"/>
                    <a:pt x="30" y="36"/>
                    <a:pt x="30" y="42"/>
                  </a:cubicBezTo>
                  <a:cubicBezTo>
                    <a:pt x="30" y="119"/>
                    <a:pt x="30" y="119"/>
                    <a:pt x="30" y="119"/>
                  </a:cubicBezTo>
                  <a:cubicBezTo>
                    <a:pt x="30" y="137"/>
                    <a:pt x="36" y="137"/>
                    <a:pt x="48" y="13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20" name="Freeform 94"/>
            <p:cNvSpPr>
              <a:spLocks noChangeArrowheads="1"/>
            </p:cNvSpPr>
            <p:nvPr/>
          </p:nvSpPr>
          <p:spPr bwMode="auto">
            <a:xfrm>
              <a:off x="8875546" y="9722478"/>
              <a:ext cx="1415868" cy="118445"/>
            </a:xfrm>
            <a:custGeom>
              <a:avLst/>
              <a:gdLst>
                <a:gd name="T0" fmla="*/ 2218 w 2321"/>
                <a:gd name="T1" fmla="*/ 191 h 192"/>
                <a:gd name="T2" fmla="*/ 2218 w 2321"/>
                <a:gd name="T3" fmla="*/ 191 h 192"/>
                <a:gd name="T4" fmla="*/ 96 w 2321"/>
                <a:gd name="T5" fmla="*/ 191 h 192"/>
                <a:gd name="T6" fmla="*/ 0 w 2321"/>
                <a:gd name="T7" fmla="*/ 95 h 192"/>
                <a:gd name="T8" fmla="*/ 96 w 2321"/>
                <a:gd name="T9" fmla="*/ 0 h 192"/>
                <a:gd name="T10" fmla="*/ 2218 w 2321"/>
                <a:gd name="T11" fmla="*/ 0 h 192"/>
                <a:gd name="T12" fmla="*/ 2320 w 2321"/>
                <a:gd name="T13" fmla="*/ 95 h 192"/>
                <a:gd name="T14" fmla="*/ 2218 w 2321"/>
                <a:gd name="T15" fmla="*/ 191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21" h="192">
                  <a:moveTo>
                    <a:pt x="2218" y="191"/>
                  </a:moveTo>
                  <a:lnTo>
                    <a:pt x="2218" y="191"/>
                  </a:lnTo>
                  <a:cubicBezTo>
                    <a:pt x="96" y="191"/>
                    <a:pt x="96" y="191"/>
                    <a:pt x="96" y="191"/>
                  </a:cubicBezTo>
                  <a:cubicBezTo>
                    <a:pt x="42" y="191"/>
                    <a:pt x="0" y="149"/>
                    <a:pt x="0" y="95"/>
                  </a:cubicBezTo>
                  <a:cubicBezTo>
                    <a:pt x="0" y="42"/>
                    <a:pt x="42" y="0"/>
                    <a:pt x="96" y="0"/>
                  </a:cubicBezTo>
                  <a:cubicBezTo>
                    <a:pt x="2218" y="0"/>
                    <a:pt x="2218" y="0"/>
                    <a:pt x="2218" y="0"/>
                  </a:cubicBezTo>
                  <a:cubicBezTo>
                    <a:pt x="2272" y="0"/>
                    <a:pt x="2320" y="42"/>
                    <a:pt x="2320" y="95"/>
                  </a:cubicBezTo>
                  <a:cubicBezTo>
                    <a:pt x="2320" y="149"/>
                    <a:pt x="2272" y="191"/>
                    <a:pt x="2218" y="19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21" name="Freeform 95"/>
            <p:cNvSpPr>
              <a:spLocks noChangeArrowheads="1"/>
            </p:cNvSpPr>
            <p:nvPr/>
          </p:nvSpPr>
          <p:spPr bwMode="auto">
            <a:xfrm>
              <a:off x="8875546" y="10874628"/>
              <a:ext cx="1415868" cy="121138"/>
            </a:xfrm>
            <a:custGeom>
              <a:avLst/>
              <a:gdLst>
                <a:gd name="T0" fmla="*/ 2218 w 2321"/>
                <a:gd name="T1" fmla="*/ 197 h 198"/>
                <a:gd name="T2" fmla="*/ 2218 w 2321"/>
                <a:gd name="T3" fmla="*/ 197 h 198"/>
                <a:gd name="T4" fmla="*/ 96 w 2321"/>
                <a:gd name="T5" fmla="*/ 197 h 198"/>
                <a:gd name="T6" fmla="*/ 0 w 2321"/>
                <a:gd name="T7" fmla="*/ 95 h 198"/>
                <a:gd name="T8" fmla="*/ 96 w 2321"/>
                <a:gd name="T9" fmla="*/ 0 h 198"/>
                <a:gd name="T10" fmla="*/ 2218 w 2321"/>
                <a:gd name="T11" fmla="*/ 0 h 198"/>
                <a:gd name="T12" fmla="*/ 2320 w 2321"/>
                <a:gd name="T13" fmla="*/ 95 h 198"/>
                <a:gd name="T14" fmla="*/ 2218 w 2321"/>
                <a:gd name="T15" fmla="*/ 197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21" h="198">
                  <a:moveTo>
                    <a:pt x="2218" y="197"/>
                  </a:moveTo>
                  <a:lnTo>
                    <a:pt x="2218" y="197"/>
                  </a:lnTo>
                  <a:cubicBezTo>
                    <a:pt x="96" y="197"/>
                    <a:pt x="96" y="197"/>
                    <a:pt x="96" y="197"/>
                  </a:cubicBezTo>
                  <a:cubicBezTo>
                    <a:pt x="42" y="197"/>
                    <a:pt x="0" y="149"/>
                    <a:pt x="0" y="95"/>
                  </a:cubicBezTo>
                  <a:cubicBezTo>
                    <a:pt x="0" y="47"/>
                    <a:pt x="42" y="0"/>
                    <a:pt x="96" y="0"/>
                  </a:cubicBezTo>
                  <a:cubicBezTo>
                    <a:pt x="2218" y="0"/>
                    <a:pt x="2218" y="0"/>
                    <a:pt x="2218" y="0"/>
                  </a:cubicBezTo>
                  <a:cubicBezTo>
                    <a:pt x="2272" y="0"/>
                    <a:pt x="2320" y="47"/>
                    <a:pt x="2320" y="95"/>
                  </a:cubicBezTo>
                  <a:cubicBezTo>
                    <a:pt x="2320" y="149"/>
                    <a:pt x="2272" y="197"/>
                    <a:pt x="2218" y="19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22" name="Freeform 96"/>
            <p:cNvSpPr>
              <a:spLocks noChangeArrowheads="1"/>
            </p:cNvSpPr>
            <p:nvPr/>
          </p:nvSpPr>
          <p:spPr bwMode="auto">
            <a:xfrm>
              <a:off x="8929382" y="9776319"/>
              <a:ext cx="1302813" cy="1160226"/>
            </a:xfrm>
            <a:custGeom>
              <a:avLst/>
              <a:gdLst>
                <a:gd name="T0" fmla="*/ 2056 w 2135"/>
                <a:gd name="T1" fmla="*/ 1901 h 1902"/>
                <a:gd name="T2" fmla="*/ 2056 w 2135"/>
                <a:gd name="T3" fmla="*/ 1901 h 1902"/>
                <a:gd name="T4" fmla="*/ 78 w 2135"/>
                <a:gd name="T5" fmla="*/ 1901 h 1902"/>
                <a:gd name="T6" fmla="*/ 0 w 2135"/>
                <a:gd name="T7" fmla="*/ 1830 h 1902"/>
                <a:gd name="T8" fmla="*/ 0 w 2135"/>
                <a:gd name="T9" fmla="*/ 78 h 1902"/>
                <a:gd name="T10" fmla="*/ 78 w 2135"/>
                <a:gd name="T11" fmla="*/ 0 h 1902"/>
                <a:gd name="T12" fmla="*/ 2056 w 2135"/>
                <a:gd name="T13" fmla="*/ 0 h 1902"/>
                <a:gd name="T14" fmla="*/ 2134 w 2135"/>
                <a:gd name="T15" fmla="*/ 78 h 1902"/>
                <a:gd name="T16" fmla="*/ 2134 w 2135"/>
                <a:gd name="T17" fmla="*/ 1830 h 1902"/>
                <a:gd name="T18" fmla="*/ 2056 w 2135"/>
                <a:gd name="T19" fmla="*/ 1901 h 1902"/>
                <a:gd name="T20" fmla="*/ 96 w 2135"/>
                <a:gd name="T21" fmla="*/ 1812 h 1902"/>
                <a:gd name="T22" fmla="*/ 96 w 2135"/>
                <a:gd name="T23" fmla="*/ 1812 h 1902"/>
                <a:gd name="T24" fmla="*/ 2038 w 2135"/>
                <a:gd name="T25" fmla="*/ 1812 h 1902"/>
                <a:gd name="T26" fmla="*/ 2038 w 2135"/>
                <a:gd name="T27" fmla="*/ 90 h 1902"/>
                <a:gd name="T28" fmla="*/ 96 w 2135"/>
                <a:gd name="T29" fmla="*/ 90 h 1902"/>
                <a:gd name="T30" fmla="*/ 96 w 2135"/>
                <a:gd name="T31" fmla="*/ 1812 h 19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135" h="1902">
                  <a:moveTo>
                    <a:pt x="2056" y="1901"/>
                  </a:moveTo>
                  <a:lnTo>
                    <a:pt x="2056" y="1901"/>
                  </a:lnTo>
                  <a:cubicBezTo>
                    <a:pt x="78" y="1901"/>
                    <a:pt x="78" y="1901"/>
                    <a:pt x="78" y="1901"/>
                  </a:cubicBezTo>
                  <a:cubicBezTo>
                    <a:pt x="36" y="1901"/>
                    <a:pt x="0" y="1871"/>
                    <a:pt x="0" y="1830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36"/>
                    <a:pt x="36" y="0"/>
                    <a:pt x="78" y="0"/>
                  </a:cubicBezTo>
                  <a:cubicBezTo>
                    <a:pt x="2056" y="0"/>
                    <a:pt x="2056" y="0"/>
                    <a:pt x="2056" y="0"/>
                  </a:cubicBezTo>
                  <a:cubicBezTo>
                    <a:pt x="2098" y="0"/>
                    <a:pt x="2134" y="36"/>
                    <a:pt x="2134" y="78"/>
                  </a:cubicBezTo>
                  <a:cubicBezTo>
                    <a:pt x="2134" y="1830"/>
                    <a:pt x="2134" y="1830"/>
                    <a:pt x="2134" y="1830"/>
                  </a:cubicBezTo>
                  <a:cubicBezTo>
                    <a:pt x="2134" y="1871"/>
                    <a:pt x="2098" y="1901"/>
                    <a:pt x="2056" y="1901"/>
                  </a:cubicBezTo>
                  <a:close/>
                  <a:moveTo>
                    <a:pt x="96" y="1812"/>
                  </a:moveTo>
                  <a:lnTo>
                    <a:pt x="96" y="1812"/>
                  </a:lnTo>
                  <a:cubicBezTo>
                    <a:pt x="2038" y="1812"/>
                    <a:pt x="2038" y="1812"/>
                    <a:pt x="2038" y="1812"/>
                  </a:cubicBezTo>
                  <a:cubicBezTo>
                    <a:pt x="2038" y="90"/>
                    <a:pt x="2038" y="90"/>
                    <a:pt x="2038" y="90"/>
                  </a:cubicBezTo>
                  <a:cubicBezTo>
                    <a:pt x="96" y="90"/>
                    <a:pt x="96" y="90"/>
                    <a:pt x="96" y="90"/>
                  </a:cubicBezTo>
                  <a:lnTo>
                    <a:pt x="96" y="18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23" name="Freeform 97"/>
            <p:cNvSpPr>
              <a:spLocks noChangeArrowheads="1"/>
            </p:cNvSpPr>
            <p:nvPr/>
          </p:nvSpPr>
          <p:spPr bwMode="auto">
            <a:xfrm>
              <a:off x="9238933" y="10040127"/>
              <a:ext cx="627182" cy="627222"/>
            </a:xfrm>
            <a:custGeom>
              <a:avLst/>
              <a:gdLst>
                <a:gd name="T0" fmla="*/ 514 w 1029"/>
                <a:gd name="T1" fmla="*/ 0 h 1029"/>
                <a:gd name="T2" fmla="*/ 514 w 1029"/>
                <a:gd name="T3" fmla="*/ 0 h 1029"/>
                <a:gd name="T4" fmla="*/ 0 w 1029"/>
                <a:gd name="T5" fmla="*/ 514 h 1029"/>
                <a:gd name="T6" fmla="*/ 514 w 1029"/>
                <a:gd name="T7" fmla="*/ 1028 h 1029"/>
                <a:gd name="T8" fmla="*/ 1028 w 1029"/>
                <a:gd name="T9" fmla="*/ 514 h 1029"/>
                <a:gd name="T10" fmla="*/ 514 w 1029"/>
                <a:gd name="T11" fmla="*/ 514 h 1029"/>
                <a:gd name="T12" fmla="*/ 514 w 1029"/>
                <a:gd name="T13" fmla="*/ 0 h 10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9" h="1029">
                  <a:moveTo>
                    <a:pt x="514" y="0"/>
                  </a:moveTo>
                  <a:lnTo>
                    <a:pt x="514" y="0"/>
                  </a:lnTo>
                  <a:cubicBezTo>
                    <a:pt x="233" y="0"/>
                    <a:pt x="0" y="233"/>
                    <a:pt x="0" y="514"/>
                  </a:cubicBezTo>
                  <a:cubicBezTo>
                    <a:pt x="0" y="795"/>
                    <a:pt x="233" y="1028"/>
                    <a:pt x="514" y="1028"/>
                  </a:cubicBezTo>
                  <a:cubicBezTo>
                    <a:pt x="795" y="1028"/>
                    <a:pt x="1028" y="795"/>
                    <a:pt x="1028" y="514"/>
                  </a:cubicBezTo>
                  <a:cubicBezTo>
                    <a:pt x="514" y="514"/>
                    <a:pt x="514" y="514"/>
                    <a:pt x="514" y="514"/>
                  </a:cubicBezTo>
                  <a:lnTo>
                    <a:pt x="514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24" name="Freeform 98"/>
            <p:cNvSpPr>
              <a:spLocks noChangeArrowheads="1"/>
            </p:cNvSpPr>
            <p:nvPr/>
          </p:nvSpPr>
          <p:spPr bwMode="auto">
            <a:xfrm>
              <a:off x="9605013" y="9943219"/>
              <a:ext cx="358005" cy="360720"/>
            </a:xfrm>
            <a:custGeom>
              <a:avLst/>
              <a:gdLst>
                <a:gd name="T0" fmla="*/ 586 w 587"/>
                <a:gd name="T1" fmla="*/ 592 h 593"/>
                <a:gd name="T2" fmla="*/ 586 w 587"/>
                <a:gd name="T3" fmla="*/ 592 h 593"/>
                <a:gd name="T4" fmla="*/ 0 w 587"/>
                <a:gd name="T5" fmla="*/ 592 h 593"/>
                <a:gd name="T6" fmla="*/ 0 w 587"/>
                <a:gd name="T7" fmla="*/ 0 h 593"/>
                <a:gd name="T8" fmla="*/ 36 w 587"/>
                <a:gd name="T9" fmla="*/ 0 h 593"/>
                <a:gd name="T10" fmla="*/ 586 w 587"/>
                <a:gd name="T11" fmla="*/ 550 h 593"/>
                <a:gd name="T12" fmla="*/ 586 w 587"/>
                <a:gd name="T13" fmla="*/ 592 h 593"/>
                <a:gd name="T14" fmla="*/ 72 w 587"/>
                <a:gd name="T15" fmla="*/ 514 h 593"/>
                <a:gd name="T16" fmla="*/ 72 w 587"/>
                <a:gd name="T17" fmla="*/ 514 h 593"/>
                <a:gd name="T18" fmla="*/ 508 w 587"/>
                <a:gd name="T19" fmla="*/ 514 h 593"/>
                <a:gd name="T20" fmla="*/ 72 w 587"/>
                <a:gd name="T21" fmla="*/ 78 h 593"/>
                <a:gd name="T22" fmla="*/ 72 w 587"/>
                <a:gd name="T23" fmla="*/ 514 h 5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87" h="593">
                  <a:moveTo>
                    <a:pt x="586" y="592"/>
                  </a:moveTo>
                  <a:lnTo>
                    <a:pt x="586" y="592"/>
                  </a:lnTo>
                  <a:cubicBezTo>
                    <a:pt x="0" y="592"/>
                    <a:pt x="0" y="592"/>
                    <a:pt x="0" y="59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35" y="0"/>
                    <a:pt x="586" y="251"/>
                    <a:pt x="586" y="550"/>
                  </a:cubicBezTo>
                  <a:lnTo>
                    <a:pt x="586" y="592"/>
                  </a:lnTo>
                  <a:close/>
                  <a:moveTo>
                    <a:pt x="72" y="514"/>
                  </a:moveTo>
                  <a:lnTo>
                    <a:pt x="72" y="514"/>
                  </a:lnTo>
                  <a:cubicBezTo>
                    <a:pt x="508" y="514"/>
                    <a:pt x="508" y="514"/>
                    <a:pt x="508" y="514"/>
                  </a:cubicBezTo>
                  <a:cubicBezTo>
                    <a:pt x="490" y="281"/>
                    <a:pt x="305" y="96"/>
                    <a:pt x="72" y="78"/>
                  </a:cubicBezTo>
                  <a:lnTo>
                    <a:pt x="72" y="5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25" name="Freeform 99"/>
            <p:cNvSpPr>
              <a:spLocks noChangeArrowheads="1"/>
            </p:cNvSpPr>
            <p:nvPr/>
          </p:nvSpPr>
          <p:spPr bwMode="auto">
            <a:xfrm>
              <a:off x="6356056" y="6807110"/>
              <a:ext cx="872130" cy="40378"/>
            </a:xfrm>
            <a:custGeom>
              <a:avLst/>
              <a:gdLst>
                <a:gd name="T0" fmla="*/ 1393 w 1430"/>
                <a:gd name="T1" fmla="*/ 64 h 65"/>
                <a:gd name="T2" fmla="*/ 1393 w 1430"/>
                <a:gd name="T3" fmla="*/ 64 h 65"/>
                <a:gd name="T4" fmla="*/ 36 w 1430"/>
                <a:gd name="T5" fmla="*/ 64 h 65"/>
                <a:gd name="T6" fmla="*/ 0 w 1430"/>
                <a:gd name="T7" fmla="*/ 29 h 65"/>
                <a:gd name="T8" fmla="*/ 36 w 1430"/>
                <a:gd name="T9" fmla="*/ 0 h 65"/>
                <a:gd name="T10" fmla="*/ 1393 w 1430"/>
                <a:gd name="T11" fmla="*/ 0 h 65"/>
                <a:gd name="T12" fmla="*/ 1429 w 1430"/>
                <a:gd name="T13" fmla="*/ 29 h 65"/>
                <a:gd name="T14" fmla="*/ 1393 w 1430"/>
                <a:gd name="T15" fmla="*/ 64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30" h="65">
                  <a:moveTo>
                    <a:pt x="1393" y="64"/>
                  </a:moveTo>
                  <a:lnTo>
                    <a:pt x="1393" y="64"/>
                  </a:lnTo>
                  <a:cubicBezTo>
                    <a:pt x="36" y="64"/>
                    <a:pt x="36" y="64"/>
                    <a:pt x="36" y="64"/>
                  </a:cubicBezTo>
                  <a:cubicBezTo>
                    <a:pt x="18" y="64"/>
                    <a:pt x="0" y="52"/>
                    <a:pt x="0" y="29"/>
                  </a:cubicBezTo>
                  <a:cubicBezTo>
                    <a:pt x="0" y="11"/>
                    <a:pt x="18" y="0"/>
                    <a:pt x="36" y="0"/>
                  </a:cubicBezTo>
                  <a:cubicBezTo>
                    <a:pt x="1393" y="0"/>
                    <a:pt x="1393" y="0"/>
                    <a:pt x="1393" y="0"/>
                  </a:cubicBezTo>
                  <a:cubicBezTo>
                    <a:pt x="1411" y="0"/>
                    <a:pt x="1429" y="11"/>
                    <a:pt x="1429" y="29"/>
                  </a:cubicBezTo>
                  <a:cubicBezTo>
                    <a:pt x="1429" y="52"/>
                    <a:pt x="1411" y="64"/>
                    <a:pt x="1393" y="6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26" name="Freeform 100"/>
            <p:cNvSpPr>
              <a:spLocks noChangeArrowheads="1"/>
            </p:cNvSpPr>
            <p:nvPr/>
          </p:nvSpPr>
          <p:spPr bwMode="auto">
            <a:xfrm>
              <a:off x="6592930" y="6255262"/>
              <a:ext cx="193808" cy="185745"/>
            </a:xfrm>
            <a:custGeom>
              <a:avLst/>
              <a:gdLst>
                <a:gd name="T0" fmla="*/ 84 w 318"/>
                <a:gd name="T1" fmla="*/ 0 h 306"/>
                <a:gd name="T2" fmla="*/ 317 w 318"/>
                <a:gd name="T3" fmla="*/ 191 h 306"/>
                <a:gd name="T4" fmla="*/ 215 w 318"/>
                <a:gd name="T5" fmla="*/ 305 h 306"/>
                <a:gd name="T6" fmla="*/ 0 w 318"/>
                <a:gd name="T7" fmla="*/ 131 h 306"/>
                <a:gd name="T8" fmla="*/ 84 w 318"/>
                <a:gd name="T9" fmla="*/ 0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8" h="306">
                  <a:moveTo>
                    <a:pt x="84" y="0"/>
                  </a:moveTo>
                  <a:lnTo>
                    <a:pt x="317" y="191"/>
                  </a:lnTo>
                  <a:lnTo>
                    <a:pt x="215" y="305"/>
                  </a:lnTo>
                  <a:lnTo>
                    <a:pt x="0" y="131"/>
                  </a:lnTo>
                  <a:lnTo>
                    <a:pt x="84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27" name="Freeform 101"/>
            <p:cNvSpPr>
              <a:spLocks noChangeArrowheads="1"/>
            </p:cNvSpPr>
            <p:nvPr/>
          </p:nvSpPr>
          <p:spPr bwMode="auto">
            <a:xfrm>
              <a:off x="6668301" y="5924154"/>
              <a:ext cx="382230" cy="419942"/>
            </a:xfrm>
            <a:custGeom>
              <a:avLst/>
              <a:gdLst>
                <a:gd name="T0" fmla="*/ 0 w 628"/>
                <a:gd name="T1" fmla="*/ 496 h 688"/>
                <a:gd name="T2" fmla="*/ 239 w 628"/>
                <a:gd name="T3" fmla="*/ 687 h 688"/>
                <a:gd name="T4" fmla="*/ 627 w 628"/>
                <a:gd name="T5" fmla="*/ 143 h 688"/>
                <a:gd name="T6" fmla="*/ 448 w 628"/>
                <a:gd name="T7" fmla="*/ 0 h 688"/>
                <a:gd name="T8" fmla="*/ 0 w 628"/>
                <a:gd name="T9" fmla="*/ 496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8" h="688">
                  <a:moveTo>
                    <a:pt x="0" y="496"/>
                  </a:moveTo>
                  <a:lnTo>
                    <a:pt x="239" y="687"/>
                  </a:lnTo>
                  <a:lnTo>
                    <a:pt x="627" y="143"/>
                  </a:lnTo>
                  <a:lnTo>
                    <a:pt x="448" y="0"/>
                  </a:lnTo>
                  <a:lnTo>
                    <a:pt x="0" y="49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28" name="Freeform 102"/>
            <p:cNvSpPr>
              <a:spLocks noChangeArrowheads="1"/>
            </p:cNvSpPr>
            <p:nvPr/>
          </p:nvSpPr>
          <p:spPr bwMode="auto">
            <a:xfrm>
              <a:off x="6372208" y="6365632"/>
              <a:ext cx="328394" cy="376871"/>
            </a:xfrm>
            <a:custGeom>
              <a:avLst/>
              <a:gdLst>
                <a:gd name="T0" fmla="*/ 6 w 539"/>
                <a:gd name="T1" fmla="*/ 562 h 617"/>
                <a:gd name="T2" fmla="*/ 6 w 539"/>
                <a:gd name="T3" fmla="*/ 562 h 617"/>
                <a:gd name="T4" fmla="*/ 24 w 539"/>
                <a:gd name="T5" fmla="*/ 574 h 617"/>
                <a:gd name="T6" fmla="*/ 216 w 539"/>
                <a:gd name="T7" fmla="*/ 329 h 617"/>
                <a:gd name="T8" fmla="*/ 216 w 539"/>
                <a:gd name="T9" fmla="*/ 257 h 617"/>
                <a:gd name="T10" fmla="*/ 305 w 539"/>
                <a:gd name="T11" fmla="*/ 245 h 617"/>
                <a:gd name="T12" fmla="*/ 311 w 539"/>
                <a:gd name="T13" fmla="*/ 335 h 617"/>
                <a:gd name="T14" fmla="*/ 239 w 539"/>
                <a:gd name="T15" fmla="*/ 347 h 617"/>
                <a:gd name="T16" fmla="*/ 48 w 539"/>
                <a:gd name="T17" fmla="*/ 592 h 617"/>
                <a:gd name="T18" fmla="*/ 60 w 539"/>
                <a:gd name="T19" fmla="*/ 604 h 617"/>
                <a:gd name="T20" fmla="*/ 365 w 539"/>
                <a:gd name="T21" fmla="*/ 449 h 617"/>
                <a:gd name="T22" fmla="*/ 538 w 539"/>
                <a:gd name="T23" fmla="*/ 174 h 617"/>
                <a:gd name="T24" fmla="*/ 443 w 539"/>
                <a:gd name="T25" fmla="*/ 96 h 617"/>
                <a:gd name="T26" fmla="*/ 419 w 539"/>
                <a:gd name="T27" fmla="*/ 78 h 617"/>
                <a:gd name="T28" fmla="*/ 323 w 539"/>
                <a:gd name="T29" fmla="*/ 0 h 617"/>
                <a:gd name="T30" fmla="*/ 90 w 539"/>
                <a:gd name="T31" fmla="*/ 227 h 617"/>
                <a:gd name="T32" fmla="*/ 6 w 539"/>
                <a:gd name="T33" fmla="*/ 562 h 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39" h="617">
                  <a:moveTo>
                    <a:pt x="6" y="562"/>
                  </a:moveTo>
                  <a:lnTo>
                    <a:pt x="6" y="562"/>
                  </a:lnTo>
                  <a:cubicBezTo>
                    <a:pt x="0" y="574"/>
                    <a:pt x="18" y="580"/>
                    <a:pt x="24" y="574"/>
                  </a:cubicBezTo>
                  <a:cubicBezTo>
                    <a:pt x="216" y="329"/>
                    <a:pt x="216" y="329"/>
                    <a:pt x="216" y="329"/>
                  </a:cubicBezTo>
                  <a:cubicBezTo>
                    <a:pt x="198" y="311"/>
                    <a:pt x="198" y="281"/>
                    <a:pt x="216" y="257"/>
                  </a:cubicBezTo>
                  <a:cubicBezTo>
                    <a:pt x="239" y="227"/>
                    <a:pt x="275" y="227"/>
                    <a:pt x="305" y="245"/>
                  </a:cubicBezTo>
                  <a:cubicBezTo>
                    <a:pt x="329" y="269"/>
                    <a:pt x="335" y="305"/>
                    <a:pt x="311" y="335"/>
                  </a:cubicBezTo>
                  <a:cubicBezTo>
                    <a:pt x="293" y="353"/>
                    <a:pt x="263" y="359"/>
                    <a:pt x="239" y="347"/>
                  </a:cubicBezTo>
                  <a:cubicBezTo>
                    <a:pt x="48" y="592"/>
                    <a:pt x="48" y="592"/>
                    <a:pt x="48" y="592"/>
                  </a:cubicBezTo>
                  <a:cubicBezTo>
                    <a:pt x="36" y="598"/>
                    <a:pt x="54" y="616"/>
                    <a:pt x="60" y="604"/>
                  </a:cubicBezTo>
                  <a:cubicBezTo>
                    <a:pt x="233" y="484"/>
                    <a:pt x="365" y="449"/>
                    <a:pt x="365" y="449"/>
                  </a:cubicBezTo>
                  <a:cubicBezTo>
                    <a:pt x="538" y="174"/>
                    <a:pt x="538" y="174"/>
                    <a:pt x="538" y="174"/>
                  </a:cubicBezTo>
                  <a:cubicBezTo>
                    <a:pt x="443" y="96"/>
                    <a:pt x="443" y="96"/>
                    <a:pt x="443" y="96"/>
                  </a:cubicBezTo>
                  <a:cubicBezTo>
                    <a:pt x="419" y="78"/>
                    <a:pt x="419" y="78"/>
                    <a:pt x="419" y="78"/>
                  </a:cubicBezTo>
                  <a:cubicBezTo>
                    <a:pt x="323" y="0"/>
                    <a:pt x="323" y="0"/>
                    <a:pt x="323" y="0"/>
                  </a:cubicBezTo>
                  <a:cubicBezTo>
                    <a:pt x="90" y="227"/>
                    <a:pt x="90" y="227"/>
                    <a:pt x="90" y="227"/>
                  </a:cubicBezTo>
                  <a:cubicBezTo>
                    <a:pt x="90" y="227"/>
                    <a:pt x="84" y="371"/>
                    <a:pt x="6" y="56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29" name="Freeform 103"/>
            <p:cNvSpPr>
              <a:spLocks noChangeArrowheads="1"/>
            </p:cNvSpPr>
            <p:nvPr/>
          </p:nvSpPr>
          <p:spPr bwMode="auto">
            <a:xfrm>
              <a:off x="11779959" y="2002001"/>
              <a:ext cx="80753" cy="80758"/>
            </a:xfrm>
            <a:custGeom>
              <a:avLst/>
              <a:gdLst>
                <a:gd name="T0" fmla="*/ 113 w 132"/>
                <a:gd name="T1" fmla="*/ 131 h 132"/>
                <a:gd name="T2" fmla="*/ 113 w 132"/>
                <a:gd name="T3" fmla="*/ 131 h 132"/>
                <a:gd name="T4" fmla="*/ 12 w 132"/>
                <a:gd name="T5" fmla="*/ 131 h 132"/>
                <a:gd name="T6" fmla="*/ 0 w 132"/>
                <a:gd name="T7" fmla="*/ 119 h 132"/>
                <a:gd name="T8" fmla="*/ 0 w 132"/>
                <a:gd name="T9" fmla="*/ 18 h 132"/>
                <a:gd name="T10" fmla="*/ 12 w 132"/>
                <a:gd name="T11" fmla="*/ 0 h 132"/>
                <a:gd name="T12" fmla="*/ 113 w 132"/>
                <a:gd name="T13" fmla="*/ 0 h 132"/>
                <a:gd name="T14" fmla="*/ 131 w 132"/>
                <a:gd name="T15" fmla="*/ 18 h 132"/>
                <a:gd name="T16" fmla="*/ 131 w 132"/>
                <a:gd name="T17" fmla="*/ 119 h 132"/>
                <a:gd name="T18" fmla="*/ 113 w 132"/>
                <a:gd name="T19" fmla="*/ 131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" h="132">
                  <a:moveTo>
                    <a:pt x="113" y="131"/>
                  </a:moveTo>
                  <a:lnTo>
                    <a:pt x="113" y="131"/>
                  </a:lnTo>
                  <a:cubicBezTo>
                    <a:pt x="12" y="131"/>
                    <a:pt x="12" y="131"/>
                    <a:pt x="12" y="131"/>
                  </a:cubicBezTo>
                  <a:cubicBezTo>
                    <a:pt x="6" y="131"/>
                    <a:pt x="0" y="125"/>
                    <a:pt x="0" y="119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2"/>
                    <a:pt x="6" y="0"/>
                    <a:pt x="12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25" y="0"/>
                    <a:pt x="131" y="12"/>
                    <a:pt x="131" y="18"/>
                  </a:cubicBezTo>
                  <a:cubicBezTo>
                    <a:pt x="131" y="119"/>
                    <a:pt x="131" y="119"/>
                    <a:pt x="131" y="119"/>
                  </a:cubicBezTo>
                  <a:cubicBezTo>
                    <a:pt x="131" y="125"/>
                    <a:pt x="125" y="131"/>
                    <a:pt x="113" y="13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30" name="Freeform 104"/>
            <p:cNvSpPr>
              <a:spLocks noChangeArrowheads="1"/>
            </p:cNvSpPr>
            <p:nvPr/>
          </p:nvSpPr>
          <p:spPr bwMode="auto">
            <a:xfrm>
              <a:off x="11763807" y="1991234"/>
              <a:ext cx="110364" cy="104986"/>
            </a:xfrm>
            <a:custGeom>
              <a:avLst/>
              <a:gdLst>
                <a:gd name="T0" fmla="*/ 137 w 180"/>
                <a:gd name="T1" fmla="*/ 173 h 174"/>
                <a:gd name="T2" fmla="*/ 137 w 180"/>
                <a:gd name="T3" fmla="*/ 173 h 174"/>
                <a:gd name="T4" fmla="*/ 36 w 180"/>
                <a:gd name="T5" fmla="*/ 173 h 174"/>
                <a:gd name="T6" fmla="*/ 0 w 180"/>
                <a:gd name="T7" fmla="*/ 137 h 174"/>
                <a:gd name="T8" fmla="*/ 0 w 180"/>
                <a:gd name="T9" fmla="*/ 36 h 174"/>
                <a:gd name="T10" fmla="*/ 36 w 180"/>
                <a:gd name="T11" fmla="*/ 0 h 174"/>
                <a:gd name="T12" fmla="*/ 137 w 180"/>
                <a:gd name="T13" fmla="*/ 0 h 174"/>
                <a:gd name="T14" fmla="*/ 179 w 180"/>
                <a:gd name="T15" fmla="*/ 36 h 174"/>
                <a:gd name="T16" fmla="*/ 179 w 180"/>
                <a:gd name="T17" fmla="*/ 137 h 174"/>
                <a:gd name="T18" fmla="*/ 137 w 180"/>
                <a:gd name="T19" fmla="*/ 173 h 174"/>
                <a:gd name="T20" fmla="*/ 48 w 180"/>
                <a:gd name="T21" fmla="*/ 131 h 174"/>
                <a:gd name="T22" fmla="*/ 48 w 180"/>
                <a:gd name="T23" fmla="*/ 131 h 174"/>
                <a:gd name="T24" fmla="*/ 131 w 180"/>
                <a:gd name="T25" fmla="*/ 131 h 174"/>
                <a:gd name="T26" fmla="*/ 131 w 180"/>
                <a:gd name="T27" fmla="*/ 42 h 174"/>
                <a:gd name="T28" fmla="*/ 48 w 180"/>
                <a:gd name="T29" fmla="*/ 42 h 174"/>
                <a:gd name="T30" fmla="*/ 48 w 180"/>
                <a:gd name="T31" fmla="*/ 131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0" h="174">
                  <a:moveTo>
                    <a:pt x="137" y="173"/>
                  </a:moveTo>
                  <a:lnTo>
                    <a:pt x="137" y="173"/>
                  </a:lnTo>
                  <a:cubicBezTo>
                    <a:pt x="36" y="173"/>
                    <a:pt x="36" y="173"/>
                    <a:pt x="36" y="173"/>
                  </a:cubicBezTo>
                  <a:cubicBezTo>
                    <a:pt x="18" y="173"/>
                    <a:pt x="0" y="155"/>
                    <a:pt x="0" y="137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12"/>
                    <a:pt x="18" y="0"/>
                    <a:pt x="36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61" y="0"/>
                    <a:pt x="179" y="12"/>
                    <a:pt x="179" y="36"/>
                  </a:cubicBezTo>
                  <a:cubicBezTo>
                    <a:pt x="179" y="137"/>
                    <a:pt x="179" y="137"/>
                    <a:pt x="179" y="137"/>
                  </a:cubicBezTo>
                  <a:cubicBezTo>
                    <a:pt x="179" y="155"/>
                    <a:pt x="161" y="173"/>
                    <a:pt x="137" y="173"/>
                  </a:cubicBezTo>
                  <a:close/>
                  <a:moveTo>
                    <a:pt x="48" y="131"/>
                  </a:moveTo>
                  <a:lnTo>
                    <a:pt x="48" y="131"/>
                  </a:lnTo>
                  <a:cubicBezTo>
                    <a:pt x="131" y="131"/>
                    <a:pt x="131" y="131"/>
                    <a:pt x="131" y="131"/>
                  </a:cubicBezTo>
                  <a:cubicBezTo>
                    <a:pt x="131" y="42"/>
                    <a:pt x="131" y="42"/>
                    <a:pt x="131" y="42"/>
                  </a:cubicBezTo>
                  <a:cubicBezTo>
                    <a:pt x="48" y="42"/>
                    <a:pt x="48" y="42"/>
                    <a:pt x="48" y="42"/>
                  </a:cubicBezTo>
                  <a:lnTo>
                    <a:pt x="48" y="13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31" name="Freeform 105"/>
            <p:cNvSpPr>
              <a:spLocks noChangeArrowheads="1"/>
            </p:cNvSpPr>
            <p:nvPr/>
          </p:nvSpPr>
          <p:spPr bwMode="auto">
            <a:xfrm>
              <a:off x="11938774" y="2002001"/>
              <a:ext cx="80753" cy="80758"/>
            </a:xfrm>
            <a:custGeom>
              <a:avLst/>
              <a:gdLst>
                <a:gd name="T0" fmla="*/ 113 w 132"/>
                <a:gd name="T1" fmla="*/ 131 h 132"/>
                <a:gd name="T2" fmla="*/ 113 w 132"/>
                <a:gd name="T3" fmla="*/ 131 h 132"/>
                <a:gd name="T4" fmla="*/ 18 w 132"/>
                <a:gd name="T5" fmla="*/ 131 h 132"/>
                <a:gd name="T6" fmla="*/ 0 w 132"/>
                <a:gd name="T7" fmla="*/ 119 h 132"/>
                <a:gd name="T8" fmla="*/ 0 w 132"/>
                <a:gd name="T9" fmla="*/ 18 h 132"/>
                <a:gd name="T10" fmla="*/ 18 w 132"/>
                <a:gd name="T11" fmla="*/ 0 h 132"/>
                <a:gd name="T12" fmla="*/ 113 w 132"/>
                <a:gd name="T13" fmla="*/ 0 h 132"/>
                <a:gd name="T14" fmla="*/ 131 w 132"/>
                <a:gd name="T15" fmla="*/ 18 h 132"/>
                <a:gd name="T16" fmla="*/ 131 w 132"/>
                <a:gd name="T17" fmla="*/ 119 h 132"/>
                <a:gd name="T18" fmla="*/ 113 w 132"/>
                <a:gd name="T19" fmla="*/ 131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" h="132">
                  <a:moveTo>
                    <a:pt x="113" y="131"/>
                  </a:moveTo>
                  <a:lnTo>
                    <a:pt x="113" y="131"/>
                  </a:lnTo>
                  <a:cubicBezTo>
                    <a:pt x="18" y="131"/>
                    <a:pt x="18" y="131"/>
                    <a:pt x="18" y="131"/>
                  </a:cubicBezTo>
                  <a:cubicBezTo>
                    <a:pt x="6" y="131"/>
                    <a:pt x="0" y="125"/>
                    <a:pt x="0" y="119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2"/>
                    <a:pt x="6" y="0"/>
                    <a:pt x="18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25" y="0"/>
                    <a:pt x="131" y="12"/>
                    <a:pt x="131" y="18"/>
                  </a:cubicBezTo>
                  <a:cubicBezTo>
                    <a:pt x="131" y="119"/>
                    <a:pt x="131" y="119"/>
                    <a:pt x="131" y="119"/>
                  </a:cubicBezTo>
                  <a:cubicBezTo>
                    <a:pt x="131" y="125"/>
                    <a:pt x="125" y="131"/>
                    <a:pt x="113" y="13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32" name="Freeform 106"/>
            <p:cNvSpPr>
              <a:spLocks noChangeArrowheads="1"/>
            </p:cNvSpPr>
            <p:nvPr/>
          </p:nvSpPr>
          <p:spPr bwMode="auto">
            <a:xfrm>
              <a:off x="11925313" y="1991234"/>
              <a:ext cx="110364" cy="104986"/>
            </a:xfrm>
            <a:custGeom>
              <a:avLst/>
              <a:gdLst>
                <a:gd name="T0" fmla="*/ 137 w 180"/>
                <a:gd name="T1" fmla="*/ 173 h 174"/>
                <a:gd name="T2" fmla="*/ 137 w 180"/>
                <a:gd name="T3" fmla="*/ 173 h 174"/>
                <a:gd name="T4" fmla="*/ 42 w 180"/>
                <a:gd name="T5" fmla="*/ 173 h 174"/>
                <a:gd name="T6" fmla="*/ 0 w 180"/>
                <a:gd name="T7" fmla="*/ 137 h 174"/>
                <a:gd name="T8" fmla="*/ 0 w 180"/>
                <a:gd name="T9" fmla="*/ 36 h 174"/>
                <a:gd name="T10" fmla="*/ 42 w 180"/>
                <a:gd name="T11" fmla="*/ 0 h 174"/>
                <a:gd name="T12" fmla="*/ 137 w 180"/>
                <a:gd name="T13" fmla="*/ 0 h 174"/>
                <a:gd name="T14" fmla="*/ 179 w 180"/>
                <a:gd name="T15" fmla="*/ 36 h 174"/>
                <a:gd name="T16" fmla="*/ 179 w 180"/>
                <a:gd name="T17" fmla="*/ 137 h 174"/>
                <a:gd name="T18" fmla="*/ 137 w 180"/>
                <a:gd name="T19" fmla="*/ 173 h 174"/>
                <a:gd name="T20" fmla="*/ 48 w 180"/>
                <a:gd name="T21" fmla="*/ 131 h 174"/>
                <a:gd name="T22" fmla="*/ 48 w 180"/>
                <a:gd name="T23" fmla="*/ 131 h 174"/>
                <a:gd name="T24" fmla="*/ 131 w 180"/>
                <a:gd name="T25" fmla="*/ 131 h 174"/>
                <a:gd name="T26" fmla="*/ 131 w 180"/>
                <a:gd name="T27" fmla="*/ 42 h 174"/>
                <a:gd name="T28" fmla="*/ 48 w 180"/>
                <a:gd name="T29" fmla="*/ 42 h 174"/>
                <a:gd name="T30" fmla="*/ 48 w 180"/>
                <a:gd name="T31" fmla="*/ 131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0" h="174">
                  <a:moveTo>
                    <a:pt x="137" y="173"/>
                  </a:moveTo>
                  <a:lnTo>
                    <a:pt x="137" y="173"/>
                  </a:lnTo>
                  <a:cubicBezTo>
                    <a:pt x="42" y="173"/>
                    <a:pt x="42" y="173"/>
                    <a:pt x="42" y="173"/>
                  </a:cubicBezTo>
                  <a:cubicBezTo>
                    <a:pt x="18" y="173"/>
                    <a:pt x="0" y="155"/>
                    <a:pt x="0" y="137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12"/>
                    <a:pt x="18" y="0"/>
                    <a:pt x="42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61" y="0"/>
                    <a:pt x="179" y="12"/>
                    <a:pt x="179" y="36"/>
                  </a:cubicBezTo>
                  <a:cubicBezTo>
                    <a:pt x="179" y="137"/>
                    <a:pt x="179" y="137"/>
                    <a:pt x="179" y="137"/>
                  </a:cubicBezTo>
                  <a:cubicBezTo>
                    <a:pt x="179" y="155"/>
                    <a:pt x="161" y="173"/>
                    <a:pt x="137" y="173"/>
                  </a:cubicBezTo>
                  <a:close/>
                  <a:moveTo>
                    <a:pt x="48" y="131"/>
                  </a:moveTo>
                  <a:lnTo>
                    <a:pt x="48" y="131"/>
                  </a:lnTo>
                  <a:cubicBezTo>
                    <a:pt x="131" y="131"/>
                    <a:pt x="131" y="131"/>
                    <a:pt x="131" y="131"/>
                  </a:cubicBezTo>
                  <a:cubicBezTo>
                    <a:pt x="131" y="42"/>
                    <a:pt x="131" y="42"/>
                    <a:pt x="131" y="42"/>
                  </a:cubicBezTo>
                  <a:cubicBezTo>
                    <a:pt x="48" y="42"/>
                    <a:pt x="48" y="42"/>
                    <a:pt x="48" y="42"/>
                  </a:cubicBezTo>
                  <a:lnTo>
                    <a:pt x="48" y="13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33" name="Freeform 107"/>
            <p:cNvSpPr>
              <a:spLocks noChangeArrowheads="1"/>
            </p:cNvSpPr>
            <p:nvPr/>
          </p:nvSpPr>
          <p:spPr bwMode="auto">
            <a:xfrm>
              <a:off x="12100278" y="2002001"/>
              <a:ext cx="80753" cy="80758"/>
            </a:xfrm>
            <a:custGeom>
              <a:avLst/>
              <a:gdLst>
                <a:gd name="T0" fmla="*/ 119 w 132"/>
                <a:gd name="T1" fmla="*/ 131 h 132"/>
                <a:gd name="T2" fmla="*/ 119 w 132"/>
                <a:gd name="T3" fmla="*/ 131 h 132"/>
                <a:gd name="T4" fmla="*/ 18 w 132"/>
                <a:gd name="T5" fmla="*/ 131 h 132"/>
                <a:gd name="T6" fmla="*/ 0 w 132"/>
                <a:gd name="T7" fmla="*/ 119 h 132"/>
                <a:gd name="T8" fmla="*/ 0 w 132"/>
                <a:gd name="T9" fmla="*/ 18 h 132"/>
                <a:gd name="T10" fmla="*/ 18 w 132"/>
                <a:gd name="T11" fmla="*/ 0 h 132"/>
                <a:gd name="T12" fmla="*/ 119 w 132"/>
                <a:gd name="T13" fmla="*/ 0 h 132"/>
                <a:gd name="T14" fmla="*/ 131 w 132"/>
                <a:gd name="T15" fmla="*/ 18 h 132"/>
                <a:gd name="T16" fmla="*/ 131 w 132"/>
                <a:gd name="T17" fmla="*/ 119 h 132"/>
                <a:gd name="T18" fmla="*/ 119 w 132"/>
                <a:gd name="T19" fmla="*/ 131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" h="132">
                  <a:moveTo>
                    <a:pt x="119" y="131"/>
                  </a:moveTo>
                  <a:lnTo>
                    <a:pt x="119" y="131"/>
                  </a:lnTo>
                  <a:cubicBezTo>
                    <a:pt x="18" y="131"/>
                    <a:pt x="18" y="131"/>
                    <a:pt x="18" y="131"/>
                  </a:cubicBezTo>
                  <a:cubicBezTo>
                    <a:pt x="12" y="131"/>
                    <a:pt x="0" y="125"/>
                    <a:pt x="0" y="119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2"/>
                    <a:pt x="12" y="0"/>
                    <a:pt x="18" y="0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25" y="0"/>
                    <a:pt x="131" y="12"/>
                    <a:pt x="131" y="18"/>
                  </a:cubicBezTo>
                  <a:cubicBezTo>
                    <a:pt x="131" y="119"/>
                    <a:pt x="131" y="119"/>
                    <a:pt x="131" y="119"/>
                  </a:cubicBezTo>
                  <a:cubicBezTo>
                    <a:pt x="131" y="125"/>
                    <a:pt x="125" y="131"/>
                    <a:pt x="119" y="13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34" name="Freeform 108"/>
            <p:cNvSpPr>
              <a:spLocks noChangeArrowheads="1"/>
            </p:cNvSpPr>
            <p:nvPr/>
          </p:nvSpPr>
          <p:spPr bwMode="auto">
            <a:xfrm>
              <a:off x="12089510" y="1991234"/>
              <a:ext cx="104978" cy="104986"/>
            </a:xfrm>
            <a:custGeom>
              <a:avLst/>
              <a:gdLst>
                <a:gd name="T0" fmla="*/ 137 w 174"/>
                <a:gd name="T1" fmla="*/ 173 h 174"/>
                <a:gd name="T2" fmla="*/ 137 w 174"/>
                <a:gd name="T3" fmla="*/ 173 h 174"/>
                <a:gd name="T4" fmla="*/ 36 w 174"/>
                <a:gd name="T5" fmla="*/ 173 h 174"/>
                <a:gd name="T6" fmla="*/ 0 w 174"/>
                <a:gd name="T7" fmla="*/ 137 h 174"/>
                <a:gd name="T8" fmla="*/ 0 w 174"/>
                <a:gd name="T9" fmla="*/ 36 h 174"/>
                <a:gd name="T10" fmla="*/ 36 w 174"/>
                <a:gd name="T11" fmla="*/ 0 h 174"/>
                <a:gd name="T12" fmla="*/ 137 w 174"/>
                <a:gd name="T13" fmla="*/ 0 h 174"/>
                <a:gd name="T14" fmla="*/ 173 w 174"/>
                <a:gd name="T15" fmla="*/ 36 h 174"/>
                <a:gd name="T16" fmla="*/ 173 w 174"/>
                <a:gd name="T17" fmla="*/ 137 h 174"/>
                <a:gd name="T18" fmla="*/ 137 w 174"/>
                <a:gd name="T19" fmla="*/ 173 h 174"/>
                <a:gd name="T20" fmla="*/ 42 w 174"/>
                <a:gd name="T21" fmla="*/ 131 h 174"/>
                <a:gd name="T22" fmla="*/ 42 w 174"/>
                <a:gd name="T23" fmla="*/ 131 h 174"/>
                <a:gd name="T24" fmla="*/ 131 w 174"/>
                <a:gd name="T25" fmla="*/ 131 h 174"/>
                <a:gd name="T26" fmla="*/ 131 w 174"/>
                <a:gd name="T27" fmla="*/ 42 h 174"/>
                <a:gd name="T28" fmla="*/ 42 w 174"/>
                <a:gd name="T29" fmla="*/ 42 h 174"/>
                <a:gd name="T30" fmla="*/ 42 w 174"/>
                <a:gd name="T31" fmla="*/ 131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4" h="174">
                  <a:moveTo>
                    <a:pt x="137" y="173"/>
                  </a:moveTo>
                  <a:lnTo>
                    <a:pt x="137" y="173"/>
                  </a:lnTo>
                  <a:cubicBezTo>
                    <a:pt x="36" y="173"/>
                    <a:pt x="36" y="173"/>
                    <a:pt x="36" y="173"/>
                  </a:cubicBezTo>
                  <a:cubicBezTo>
                    <a:pt x="18" y="173"/>
                    <a:pt x="0" y="155"/>
                    <a:pt x="0" y="137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12"/>
                    <a:pt x="18" y="0"/>
                    <a:pt x="36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55" y="0"/>
                    <a:pt x="173" y="12"/>
                    <a:pt x="173" y="36"/>
                  </a:cubicBezTo>
                  <a:cubicBezTo>
                    <a:pt x="173" y="137"/>
                    <a:pt x="173" y="137"/>
                    <a:pt x="173" y="137"/>
                  </a:cubicBezTo>
                  <a:cubicBezTo>
                    <a:pt x="173" y="155"/>
                    <a:pt x="155" y="173"/>
                    <a:pt x="137" y="173"/>
                  </a:cubicBezTo>
                  <a:close/>
                  <a:moveTo>
                    <a:pt x="42" y="131"/>
                  </a:moveTo>
                  <a:lnTo>
                    <a:pt x="42" y="131"/>
                  </a:lnTo>
                  <a:cubicBezTo>
                    <a:pt x="131" y="131"/>
                    <a:pt x="131" y="131"/>
                    <a:pt x="131" y="131"/>
                  </a:cubicBezTo>
                  <a:cubicBezTo>
                    <a:pt x="131" y="42"/>
                    <a:pt x="131" y="42"/>
                    <a:pt x="131" y="42"/>
                  </a:cubicBezTo>
                  <a:cubicBezTo>
                    <a:pt x="42" y="42"/>
                    <a:pt x="42" y="42"/>
                    <a:pt x="42" y="42"/>
                  </a:cubicBezTo>
                  <a:lnTo>
                    <a:pt x="42" y="13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35" name="Freeform 109"/>
            <p:cNvSpPr>
              <a:spLocks noChangeArrowheads="1"/>
            </p:cNvSpPr>
            <p:nvPr/>
          </p:nvSpPr>
          <p:spPr bwMode="auto">
            <a:xfrm>
              <a:off x="12264475" y="2002001"/>
              <a:ext cx="80753" cy="80758"/>
            </a:xfrm>
            <a:custGeom>
              <a:avLst/>
              <a:gdLst>
                <a:gd name="T0" fmla="*/ 113 w 132"/>
                <a:gd name="T1" fmla="*/ 131 h 132"/>
                <a:gd name="T2" fmla="*/ 113 w 132"/>
                <a:gd name="T3" fmla="*/ 131 h 132"/>
                <a:gd name="T4" fmla="*/ 12 w 132"/>
                <a:gd name="T5" fmla="*/ 131 h 132"/>
                <a:gd name="T6" fmla="*/ 0 w 132"/>
                <a:gd name="T7" fmla="*/ 119 h 132"/>
                <a:gd name="T8" fmla="*/ 0 w 132"/>
                <a:gd name="T9" fmla="*/ 18 h 132"/>
                <a:gd name="T10" fmla="*/ 12 w 132"/>
                <a:gd name="T11" fmla="*/ 0 h 132"/>
                <a:gd name="T12" fmla="*/ 113 w 132"/>
                <a:gd name="T13" fmla="*/ 0 h 132"/>
                <a:gd name="T14" fmla="*/ 131 w 132"/>
                <a:gd name="T15" fmla="*/ 18 h 132"/>
                <a:gd name="T16" fmla="*/ 131 w 132"/>
                <a:gd name="T17" fmla="*/ 119 h 132"/>
                <a:gd name="T18" fmla="*/ 113 w 132"/>
                <a:gd name="T19" fmla="*/ 131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" h="132">
                  <a:moveTo>
                    <a:pt x="113" y="131"/>
                  </a:moveTo>
                  <a:lnTo>
                    <a:pt x="113" y="131"/>
                  </a:lnTo>
                  <a:cubicBezTo>
                    <a:pt x="12" y="131"/>
                    <a:pt x="12" y="131"/>
                    <a:pt x="12" y="131"/>
                  </a:cubicBezTo>
                  <a:cubicBezTo>
                    <a:pt x="6" y="131"/>
                    <a:pt x="0" y="125"/>
                    <a:pt x="0" y="119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2"/>
                    <a:pt x="6" y="0"/>
                    <a:pt x="12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25" y="0"/>
                    <a:pt x="131" y="12"/>
                    <a:pt x="131" y="18"/>
                  </a:cubicBezTo>
                  <a:cubicBezTo>
                    <a:pt x="131" y="119"/>
                    <a:pt x="131" y="119"/>
                    <a:pt x="131" y="119"/>
                  </a:cubicBezTo>
                  <a:cubicBezTo>
                    <a:pt x="131" y="125"/>
                    <a:pt x="125" y="131"/>
                    <a:pt x="113" y="13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36" name="Freeform 110"/>
            <p:cNvSpPr>
              <a:spLocks noChangeArrowheads="1"/>
            </p:cNvSpPr>
            <p:nvPr/>
          </p:nvSpPr>
          <p:spPr bwMode="auto">
            <a:xfrm>
              <a:off x="12248324" y="1991234"/>
              <a:ext cx="110364" cy="104986"/>
            </a:xfrm>
            <a:custGeom>
              <a:avLst/>
              <a:gdLst>
                <a:gd name="T0" fmla="*/ 137 w 180"/>
                <a:gd name="T1" fmla="*/ 173 h 174"/>
                <a:gd name="T2" fmla="*/ 137 w 180"/>
                <a:gd name="T3" fmla="*/ 173 h 174"/>
                <a:gd name="T4" fmla="*/ 36 w 180"/>
                <a:gd name="T5" fmla="*/ 173 h 174"/>
                <a:gd name="T6" fmla="*/ 0 w 180"/>
                <a:gd name="T7" fmla="*/ 137 h 174"/>
                <a:gd name="T8" fmla="*/ 0 w 180"/>
                <a:gd name="T9" fmla="*/ 36 h 174"/>
                <a:gd name="T10" fmla="*/ 36 w 180"/>
                <a:gd name="T11" fmla="*/ 0 h 174"/>
                <a:gd name="T12" fmla="*/ 137 w 180"/>
                <a:gd name="T13" fmla="*/ 0 h 174"/>
                <a:gd name="T14" fmla="*/ 179 w 180"/>
                <a:gd name="T15" fmla="*/ 36 h 174"/>
                <a:gd name="T16" fmla="*/ 179 w 180"/>
                <a:gd name="T17" fmla="*/ 137 h 174"/>
                <a:gd name="T18" fmla="*/ 137 w 180"/>
                <a:gd name="T19" fmla="*/ 173 h 174"/>
                <a:gd name="T20" fmla="*/ 48 w 180"/>
                <a:gd name="T21" fmla="*/ 131 h 174"/>
                <a:gd name="T22" fmla="*/ 48 w 180"/>
                <a:gd name="T23" fmla="*/ 131 h 174"/>
                <a:gd name="T24" fmla="*/ 131 w 180"/>
                <a:gd name="T25" fmla="*/ 131 h 174"/>
                <a:gd name="T26" fmla="*/ 131 w 180"/>
                <a:gd name="T27" fmla="*/ 42 h 174"/>
                <a:gd name="T28" fmla="*/ 48 w 180"/>
                <a:gd name="T29" fmla="*/ 42 h 174"/>
                <a:gd name="T30" fmla="*/ 48 w 180"/>
                <a:gd name="T31" fmla="*/ 131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0" h="174">
                  <a:moveTo>
                    <a:pt x="137" y="173"/>
                  </a:moveTo>
                  <a:lnTo>
                    <a:pt x="137" y="173"/>
                  </a:lnTo>
                  <a:cubicBezTo>
                    <a:pt x="36" y="173"/>
                    <a:pt x="36" y="173"/>
                    <a:pt x="36" y="173"/>
                  </a:cubicBezTo>
                  <a:cubicBezTo>
                    <a:pt x="18" y="173"/>
                    <a:pt x="0" y="155"/>
                    <a:pt x="0" y="137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12"/>
                    <a:pt x="18" y="0"/>
                    <a:pt x="36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61" y="0"/>
                    <a:pt x="179" y="12"/>
                    <a:pt x="179" y="36"/>
                  </a:cubicBezTo>
                  <a:cubicBezTo>
                    <a:pt x="179" y="137"/>
                    <a:pt x="179" y="137"/>
                    <a:pt x="179" y="137"/>
                  </a:cubicBezTo>
                  <a:cubicBezTo>
                    <a:pt x="179" y="155"/>
                    <a:pt x="161" y="173"/>
                    <a:pt x="137" y="173"/>
                  </a:cubicBezTo>
                  <a:close/>
                  <a:moveTo>
                    <a:pt x="48" y="131"/>
                  </a:moveTo>
                  <a:lnTo>
                    <a:pt x="48" y="131"/>
                  </a:lnTo>
                  <a:cubicBezTo>
                    <a:pt x="131" y="131"/>
                    <a:pt x="131" y="131"/>
                    <a:pt x="131" y="131"/>
                  </a:cubicBezTo>
                  <a:cubicBezTo>
                    <a:pt x="131" y="42"/>
                    <a:pt x="131" y="42"/>
                    <a:pt x="131" y="42"/>
                  </a:cubicBezTo>
                  <a:cubicBezTo>
                    <a:pt x="48" y="42"/>
                    <a:pt x="48" y="42"/>
                    <a:pt x="48" y="42"/>
                  </a:cubicBezTo>
                  <a:lnTo>
                    <a:pt x="48" y="13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37" name="Freeform 111"/>
            <p:cNvSpPr>
              <a:spLocks noChangeArrowheads="1"/>
            </p:cNvSpPr>
            <p:nvPr/>
          </p:nvSpPr>
          <p:spPr bwMode="auto">
            <a:xfrm>
              <a:off x="12425982" y="2002001"/>
              <a:ext cx="80753" cy="80758"/>
            </a:xfrm>
            <a:custGeom>
              <a:avLst/>
              <a:gdLst>
                <a:gd name="T0" fmla="*/ 113 w 132"/>
                <a:gd name="T1" fmla="*/ 131 h 132"/>
                <a:gd name="T2" fmla="*/ 113 w 132"/>
                <a:gd name="T3" fmla="*/ 131 h 132"/>
                <a:gd name="T4" fmla="*/ 18 w 132"/>
                <a:gd name="T5" fmla="*/ 131 h 132"/>
                <a:gd name="T6" fmla="*/ 0 w 132"/>
                <a:gd name="T7" fmla="*/ 119 h 132"/>
                <a:gd name="T8" fmla="*/ 0 w 132"/>
                <a:gd name="T9" fmla="*/ 18 h 132"/>
                <a:gd name="T10" fmla="*/ 18 w 132"/>
                <a:gd name="T11" fmla="*/ 0 h 132"/>
                <a:gd name="T12" fmla="*/ 113 w 132"/>
                <a:gd name="T13" fmla="*/ 0 h 132"/>
                <a:gd name="T14" fmla="*/ 131 w 132"/>
                <a:gd name="T15" fmla="*/ 18 h 132"/>
                <a:gd name="T16" fmla="*/ 131 w 132"/>
                <a:gd name="T17" fmla="*/ 119 h 132"/>
                <a:gd name="T18" fmla="*/ 113 w 132"/>
                <a:gd name="T19" fmla="*/ 131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" h="132">
                  <a:moveTo>
                    <a:pt x="113" y="131"/>
                  </a:moveTo>
                  <a:lnTo>
                    <a:pt x="113" y="131"/>
                  </a:lnTo>
                  <a:cubicBezTo>
                    <a:pt x="18" y="131"/>
                    <a:pt x="18" y="131"/>
                    <a:pt x="18" y="131"/>
                  </a:cubicBezTo>
                  <a:cubicBezTo>
                    <a:pt x="6" y="131"/>
                    <a:pt x="0" y="125"/>
                    <a:pt x="0" y="119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2"/>
                    <a:pt x="6" y="0"/>
                    <a:pt x="18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25" y="0"/>
                    <a:pt x="131" y="12"/>
                    <a:pt x="131" y="18"/>
                  </a:cubicBezTo>
                  <a:cubicBezTo>
                    <a:pt x="131" y="119"/>
                    <a:pt x="131" y="119"/>
                    <a:pt x="131" y="119"/>
                  </a:cubicBezTo>
                  <a:cubicBezTo>
                    <a:pt x="131" y="125"/>
                    <a:pt x="125" y="131"/>
                    <a:pt x="113" y="13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38" name="Freeform 112"/>
            <p:cNvSpPr>
              <a:spLocks noChangeArrowheads="1"/>
            </p:cNvSpPr>
            <p:nvPr/>
          </p:nvSpPr>
          <p:spPr bwMode="auto">
            <a:xfrm>
              <a:off x="12409830" y="1991234"/>
              <a:ext cx="110364" cy="104986"/>
            </a:xfrm>
            <a:custGeom>
              <a:avLst/>
              <a:gdLst>
                <a:gd name="T0" fmla="*/ 137 w 180"/>
                <a:gd name="T1" fmla="*/ 173 h 174"/>
                <a:gd name="T2" fmla="*/ 137 w 180"/>
                <a:gd name="T3" fmla="*/ 173 h 174"/>
                <a:gd name="T4" fmla="*/ 42 w 180"/>
                <a:gd name="T5" fmla="*/ 173 h 174"/>
                <a:gd name="T6" fmla="*/ 0 w 180"/>
                <a:gd name="T7" fmla="*/ 137 h 174"/>
                <a:gd name="T8" fmla="*/ 0 w 180"/>
                <a:gd name="T9" fmla="*/ 36 h 174"/>
                <a:gd name="T10" fmla="*/ 42 w 180"/>
                <a:gd name="T11" fmla="*/ 0 h 174"/>
                <a:gd name="T12" fmla="*/ 137 w 180"/>
                <a:gd name="T13" fmla="*/ 0 h 174"/>
                <a:gd name="T14" fmla="*/ 179 w 180"/>
                <a:gd name="T15" fmla="*/ 36 h 174"/>
                <a:gd name="T16" fmla="*/ 179 w 180"/>
                <a:gd name="T17" fmla="*/ 137 h 174"/>
                <a:gd name="T18" fmla="*/ 137 w 180"/>
                <a:gd name="T19" fmla="*/ 173 h 174"/>
                <a:gd name="T20" fmla="*/ 48 w 180"/>
                <a:gd name="T21" fmla="*/ 131 h 174"/>
                <a:gd name="T22" fmla="*/ 48 w 180"/>
                <a:gd name="T23" fmla="*/ 131 h 174"/>
                <a:gd name="T24" fmla="*/ 132 w 180"/>
                <a:gd name="T25" fmla="*/ 131 h 174"/>
                <a:gd name="T26" fmla="*/ 132 w 180"/>
                <a:gd name="T27" fmla="*/ 42 h 174"/>
                <a:gd name="T28" fmla="*/ 48 w 180"/>
                <a:gd name="T29" fmla="*/ 42 h 174"/>
                <a:gd name="T30" fmla="*/ 48 w 180"/>
                <a:gd name="T31" fmla="*/ 131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0" h="174">
                  <a:moveTo>
                    <a:pt x="137" y="173"/>
                  </a:moveTo>
                  <a:lnTo>
                    <a:pt x="137" y="173"/>
                  </a:lnTo>
                  <a:cubicBezTo>
                    <a:pt x="42" y="173"/>
                    <a:pt x="42" y="173"/>
                    <a:pt x="42" y="173"/>
                  </a:cubicBezTo>
                  <a:cubicBezTo>
                    <a:pt x="18" y="173"/>
                    <a:pt x="0" y="155"/>
                    <a:pt x="0" y="137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12"/>
                    <a:pt x="18" y="0"/>
                    <a:pt x="42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61" y="0"/>
                    <a:pt x="179" y="12"/>
                    <a:pt x="179" y="36"/>
                  </a:cubicBezTo>
                  <a:cubicBezTo>
                    <a:pt x="179" y="137"/>
                    <a:pt x="179" y="137"/>
                    <a:pt x="179" y="137"/>
                  </a:cubicBezTo>
                  <a:cubicBezTo>
                    <a:pt x="179" y="155"/>
                    <a:pt x="161" y="173"/>
                    <a:pt x="137" y="173"/>
                  </a:cubicBezTo>
                  <a:close/>
                  <a:moveTo>
                    <a:pt x="48" y="131"/>
                  </a:moveTo>
                  <a:lnTo>
                    <a:pt x="48" y="131"/>
                  </a:lnTo>
                  <a:cubicBezTo>
                    <a:pt x="132" y="131"/>
                    <a:pt x="132" y="131"/>
                    <a:pt x="132" y="131"/>
                  </a:cubicBezTo>
                  <a:cubicBezTo>
                    <a:pt x="132" y="42"/>
                    <a:pt x="132" y="42"/>
                    <a:pt x="132" y="42"/>
                  </a:cubicBezTo>
                  <a:cubicBezTo>
                    <a:pt x="48" y="42"/>
                    <a:pt x="48" y="42"/>
                    <a:pt x="48" y="42"/>
                  </a:cubicBezTo>
                  <a:lnTo>
                    <a:pt x="48" y="13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39" name="Freeform 113"/>
            <p:cNvSpPr>
              <a:spLocks noChangeArrowheads="1"/>
            </p:cNvSpPr>
            <p:nvPr/>
          </p:nvSpPr>
          <p:spPr bwMode="auto">
            <a:xfrm>
              <a:off x="12574029" y="1991234"/>
              <a:ext cx="104978" cy="104986"/>
            </a:xfrm>
            <a:custGeom>
              <a:avLst/>
              <a:gdLst>
                <a:gd name="T0" fmla="*/ 137 w 174"/>
                <a:gd name="T1" fmla="*/ 173 h 174"/>
                <a:gd name="T2" fmla="*/ 137 w 174"/>
                <a:gd name="T3" fmla="*/ 173 h 174"/>
                <a:gd name="T4" fmla="*/ 36 w 174"/>
                <a:gd name="T5" fmla="*/ 173 h 174"/>
                <a:gd name="T6" fmla="*/ 0 w 174"/>
                <a:gd name="T7" fmla="*/ 137 h 174"/>
                <a:gd name="T8" fmla="*/ 0 w 174"/>
                <a:gd name="T9" fmla="*/ 36 h 174"/>
                <a:gd name="T10" fmla="*/ 36 w 174"/>
                <a:gd name="T11" fmla="*/ 0 h 174"/>
                <a:gd name="T12" fmla="*/ 137 w 174"/>
                <a:gd name="T13" fmla="*/ 0 h 174"/>
                <a:gd name="T14" fmla="*/ 173 w 174"/>
                <a:gd name="T15" fmla="*/ 36 h 174"/>
                <a:gd name="T16" fmla="*/ 173 w 174"/>
                <a:gd name="T17" fmla="*/ 137 h 174"/>
                <a:gd name="T18" fmla="*/ 137 w 174"/>
                <a:gd name="T19" fmla="*/ 173 h 174"/>
                <a:gd name="T20" fmla="*/ 42 w 174"/>
                <a:gd name="T21" fmla="*/ 131 h 174"/>
                <a:gd name="T22" fmla="*/ 42 w 174"/>
                <a:gd name="T23" fmla="*/ 131 h 174"/>
                <a:gd name="T24" fmla="*/ 131 w 174"/>
                <a:gd name="T25" fmla="*/ 131 h 174"/>
                <a:gd name="T26" fmla="*/ 131 w 174"/>
                <a:gd name="T27" fmla="*/ 42 h 174"/>
                <a:gd name="T28" fmla="*/ 42 w 174"/>
                <a:gd name="T29" fmla="*/ 42 h 174"/>
                <a:gd name="T30" fmla="*/ 42 w 174"/>
                <a:gd name="T31" fmla="*/ 131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4" h="174">
                  <a:moveTo>
                    <a:pt x="137" y="173"/>
                  </a:moveTo>
                  <a:lnTo>
                    <a:pt x="137" y="173"/>
                  </a:lnTo>
                  <a:cubicBezTo>
                    <a:pt x="36" y="173"/>
                    <a:pt x="36" y="173"/>
                    <a:pt x="36" y="173"/>
                  </a:cubicBezTo>
                  <a:cubicBezTo>
                    <a:pt x="18" y="173"/>
                    <a:pt x="0" y="155"/>
                    <a:pt x="0" y="137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12"/>
                    <a:pt x="18" y="0"/>
                    <a:pt x="36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55" y="0"/>
                    <a:pt x="173" y="12"/>
                    <a:pt x="173" y="36"/>
                  </a:cubicBezTo>
                  <a:cubicBezTo>
                    <a:pt x="173" y="137"/>
                    <a:pt x="173" y="137"/>
                    <a:pt x="173" y="137"/>
                  </a:cubicBezTo>
                  <a:cubicBezTo>
                    <a:pt x="173" y="155"/>
                    <a:pt x="155" y="173"/>
                    <a:pt x="137" y="173"/>
                  </a:cubicBezTo>
                  <a:close/>
                  <a:moveTo>
                    <a:pt x="42" y="131"/>
                  </a:moveTo>
                  <a:lnTo>
                    <a:pt x="42" y="131"/>
                  </a:lnTo>
                  <a:cubicBezTo>
                    <a:pt x="131" y="131"/>
                    <a:pt x="131" y="131"/>
                    <a:pt x="131" y="131"/>
                  </a:cubicBezTo>
                  <a:cubicBezTo>
                    <a:pt x="131" y="42"/>
                    <a:pt x="131" y="42"/>
                    <a:pt x="131" y="42"/>
                  </a:cubicBezTo>
                  <a:cubicBezTo>
                    <a:pt x="42" y="42"/>
                    <a:pt x="42" y="42"/>
                    <a:pt x="42" y="42"/>
                  </a:cubicBezTo>
                  <a:lnTo>
                    <a:pt x="42" y="13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40" name="Freeform 114"/>
            <p:cNvSpPr>
              <a:spLocks noChangeArrowheads="1"/>
            </p:cNvSpPr>
            <p:nvPr/>
          </p:nvSpPr>
          <p:spPr bwMode="auto">
            <a:xfrm>
              <a:off x="11779959" y="2147366"/>
              <a:ext cx="80753" cy="80758"/>
            </a:xfrm>
            <a:custGeom>
              <a:avLst/>
              <a:gdLst>
                <a:gd name="T0" fmla="*/ 113 w 132"/>
                <a:gd name="T1" fmla="*/ 131 h 132"/>
                <a:gd name="T2" fmla="*/ 113 w 132"/>
                <a:gd name="T3" fmla="*/ 131 h 132"/>
                <a:gd name="T4" fmla="*/ 12 w 132"/>
                <a:gd name="T5" fmla="*/ 131 h 132"/>
                <a:gd name="T6" fmla="*/ 0 w 132"/>
                <a:gd name="T7" fmla="*/ 113 h 132"/>
                <a:gd name="T8" fmla="*/ 0 w 132"/>
                <a:gd name="T9" fmla="*/ 18 h 132"/>
                <a:gd name="T10" fmla="*/ 12 w 132"/>
                <a:gd name="T11" fmla="*/ 0 h 132"/>
                <a:gd name="T12" fmla="*/ 113 w 132"/>
                <a:gd name="T13" fmla="*/ 0 h 132"/>
                <a:gd name="T14" fmla="*/ 131 w 132"/>
                <a:gd name="T15" fmla="*/ 18 h 132"/>
                <a:gd name="T16" fmla="*/ 131 w 132"/>
                <a:gd name="T17" fmla="*/ 113 h 132"/>
                <a:gd name="T18" fmla="*/ 113 w 132"/>
                <a:gd name="T19" fmla="*/ 131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" h="132">
                  <a:moveTo>
                    <a:pt x="113" y="131"/>
                  </a:moveTo>
                  <a:lnTo>
                    <a:pt x="113" y="131"/>
                  </a:lnTo>
                  <a:cubicBezTo>
                    <a:pt x="12" y="131"/>
                    <a:pt x="12" y="131"/>
                    <a:pt x="12" y="131"/>
                  </a:cubicBezTo>
                  <a:cubicBezTo>
                    <a:pt x="6" y="131"/>
                    <a:pt x="0" y="126"/>
                    <a:pt x="0" y="113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6"/>
                    <a:pt x="6" y="0"/>
                    <a:pt x="12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25" y="0"/>
                    <a:pt x="131" y="6"/>
                    <a:pt x="131" y="18"/>
                  </a:cubicBezTo>
                  <a:cubicBezTo>
                    <a:pt x="131" y="113"/>
                    <a:pt x="131" y="113"/>
                    <a:pt x="131" y="113"/>
                  </a:cubicBezTo>
                  <a:cubicBezTo>
                    <a:pt x="131" y="126"/>
                    <a:pt x="125" y="131"/>
                    <a:pt x="113" y="13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41" name="Freeform 115"/>
            <p:cNvSpPr>
              <a:spLocks noChangeArrowheads="1"/>
            </p:cNvSpPr>
            <p:nvPr/>
          </p:nvSpPr>
          <p:spPr bwMode="auto">
            <a:xfrm>
              <a:off x="11763807" y="2131213"/>
              <a:ext cx="110364" cy="110370"/>
            </a:xfrm>
            <a:custGeom>
              <a:avLst/>
              <a:gdLst>
                <a:gd name="T0" fmla="*/ 137 w 180"/>
                <a:gd name="T1" fmla="*/ 179 h 180"/>
                <a:gd name="T2" fmla="*/ 137 w 180"/>
                <a:gd name="T3" fmla="*/ 179 h 180"/>
                <a:gd name="T4" fmla="*/ 36 w 180"/>
                <a:gd name="T5" fmla="*/ 179 h 180"/>
                <a:gd name="T6" fmla="*/ 0 w 180"/>
                <a:gd name="T7" fmla="*/ 137 h 180"/>
                <a:gd name="T8" fmla="*/ 0 w 180"/>
                <a:gd name="T9" fmla="*/ 42 h 180"/>
                <a:gd name="T10" fmla="*/ 36 w 180"/>
                <a:gd name="T11" fmla="*/ 0 h 180"/>
                <a:gd name="T12" fmla="*/ 137 w 180"/>
                <a:gd name="T13" fmla="*/ 0 h 180"/>
                <a:gd name="T14" fmla="*/ 179 w 180"/>
                <a:gd name="T15" fmla="*/ 42 h 180"/>
                <a:gd name="T16" fmla="*/ 179 w 180"/>
                <a:gd name="T17" fmla="*/ 137 h 180"/>
                <a:gd name="T18" fmla="*/ 137 w 180"/>
                <a:gd name="T19" fmla="*/ 179 h 180"/>
                <a:gd name="T20" fmla="*/ 48 w 180"/>
                <a:gd name="T21" fmla="*/ 132 h 180"/>
                <a:gd name="T22" fmla="*/ 48 w 180"/>
                <a:gd name="T23" fmla="*/ 132 h 180"/>
                <a:gd name="T24" fmla="*/ 131 w 180"/>
                <a:gd name="T25" fmla="*/ 132 h 180"/>
                <a:gd name="T26" fmla="*/ 131 w 180"/>
                <a:gd name="T27" fmla="*/ 48 h 180"/>
                <a:gd name="T28" fmla="*/ 48 w 180"/>
                <a:gd name="T29" fmla="*/ 48 h 180"/>
                <a:gd name="T30" fmla="*/ 48 w 180"/>
                <a:gd name="T31" fmla="*/ 132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0" h="180">
                  <a:moveTo>
                    <a:pt x="137" y="179"/>
                  </a:moveTo>
                  <a:lnTo>
                    <a:pt x="137" y="179"/>
                  </a:lnTo>
                  <a:cubicBezTo>
                    <a:pt x="36" y="179"/>
                    <a:pt x="36" y="179"/>
                    <a:pt x="36" y="179"/>
                  </a:cubicBezTo>
                  <a:cubicBezTo>
                    <a:pt x="18" y="179"/>
                    <a:pt x="0" y="161"/>
                    <a:pt x="0" y="137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18"/>
                    <a:pt x="18" y="0"/>
                    <a:pt x="36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61" y="0"/>
                    <a:pt x="179" y="18"/>
                    <a:pt x="179" y="42"/>
                  </a:cubicBezTo>
                  <a:cubicBezTo>
                    <a:pt x="179" y="137"/>
                    <a:pt x="179" y="137"/>
                    <a:pt x="179" y="137"/>
                  </a:cubicBezTo>
                  <a:cubicBezTo>
                    <a:pt x="179" y="161"/>
                    <a:pt x="161" y="179"/>
                    <a:pt x="137" y="179"/>
                  </a:cubicBezTo>
                  <a:close/>
                  <a:moveTo>
                    <a:pt x="48" y="132"/>
                  </a:moveTo>
                  <a:lnTo>
                    <a:pt x="48" y="132"/>
                  </a:lnTo>
                  <a:cubicBezTo>
                    <a:pt x="131" y="132"/>
                    <a:pt x="131" y="132"/>
                    <a:pt x="131" y="132"/>
                  </a:cubicBezTo>
                  <a:cubicBezTo>
                    <a:pt x="131" y="48"/>
                    <a:pt x="131" y="48"/>
                    <a:pt x="131" y="48"/>
                  </a:cubicBezTo>
                  <a:cubicBezTo>
                    <a:pt x="48" y="48"/>
                    <a:pt x="48" y="48"/>
                    <a:pt x="48" y="48"/>
                  </a:cubicBezTo>
                  <a:lnTo>
                    <a:pt x="48" y="13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42" name="Freeform 116"/>
            <p:cNvSpPr>
              <a:spLocks noChangeArrowheads="1"/>
            </p:cNvSpPr>
            <p:nvPr/>
          </p:nvSpPr>
          <p:spPr bwMode="auto">
            <a:xfrm>
              <a:off x="11938774" y="2147366"/>
              <a:ext cx="80753" cy="80758"/>
            </a:xfrm>
            <a:custGeom>
              <a:avLst/>
              <a:gdLst>
                <a:gd name="T0" fmla="*/ 113 w 132"/>
                <a:gd name="T1" fmla="*/ 131 h 132"/>
                <a:gd name="T2" fmla="*/ 113 w 132"/>
                <a:gd name="T3" fmla="*/ 131 h 132"/>
                <a:gd name="T4" fmla="*/ 18 w 132"/>
                <a:gd name="T5" fmla="*/ 131 h 132"/>
                <a:gd name="T6" fmla="*/ 0 w 132"/>
                <a:gd name="T7" fmla="*/ 113 h 132"/>
                <a:gd name="T8" fmla="*/ 0 w 132"/>
                <a:gd name="T9" fmla="*/ 18 h 132"/>
                <a:gd name="T10" fmla="*/ 18 w 132"/>
                <a:gd name="T11" fmla="*/ 0 h 132"/>
                <a:gd name="T12" fmla="*/ 113 w 132"/>
                <a:gd name="T13" fmla="*/ 0 h 132"/>
                <a:gd name="T14" fmla="*/ 131 w 132"/>
                <a:gd name="T15" fmla="*/ 18 h 132"/>
                <a:gd name="T16" fmla="*/ 131 w 132"/>
                <a:gd name="T17" fmla="*/ 113 h 132"/>
                <a:gd name="T18" fmla="*/ 113 w 132"/>
                <a:gd name="T19" fmla="*/ 131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" h="132">
                  <a:moveTo>
                    <a:pt x="113" y="131"/>
                  </a:moveTo>
                  <a:lnTo>
                    <a:pt x="113" y="131"/>
                  </a:lnTo>
                  <a:cubicBezTo>
                    <a:pt x="18" y="131"/>
                    <a:pt x="18" y="131"/>
                    <a:pt x="18" y="131"/>
                  </a:cubicBezTo>
                  <a:cubicBezTo>
                    <a:pt x="6" y="131"/>
                    <a:pt x="0" y="126"/>
                    <a:pt x="0" y="113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6"/>
                    <a:pt x="6" y="0"/>
                    <a:pt x="18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25" y="0"/>
                    <a:pt x="131" y="6"/>
                    <a:pt x="131" y="18"/>
                  </a:cubicBezTo>
                  <a:cubicBezTo>
                    <a:pt x="131" y="113"/>
                    <a:pt x="131" y="113"/>
                    <a:pt x="131" y="113"/>
                  </a:cubicBezTo>
                  <a:cubicBezTo>
                    <a:pt x="131" y="126"/>
                    <a:pt x="125" y="131"/>
                    <a:pt x="113" y="13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43" name="Freeform 117"/>
            <p:cNvSpPr>
              <a:spLocks noChangeArrowheads="1"/>
            </p:cNvSpPr>
            <p:nvPr/>
          </p:nvSpPr>
          <p:spPr bwMode="auto">
            <a:xfrm>
              <a:off x="11925313" y="2131213"/>
              <a:ext cx="110364" cy="110370"/>
            </a:xfrm>
            <a:custGeom>
              <a:avLst/>
              <a:gdLst>
                <a:gd name="T0" fmla="*/ 137 w 180"/>
                <a:gd name="T1" fmla="*/ 179 h 180"/>
                <a:gd name="T2" fmla="*/ 137 w 180"/>
                <a:gd name="T3" fmla="*/ 179 h 180"/>
                <a:gd name="T4" fmla="*/ 42 w 180"/>
                <a:gd name="T5" fmla="*/ 179 h 180"/>
                <a:gd name="T6" fmla="*/ 0 w 180"/>
                <a:gd name="T7" fmla="*/ 137 h 180"/>
                <a:gd name="T8" fmla="*/ 0 w 180"/>
                <a:gd name="T9" fmla="*/ 42 h 180"/>
                <a:gd name="T10" fmla="*/ 42 w 180"/>
                <a:gd name="T11" fmla="*/ 0 h 180"/>
                <a:gd name="T12" fmla="*/ 137 w 180"/>
                <a:gd name="T13" fmla="*/ 0 h 180"/>
                <a:gd name="T14" fmla="*/ 179 w 180"/>
                <a:gd name="T15" fmla="*/ 42 h 180"/>
                <a:gd name="T16" fmla="*/ 179 w 180"/>
                <a:gd name="T17" fmla="*/ 137 h 180"/>
                <a:gd name="T18" fmla="*/ 137 w 180"/>
                <a:gd name="T19" fmla="*/ 179 h 180"/>
                <a:gd name="T20" fmla="*/ 48 w 180"/>
                <a:gd name="T21" fmla="*/ 132 h 180"/>
                <a:gd name="T22" fmla="*/ 48 w 180"/>
                <a:gd name="T23" fmla="*/ 132 h 180"/>
                <a:gd name="T24" fmla="*/ 131 w 180"/>
                <a:gd name="T25" fmla="*/ 132 h 180"/>
                <a:gd name="T26" fmla="*/ 131 w 180"/>
                <a:gd name="T27" fmla="*/ 48 h 180"/>
                <a:gd name="T28" fmla="*/ 48 w 180"/>
                <a:gd name="T29" fmla="*/ 48 h 180"/>
                <a:gd name="T30" fmla="*/ 48 w 180"/>
                <a:gd name="T31" fmla="*/ 132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0" h="180">
                  <a:moveTo>
                    <a:pt x="137" y="179"/>
                  </a:moveTo>
                  <a:lnTo>
                    <a:pt x="137" y="179"/>
                  </a:lnTo>
                  <a:cubicBezTo>
                    <a:pt x="42" y="179"/>
                    <a:pt x="42" y="179"/>
                    <a:pt x="42" y="179"/>
                  </a:cubicBezTo>
                  <a:cubicBezTo>
                    <a:pt x="18" y="179"/>
                    <a:pt x="0" y="161"/>
                    <a:pt x="0" y="137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18"/>
                    <a:pt x="18" y="0"/>
                    <a:pt x="42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61" y="0"/>
                    <a:pt x="179" y="18"/>
                    <a:pt x="179" y="42"/>
                  </a:cubicBezTo>
                  <a:cubicBezTo>
                    <a:pt x="179" y="137"/>
                    <a:pt x="179" y="137"/>
                    <a:pt x="179" y="137"/>
                  </a:cubicBezTo>
                  <a:cubicBezTo>
                    <a:pt x="179" y="161"/>
                    <a:pt x="161" y="179"/>
                    <a:pt x="137" y="179"/>
                  </a:cubicBezTo>
                  <a:close/>
                  <a:moveTo>
                    <a:pt x="48" y="132"/>
                  </a:moveTo>
                  <a:lnTo>
                    <a:pt x="48" y="132"/>
                  </a:lnTo>
                  <a:cubicBezTo>
                    <a:pt x="131" y="132"/>
                    <a:pt x="131" y="132"/>
                    <a:pt x="131" y="132"/>
                  </a:cubicBezTo>
                  <a:cubicBezTo>
                    <a:pt x="131" y="48"/>
                    <a:pt x="131" y="48"/>
                    <a:pt x="131" y="48"/>
                  </a:cubicBezTo>
                  <a:cubicBezTo>
                    <a:pt x="48" y="48"/>
                    <a:pt x="48" y="48"/>
                    <a:pt x="48" y="48"/>
                  </a:cubicBezTo>
                  <a:lnTo>
                    <a:pt x="48" y="13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44" name="Freeform 118"/>
            <p:cNvSpPr>
              <a:spLocks noChangeArrowheads="1"/>
            </p:cNvSpPr>
            <p:nvPr/>
          </p:nvSpPr>
          <p:spPr bwMode="auto">
            <a:xfrm>
              <a:off x="12100278" y="2147366"/>
              <a:ext cx="80753" cy="80758"/>
            </a:xfrm>
            <a:custGeom>
              <a:avLst/>
              <a:gdLst>
                <a:gd name="T0" fmla="*/ 119 w 132"/>
                <a:gd name="T1" fmla="*/ 131 h 132"/>
                <a:gd name="T2" fmla="*/ 119 w 132"/>
                <a:gd name="T3" fmla="*/ 131 h 132"/>
                <a:gd name="T4" fmla="*/ 18 w 132"/>
                <a:gd name="T5" fmla="*/ 131 h 132"/>
                <a:gd name="T6" fmla="*/ 0 w 132"/>
                <a:gd name="T7" fmla="*/ 113 h 132"/>
                <a:gd name="T8" fmla="*/ 0 w 132"/>
                <a:gd name="T9" fmla="*/ 18 h 132"/>
                <a:gd name="T10" fmla="*/ 18 w 132"/>
                <a:gd name="T11" fmla="*/ 0 h 132"/>
                <a:gd name="T12" fmla="*/ 119 w 132"/>
                <a:gd name="T13" fmla="*/ 0 h 132"/>
                <a:gd name="T14" fmla="*/ 131 w 132"/>
                <a:gd name="T15" fmla="*/ 18 h 132"/>
                <a:gd name="T16" fmla="*/ 131 w 132"/>
                <a:gd name="T17" fmla="*/ 113 h 132"/>
                <a:gd name="T18" fmla="*/ 119 w 132"/>
                <a:gd name="T19" fmla="*/ 131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" h="132">
                  <a:moveTo>
                    <a:pt x="119" y="131"/>
                  </a:moveTo>
                  <a:lnTo>
                    <a:pt x="119" y="131"/>
                  </a:lnTo>
                  <a:cubicBezTo>
                    <a:pt x="18" y="131"/>
                    <a:pt x="18" y="131"/>
                    <a:pt x="18" y="131"/>
                  </a:cubicBezTo>
                  <a:cubicBezTo>
                    <a:pt x="12" y="131"/>
                    <a:pt x="0" y="126"/>
                    <a:pt x="0" y="113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6"/>
                    <a:pt x="12" y="0"/>
                    <a:pt x="18" y="0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25" y="0"/>
                    <a:pt x="131" y="6"/>
                    <a:pt x="131" y="18"/>
                  </a:cubicBezTo>
                  <a:cubicBezTo>
                    <a:pt x="131" y="113"/>
                    <a:pt x="131" y="113"/>
                    <a:pt x="131" y="113"/>
                  </a:cubicBezTo>
                  <a:cubicBezTo>
                    <a:pt x="131" y="126"/>
                    <a:pt x="125" y="131"/>
                    <a:pt x="119" y="13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45" name="Freeform 119"/>
            <p:cNvSpPr>
              <a:spLocks noChangeArrowheads="1"/>
            </p:cNvSpPr>
            <p:nvPr/>
          </p:nvSpPr>
          <p:spPr bwMode="auto">
            <a:xfrm>
              <a:off x="12089510" y="2131213"/>
              <a:ext cx="104978" cy="110370"/>
            </a:xfrm>
            <a:custGeom>
              <a:avLst/>
              <a:gdLst>
                <a:gd name="T0" fmla="*/ 137 w 174"/>
                <a:gd name="T1" fmla="*/ 179 h 180"/>
                <a:gd name="T2" fmla="*/ 137 w 174"/>
                <a:gd name="T3" fmla="*/ 179 h 180"/>
                <a:gd name="T4" fmla="*/ 36 w 174"/>
                <a:gd name="T5" fmla="*/ 179 h 180"/>
                <a:gd name="T6" fmla="*/ 0 w 174"/>
                <a:gd name="T7" fmla="*/ 137 h 180"/>
                <a:gd name="T8" fmla="*/ 0 w 174"/>
                <a:gd name="T9" fmla="*/ 42 h 180"/>
                <a:gd name="T10" fmla="*/ 36 w 174"/>
                <a:gd name="T11" fmla="*/ 0 h 180"/>
                <a:gd name="T12" fmla="*/ 137 w 174"/>
                <a:gd name="T13" fmla="*/ 0 h 180"/>
                <a:gd name="T14" fmla="*/ 173 w 174"/>
                <a:gd name="T15" fmla="*/ 42 h 180"/>
                <a:gd name="T16" fmla="*/ 173 w 174"/>
                <a:gd name="T17" fmla="*/ 137 h 180"/>
                <a:gd name="T18" fmla="*/ 137 w 174"/>
                <a:gd name="T19" fmla="*/ 179 h 180"/>
                <a:gd name="T20" fmla="*/ 42 w 174"/>
                <a:gd name="T21" fmla="*/ 132 h 180"/>
                <a:gd name="T22" fmla="*/ 42 w 174"/>
                <a:gd name="T23" fmla="*/ 132 h 180"/>
                <a:gd name="T24" fmla="*/ 131 w 174"/>
                <a:gd name="T25" fmla="*/ 132 h 180"/>
                <a:gd name="T26" fmla="*/ 131 w 174"/>
                <a:gd name="T27" fmla="*/ 48 h 180"/>
                <a:gd name="T28" fmla="*/ 42 w 174"/>
                <a:gd name="T29" fmla="*/ 48 h 180"/>
                <a:gd name="T30" fmla="*/ 42 w 174"/>
                <a:gd name="T31" fmla="*/ 132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4" h="180">
                  <a:moveTo>
                    <a:pt x="137" y="179"/>
                  </a:moveTo>
                  <a:lnTo>
                    <a:pt x="137" y="179"/>
                  </a:lnTo>
                  <a:cubicBezTo>
                    <a:pt x="36" y="179"/>
                    <a:pt x="36" y="179"/>
                    <a:pt x="36" y="179"/>
                  </a:cubicBezTo>
                  <a:cubicBezTo>
                    <a:pt x="18" y="179"/>
                    <a:pt x="0" y="161"/>
                    <a:pt x="0" y="137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18"/>
                    <a:pt x="18" y="0"/>
                    <a:pt x="36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55" y="0"/>
                    <a:pt x="173" y="18"/>
                    <a:pt x="173" y="42"/>
                  </a:cubicBezTo>
                  <a:cubicBezTo>
                    <a:pt x="173" y="137"/>
                    <a:pt x="173" y="137"/>
                    <a:pt x="173" y="137"/>
                  </a:cubicBezTo>
                  <a:cubicBezTo>
                    <a:pt x="173" y="161"/>
                    <a:pt x="155" y="179"/>
                    <a:pt x="137" y="179"/>
                  </a:cubicBezTo>
                  <a:close/>
                  <a:moveTo>
                    <a:pt x="42" y="132"/>
                  </a:moveTo>
                  <a:lnTo>
                    <a:pt x="42" y="132"/>
                  </a:lnTo>
                  <a:cubicBezTo>
                    <a:pt x="131" y="132"/>
                    <a:pt x="131" y="132"/>
                    <a:pt x="131" y="132"/>
                  </a:cubicBezTo>
                  <a:cubicBezTo>
                    <a:pt x="131" y="48"/>
                    <a:pt x="131" y="48"/>
                    <a:pt x="131" y="48"/>
                  </a:cubicBezTo>
                  <a:cubicBezTo>
                    <a:pt x="42" y="48"/>
                    <a:pt x="42" y="48"/>
                    <a:pt x="42" y="48"/>
                  </a:cubicBezTo>
                  <a:lnTo>
                    <a:pt x="42" y="13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46" name="Freeform 120"/>
            <p:cNvSpPr>
              <a:spLocks noChangeArrowheads="1"/>
            </p:cNvSpPr>
            <p:nvPr/>
          </p:nvSpPr>
          <p:spPr bwMode="auto">
            <a:xfrm>
              <a:off x="12264475" y="2147366"/>
              <a:ext cx="80753" cy="80758"/>
            </a:xfrm>
            <a:custGeom>
              <a:avLst/>
              <a:gdLst>
                <a:gd name="T0" fmla="*/ 113 w 132"/>
                <a:gd name="T1" fmla="*/ 131 h 132"/>
                <a:gd name="T2" fmla="*/ 113 w 132"/>
                <a:gd name="T3" fmla="*/ 131 h 132"/>
                <a:gd name="T4" fmla="*/ 12 w 132"/>
                <a:gd name="T5" fmla="*/ 131 h 132"/>
                <a:gd name="T6" fmla="*/ 0 w 132"/>
                <a:gd name="T7" fmla="*/ 113 h 132"/>
                <a:gd name="T8" fmla="*/ 0 w 132"/>
                <a:gd name="T9" fmla="*/ 18 h 132"/>
                <a:gd name="T10" fmla="*/ 12 w 132"/>
                <a:gd name="T11" fmla="*/ 0 h 132"/>
                <a:gd name="T12" fmla="*/ 113 w 132"/>
                <a:gd name="T13" fmla="*/ 0 h 132"/>
                <a:gd name="T14" fmla="*/ 131 w 132"/>
                <a:gd name="T15" fmla="*/ 18 h 132"/>
                <a:gd name="T16" fmla="*/ 131 w 132"/>
                <a:gd name="T17" fmla="*/ 113 h 132"/>
                <a:gd name="T18" fmla="*/ 113 w 132"/>
                <a:gd name="T19" fmla="*/ 131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" h="132">
                  <a:moveTo>
                    <a:pt x="113" y="131"/>
                  </a:moveTo>
                  <a:lnTo>
                    <a:pt x="113" y="131"/>
                  </a:lnTo>
                  <a:cubicBezTo>
                    <a:pt x="12" y="131"/>
                    <a:pt x="12" y="131"/>
                    <a:pt x="12" y="131"/>
                  </a:cubicBezTo>
                  <a:cubicBezTo>
                    <a:pt x="6" y="131"/>
                    <a:pt x="0" y="126"/>
                    <a:pt x="0" y="113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6"/>
                    <a:pt x="6" y="0"/>
                    <a:pt x="12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25" y="0"/>
                    <a:pt x="131" y="6"/>
                    <a:pt x="131" y="18"/>
                  </a:cubicBezTo>
                  <a:cubicBezTo>
                    <a:pt x="131" y="113"/>
                    <a:pt x="131" y="113"/>
                    <a:pt x="131" y="113"/>
                  </a:cubicBezTo>
                  <a:cubicBezTo>
                    <a:pt x="131" y="126"/>
                    <a:pt x="125" y="131"/>
                    <a:pt x="113" y="13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47" name="Freeform 121"/>
            <p:cNvSpPr>
              <a:spLocks noChangeArrowheads="1"/>
            </p:cNvSpPr>
            <p:nvPr/>
          </p:nvSpPr>
          <p:spPr bwMode="auto">
            <a:xfrm>
              <a:off x="12248324" y="2131213"/>
              <a:ext cx="110364" cy="110370"/>
            </a:xfrm>
            <a:custGeom>
              <a:avLst/>
              <a:gdLst>
                <a:gd name="T0" fmla="*/ 137 w 180"/>
                <a:gd name="T1" fmla="*/ 179 h 180"/>
                <a:gd name="T2" fmla="*/ 137 w 180"/>
                <a:gd name="T3" fmla="*/ 179 h 180"/>
                <a:gd name="T4" fmla="*/ 36 w 180"/>
                <a:gd name="T5" fmla="*/ 179 h 180"/>
                <a:gd name="T6" fmla="*/ 0 w 180"/>
                <a:gd name="T7" fmla="*/ 137 h 180"/>
                <a:gd name="T8" fmla="*/ 0 w 180"/>
                <a:gd name="T9" fmla="*/ 42 h 180"/>
                <a:gd name="T10" fmla="*/ 36 w 180"/>
                <a:gd name="T11" fmla="*/ 0 h 180"/>
                <a:gd name="T12" fmla="*/ 137 w 180"/>
                <a:gd name="T13" fmla="*/ 0 h 180"/>
                <a:gd name="T14" fmla="*/ 179 w 180"/>
                <a:gd name="T15" fmla="*/ 42 h 180"/>
                <a:gd name="T16" fmla="*/ 179 w 180"/>
                <a:gd name="T17" fmla="*/ 137 h 180"/>
                <a:gd name="T18" fmla="*/ 137 w 180"/>
                <a:gd name="T19" fmla="*/ 179 h 180"/>
                <a:gd name="T20" fmla="*/ 48 w 180"/>
                <a:gd name="T21" fmla="*/ 132 h 180"/>
                <a:gd name="T22" fmla="*/ 48 w 180"/>
                <a:gd name="T23" fmla="*/ 132 h 180"/>
                <a:gd name="T24" fmla="*/ 131 w 180"/>
                <a:gd name="T25" fmla="*/ 132 h 180"/>
                <a:gd name="T26" fmla="*/ 131 w 180"/>
                <a:gd name="T27" fmla="*/ 48 h 180"/>
                <a:gd name="T28" fmla="*/ 48 w 180"/>
                <a:gd name="T29" fmla="*/ 48 h 180"/>
                <a:gd name="T30" fmla="*/ 48 w 180"/>
                <a:gd name="T31" fmla="*/ 132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0" h="180">
                  <a:moveTo>
                    <a:pt x="137" y="179"/>
                  </a:moveTo>
                  <a:lnTo>
                    <a:pt x="137" y="179"/>
                  </a:lnTo>
                  <a:cubicBezTo>
                    <a:pt x="36" y="179"/>
                    <a:pt x="36" y="179"/>
                    <a:pt x="36" y="179"/>
                  </a:cubicBezTo>
                  <a:cubicBezTo>
                    <a:pt x="18" y="179"/>
                    <a:pt x="0" y="161"/>
                    <a:pt x="0" y="137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18"/>
                    <a:pt x="18" y="0"/>
                    <a:pt x="36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61" y="0"/>
                    <a:pt x="179" y="18"/>
                    <a:pt x="179" y="42"/>
                  </a:cubicBezTo>
                  <a:cubicBezTo>
                    <a:pt x="179" y="137"/>
                    <a:pt x="179" y="137"/>
                    <a:pt x="179" y="137"/>
                  </a:cubicBezTo>
                  <a:cubicBezTo>
                    <a:pt x="179" y="161"/>
                    <a:pt x="161" y="179"/>
                    <a:pt x="137" y="179"/>
                  </a:cubicBezTo>
                  <a:close/>
                  <a:moveTo>
                    <a:pt x="48" y="132"/>
                  </a:moveTo>
                  <a:lnTo>
                    <a:pt x="48" y="132"/>
                  </a:lnTo>
                  <a:cubicBezTo>
                    <a:pt x="131" y="132"/>
                    <a:pt x="131" y="132"/>
                    <a:pt x="131" y="132"/>
                  </a:cubicBezTo>
                  <a:cubicBezTo>
                    <a:pt x="131" y="48"/>
                    <a:pt x="131" y="48"/>
                    <a:pt x="131" y="48"/>
                  </a:cubicBezTo>
                  <a:cubicBezTo>
                    <a:pt x="48" y="48"/>
                    <a:pt x="48" y="48"/>
                    <a:pt x="48" y="48"/>
                  </a:cubicBezTo>
                  <a:lnTo>
                    <a:pt x="48" y="13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48" name="Freeform 122"/>
            <p:cNvSpPr>
              <a:spLocks noChangeArrowheads="1"/>
            </p:cNvSpPr>
            <p:nvPr/>
          </p:nvSpPr>
          <p:spPr bwMode="auto">
            <a:xfrm>
              <a:off x="12425982" y="2147366"/>
              <a:ext cx="80753" cy="80758"/>
            </a:xfrm>
            <a:custGeom>
              <a:avLst/>
              <a:gdLst>
                <a:gd name="T0" fmla="*/ 113 w 132"/>
                <a:gd name="T1" fmla="*/ 131 h 132"/>
                <a:gd name="T2" fmla="*/ 113 w 132"/>
                <a:gd name="T3" fmla="*/ 131 h 132"/>
                <a:gd name="T4" fmla="*/ 18 w 132"/>
                <a:gd name="T5" fmla="*/ 131 h 132"/>
                <a:gd name="T6" fmla="*/ 0 w 132"/>
                <a:gd name="T7" fmla="*/ 113 h 132"/>
                <a:gd name="T8" fmla="*/ 0 w 132"/>
                <a:gd name="T9" fmla="*/ 18 h 132"/>
                <a:gd name="T10" fmla="*/ 18 w 132"/>
                <a:gd name="T11" fmla="*/ 0 h 132"/>
                <a:gd name="T12" fmla="*/ 113 w 132"/>
                <a:gd name="T13" fmla="*/ 0 h 132"/>
                <a:gd name="T14" fmla="*/ 131 w 132"/>
                <a:gd name="T15" fmla="*/ 18 h 132"/>
                <a:gd name="T16" fmla="*/ 131 w 132"/>
                <a:gd name="T17" fmla="*/ 113 h 132"/>
                <a:gd name="T18" fmla="*/ 113 w 132"/>
                <a:gd name="T19" fmla="*/ 131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" h="132">
                  <a:moveTo>
                    <a:pt x="113" y="131"/>
                  </a:moveTo>
                  <a:lnTo>
                    <a:pt x="113" y="131"/>
                  </a:lnTo>
                  <a:cubicBezTo>
                    <a:pt x="18" y="131"/>
                    <a:pt x="18" y="131"/>
                    <a:pt x="18" y="131"/>
                  </a:cubicBezTo>
                  <a:cubicBezTo>
                    <a:pt x="6" y="131"/>
                    <a:pt x="0" y="126"/>
                    <a:pt x="0" y="113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6"/>
                    <a:pt x="6" y="0"/>
                    <a:pt x="18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25" y="0"/>
                    <a:pt x="131" y="6"/>
                    <a:pt x="131" y="18"/>
                  </a:cubicBezTo>
                  <a:cubicBezTo>
                    <a:pt x="131" y="113"/>
                    <a:pt x="131" y="113"/>
                    <a:pt x="131" y="113"/>
                  </a:cubicBezTo>
                  <a:cubicBezTo>
                    <a:pt x="131" y="126"/>
                    <a:pt x="125" y="131"/>
                    <a:pt x="113" y="13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49" name="Freeform 123"/>
            <p:cNvSpPr>
              <a:spLocks noChangeArrowheads="1"/>
            </p:cNvSpPr>
            <p:nvPr/>
          </p:nvSpPr>
          <p:spPr bwMode="auto">
            <a:xfrm>
              <a:off x="12409830" y="2131213"/>
              <a:ext cx="110364" cy="110370"/>
            </a:xfrm>
            <a:custGeom>
              <a:avLst/>
              <a:gdLst>
                <a:gd name="T0" fmla="*/ 137 w 180"/>
                <a:gd name="T1" fmla="*/ 179 h 180"/>
                <a:gd name="T2" fmla="*/ 137 w 180"/>
                <a:gd name="T3" fmla="*/ 179 h 180"/>
                <a:gd name="T4" fmla="*/ 42 w 180"/>
                <a:gd name="T5" fmla="*/ 179 h 180"/>
                <a:gd name="T6" fmla="*/ 0 w 180"/>
                <a:gd name="T7" fmla="*/ 137 h 180"/>
                <a:gd name="T8" fmla="*/ 0 w 180"/>
                <a:gd name="T9" fmla="*/ 42 h 180"/>
                <a:gd name="T10" fmla="*/ 42 w 180"/>
                <a:gd name="T11" fmla="*/ 0 h 180"/>
                <a:gd name="T12" fmla="*/ 137 w 180"/>
                <a:gd name="T13" fmla="*/ 0 h 180"/>
                <a:gd name="T14" fmla="*/ 179 w 180"/>
                <a:gd name="T15" fmla="*/ 42 h 180"/>
                <a:gd name="T16" fmla="*/ 179 w 180"/>
                <a:gd name="T17" fmla="*/ 137 h 180"/>
                <a:gd name="T18" fmla="*/ 137 w 180"/>
                <a:gd name="T19" fmla="*/ 179 h 180"/>
                <a:gd name="T20" fmla="*/ 48 w 180"/>
                <a:gd name="T21" fmla="*/ 132 h 180"/>
                <a:gd name="T22" fmla="*/ 48 w 180"/>
                <a:gd name="T23" fmla="*/ 132 h 180"/>
                <a:gd name="T24" fmla="*/ 132 w 180"/>
                <a:gd name="T25" fmla="*/ 132 h 180"/>
                <a:gd name="T26" fmla="*/ 132 w 180"/>
                <a:gd name="T27" fmla="*/ 48 h 180"/>
                <a:gd name="T28" fmla="*/ 48 w 180"/>
                <a:gd name="T29" fmla="*/ 48 h 180"/>
                <a:gd name="T30" fmla="*/ 48 w 180"/>
                <a:gd name="T31" fmla="*/ 132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0" h="180">
                  <a:moveTo>
                    <a:pt x="137" y="179"/>
                  </a:moveTo>
                  <a:lnTo>
                    <a:pt x="137" y="179"/>
                  </a:lnTo>
                  <a:cubicBezTo>
                    <a:pt x="42" y="179"/>
                    <a:pt x="42" y="179"/>
                    <a:pt x="42" y="179"/>
                  </a:cubicBezTo>
                  <a:cubicBezTo>
                    <a:pt x="18" y="179"/>
                    <a:pt x="0" y="161"/>
                    <a:pt x="0" y="137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18"/>
                    <a:pt x="18" y="0"/>
                    <a:pt x="42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61" y="0"/>
                    <a:pt x="179" y="18"/>
                    <a:pt x="179" y="42"/>
                  </a:cubicBezTo>
                  <a:cubicBezTo>
                    <a:pt x="179" y="137"/>
                    <a:pt x="179" y="137"/>
                    <a:pt x="179" y="137"/>
                  </a:cubicBezTo>
                  <a:cubicBezTo>
                    <a:pt x="179" y="161"/>
                    <a:pt x="161" y="179"/>
                    <a:pt x="137" y="179"/>
                  </a:cubicBezTo>
                  <a:close/>
                  <a:moveTo>
                    <a:pt x="48" y="132"/>
                  </a:moveTo>
                  <a:lnTo>
                    <a:pt x="48" y="132"/>
                  </a:lnTo>
                  <a:cubicBezTo>
                    <a:pt x="132" y="132"/>
                    <a:pt x="132" y="132"/>
                    <a:pt x="132" y="132"/>
                  </a:cubicBezTo>
                  <a:cubicBezTo>
                    <a:pt x="132" y="48"/>
                    <a:pt x="132" y="48"/>
                    <a:pt x="132" y="48"/>
                  </a:cubicBezTo>
                  <a:cubicBezTo>
                    <a:pt x="48" y="48"/>
                    <a:pt x="48" y="48"/>
                    <a:pt x="48" y="48"/>
                  </a:cubicBezTo>
                  <a:lnTo>
                    <a:pt x="48" y="13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50" name="Freeform 124"/>
            <p:cNvSpPr>
              <a:spLocks noChangeArrowheads="1"/>
            </p:cNvSpPr>
            <p:nvPr/>
          </p:nvSpPr>
          <p:spPr bwMode="auto">
            <a:xfrm>
              <a:off x="12574029" y="2131213"/>
              <a:ext cx="104978" cy="110370"/>
            </a:xfrm>
            <a:custGeom>
              <a:avLst/>
              <a:gdLst>
                <a:gd name="T0" fmla="*/ 137 w 174"/>
                <a:gd name="T1" fmla="*/ 179 h 180"/>
                <a:gd name="T2" fmla="*/ 137 w 174"/>
                <a:gd name="T3" fmla="*/ 179 h 180"/>
                <a:gd name="T4" fmla="*/ 36 w 174"/>
                <a:gd name="T5" fmla="*/ 179 h 180"/>
                <a:gd name="T6" fmla="*/ 0 w 174"/>
                <a:gd name="T7" fmla="*/ 137 h 180"/>
                <a:gd name="T8" fmla="*/ 0 w 174"/>
                <a:gd name="T9" fmla="*/ 42 h 180"/>
                <a:gd name="T10" fmla="*/ 36 w 174"/>
                <a:gd name="T11" fmla="*/ 0 h 180"/>
                <a:gd name="T12" fmla="*/ 137 w 174"/>
                <a:gd name="T13" fmla="*/ 0 h 180"/>
                <a:gd name="T14" fmla="*/ 173 w 174"/>
                <a:gd name="T15" fmla="*/ 42 h 180"/>
                <a:gd name="T16" fmla="*/ 173 w 174"/>
                <a:gd name="T17" fmla="*/ 137 h 180"/>
                <a:gd name="T18" fmla="*/ 137 w 174"/>
                <a:gd name="T19" fmla="*/ 179 h 180"/>
                <a:gd name="T20" fmla="*/ 42 w 174"/>
                <a:gd name="T21" fmla="*/ 132 h 180"/>
                <a:gd name="T22" fmla="*/ 42 w 174"/>
                <a:gd name="T23" fmla="*/ 132 h 180"/>
                <a:gd name="T24" fmla="*/ 131 w 174"/>
                <a:gd name="T25" fmla="*/ 132 h 180"/>
                <a:gd name="T26" fmla="*/ 131 w 174"/>
                <a:gd name="T27" fmla="*/ 48 h 180"/>
                <a:gd name="T28" fmla="*/ 42 w 174"/>
                <a:gd name="T29" fmla="*/ 48 h 180"/>
                <a:gd name="T30" fmla="*/ 42 w 174"/>
                <a:gd name="T31" fmla="*/ 132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4" h="180">
                  <a:moveTo>
                    <a:pt x="137" y="179"/>
                  </a:moveTo>
                  <a:lnTo>
                    <a:pt x="137" y="179"/>
                  </a:lnTo>
                  <a:cubicBezTo>
                    <a:pt x="36" y="179"/>
                    <a:pt x="36" y="179"/>
                    <a:pt x="36" y="179"/>
                  </a:cubicBezTo>
                  <a:cubicBezTo>
                    <a:pt x="18" y="179"/>
                    <a:pt x="0" y="161"/>
                    <a:pt x="0" y="137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18"/>
                    <a:pt x="18" y="0"/>
                    <a:pt x="36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55" y="0"/>
                    <a:pt x="173" y="18"/>
                    <a:pt x="173" y="42"/>
                  </a:cubicBezTo>
                  <a:cubicBezTo>
                    <a:pt x="173" y="137"/>
                    <a:pt x="173" y="137"/>
                    <a:pt x="173" y="137"/>
                  </a:cubicBezTo>
                  <a:cubicBezTo>
                    <a:pt x="173" y="161"/>
                    <a:pt x="155" y="179"/>
                    <a:pt x="137" y="179"/>
                  </a:cubicBezTo>
                  <a:close/>
                  <a:moveTo>
                    <a:pt x="42" y="132"/>
                  </a:moveTo>
                  <a:lnTo>
                    <a:pt x="42" y="132"/>
                  </a:lnTo>
                  <a:cubicBezTo>
                    <a:pt x="131" y="132"/>
                    <a:pt x="131" y="132"/>
                    <a:pt x="131" y="132"/>
                  </a:cubicBezTo>
                  <a:cubicBezTo>
                    <a:pt x="131" y="48"/>
                    <a:pt x="131" y="48"/>
                    <a:pt x="131" y="48"/>
                  </a:cubicBezTo>
                  <a:cubicBezTo>
                    <a:pt x="42" y="48"/>
                    <a:pt x="42" y="48"/>
                    <a:pt x="42" y="48"/>
                  </a:cubicBezTo>
                  <a:lnTo>
                    <a:pt x="42" y="13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51" name="Freeform 125"/>
            <p:cNvSpPr>
              <a:spLocks noChangeArrowheads="1"/>
            </p:cNvSpPr>
            <p:nvPr/>
          </p:nvSpPr>
          <p:spPr bwMode="auto">
            <a:xfrm>
              <a:off x="11779959" y="2292731"/>
              <a:ext cx="80753" cy="80758"/>
            </a:xfrm>
            <a:custGeom>
              <a:avLst/>
              <a:gdLst>
                <a:gd name="T0" fmla="*/ 113 w 132"/>
                <a:gd name="T1" fmla="*/ 132 h 133"/>
                <a:gd name="T2" fmla="*/ 113 w 132"/>
                <a:gd name="T3" fmla="*/ 132 h 133"/>
                <a:gd name="T4" fmla="*/ 12 w 132"/>
                <a:gd name="T5" fmla="*/ 132 h 133"/>
                <a:gd name="T6" fmla="*/ 0 w 132"/>
                <a:gd name="T7" fmla="*/ 114 h 133"/>
                <a:gd name="T8" fmla="*/ 0 w 132"/>
                <a:gd name="T9" fmla="*/ 12 h 133"/>
                <a:gd name="T10" fmla="*/ 12 w 132"/>
                <a:gd name="T11" fmla="*/ 0 h 133"/>
                <a:gd name="T12" fmla="*/ 113 w 132"/>
                <a:gd name="T13" fmla="*/ 0 h 133"/>
                <a:gd name="T14" fmla="*/ 131 w 132"/>
                <a:gd name="T15" fmla="*/ 12 h 133"/>
                <a:gd name="T16" fmla="*/ 131 w 132"/>
                <a:gd name="T17" fmla="*/ 114 h 133"/>
                <a:gd name="T18" fmla="*/ 113 w 132"/>
                <a:gd name="T19" fmla="*/ 132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" h="133">
                  <a:moveTo>
                    <a:pt x="113" y="132"/>
                  </a:moveTo>
                  <a:lnTo>
                    <a:pt x="113" y="132"/>
                  </a:lnTo>
                  <a:cubicBezTo>
                    <a:pt x="12" y="132"/>
                    <a:pt x="12" y="132"/>
                    <a:pt x="12" y="132"/>
                  </a:cubicBezTo>
                  <a:cubicBezTo>
                    <a:pt x="6" y="132"/>
                    <a:pt x="0" y="119"/>
                    <a:pt x="0" y="11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6"/>
                    <a:pt x="6" y="0"/>
                    <a:pt x="12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25" y="0"/>
                    <a:pt x="131" y="6"/>
                    <a:pt x="131" y="12"/>
                  </a:cubicBezTo>
                  <a:cubicBezTo>
                    <a:pt x="131" y="114"/>
                    <a:pt x="131" y="114"/>
                    <a:pt x="131" y="114"/>
                  </a:cubicBezTo>
                  <a:cubicBezTo>
                    <a:pt x="131" y="119"/>
                    <a:pt x="125" y="132"/>
                    <a:pt x="113" y="13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52" name="Freeform 126"/>
            <p:cNvSpPr>
              <a:spLocks noChangeArrowheads="1"/>
            </p:cNvSpPr>
            <p:nvPr/>
          </p:nvSpPr>
          <p:spPr bwMode="auto">
            <a:xfrm>
              <a:off x="11763807" y="2279270"/>
              <a:ext cx="110364" cy="107678"/>
            </a:xfrm>
            <a:custGeom>
              <a:avLst/>
              <a:gdLst>
                <a:gd name="T0" fmla="*/ 137 w 180"/>
                <a:gd name="T1" fmla="*/ 174 h 175"/>
                <a:gd name="T2" fmla="*/ 137 w 180"/>
                <a:gd name="T3" fmla="*/ 174 h 175"/>
                <a:gd name="T4" fmla="*/ 36 w 180"/>
                <a:gd name="T5" fmla="*/ 174 h 175"/>
                <a:gd name="T6" fmla="*/ 0 w 180"/>
                <a:gd name="T7" fmla="*/ 138 h 175"/>
                <a:gd name="T8" fmla="*/ 0 w 180"/>
                <a:gd name="T9" fmla="*/ 36 h 175"/>
                <a:gd name="T10" fmla="*/ 36 w 180"/>
                <a:gd name="T11" fmla="*/ 0 h 175"/>
                <a:gd name="T12" fmla="*/ 137 w 180"/>
                <a:gd name="T13" fmla="*/ 0 h 175"/>
                <a:gd name="T14" fmla="*/ 179 w 180"/>
                <a:gd name="T15" fmla="*/ 36 h 175"/>
                <a:gd name="T16" fmla="*/ 179 w 180"/>
                <a:gd name="T17" fmla="*/ 138 h 175"/>
                <a:gd name="T18" fmla="*/ 137 w 180"/>
                <a:gd name="T19" fmla="*/ 174 h 175"/>
                <a:gd name="T20" fmla="*/ 48 w 180"/>
                <a:gd name="T21" fmla="*/ 132 h 175"/>
                <a:gd name="T22" fmla="*/ 48 w 180"/>
                <a:gd name="T23" fmla="*/ 132 h 175"/>
                <a:gd name="T24" fmla="*/ 131 w 180"/>
                <a:gd name="T25" fmla="*/ 132 h 175"/>
                <a:gd name="T26" fmla="*/ 131 w 180"/>
                <a:gd name="T27" fmla="*/ 48 h 175"/>
                <a:gd name="T28" fmla="*/ 48 w 180"/>
                <a:gd name="T29" fmla="*/ 48 h 175"/>
                <a:gd name="T30" fmla="*/ 48 w 180"/>
                <a:gd name="T31" fmla="*/ 132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0" h="175">
                  <a:moveTo>
                    <a:pt x="137" y="174"/>
                  </a:moveTo>
                  <a:lnTo>
                    <a:pt x="137" y="174"/>
                  </a:lnTo>
                  <a:cubicBezTo>
                    <a:pt x="36" y="174"/>
                    <a:pt x="36" y="174"/>
                    <a:pt x="36" y="174"/>
                  </a:cubicBezTo>
                  <a:cubicBezTo>
                    <a:pt x="18" y="174"/>
                    <a:pt x="0" y="161"/>
                    <a:pt x="0" y="138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18"/>
                    <a:pt x="18" y="0"/>
                    <a:pt x="36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61" y="0"/>
                    <a:pt x="179" y="18"/>
                    <a:pt x="179" y="36"/>
                  </a:cubicBezTo>
                  <a:cubicBezTo>
                    <a:pt x="179" y="138"/>
                    <a:pt x="179" y="138"/>
                    <a:pt x="179" y="138"/>
                  </a:cubicBezTo>
                  <a:cubicBezTo>
                    <a:pt x="179" y="161"/>
                    <a:pt x="161" y="174"/>
                    <a:pt x="137" y="174"/>
                  </a:cubicBezTo>
                  <a:close/>
                  <a:moveTo>
                    <a:pt x="48" y="132"/>
                  </a:moveTo>
                  <a:lnTo>
                    <a:pt x="48" y="132"/>
                  </a:lnTo>
                  <a:cubicBezTo>
                    <a:pt x="131" y="132"/>
                    <a:pt x="131" y="132"/>
                    <a:pt x="131" y="132"/>
                  </a:cubicBezTo>
                  <a:cubicBezTo>
                    <a:pt x="131" y="48"/>
                    <a:pt x="131" y="48"/>
                    <a:pt x="131" y="48"/>
                  </a:cubicBezTo>
                  <a:cubicBezTo>
                    <a:pt x="48" y="48"/>
                    <a:pt x="48" y="48"/>
                    <a:pt x="48" y="48"/>
                  </a:cubicBezTo>
                  <a:lnTo>
                    <a:pt x="48" y="13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53" name="Freeform 127"/>
            <p:cNvSpPr>
              <a:spLocks noChangeArrowheads="1"/>
            </p:cNvSpPr>
            <p:nvPr/>
          </p:nvSpPr>
          <p:spPr bwMode="auto">
            <a:xfrm>
              <a:off x="11938774" y="2292731"/>
              <a:ext cx="80753" cy="80758"/>
            </a:xfrm>
            <a:custGeom>
              <a:avLst/>
              <a:gdLst>
                <a:gd name="T0" fmla="*/ 113 w 132"/>
                <a:gd name="T1" fmla="*/ 132 h 133"/>
                <a:gd name="T2" fmla="*/ 113 w 132"/>
                <a:gd name="T3" fmla="*/ 132 h 133"/>
                <a:gd name="T4" fmla="*/ 18 w 132"/>
                <a:gd name="T5" fmla="*/ 132 h 133"/>
                <a:gd name="T6" fmla="*/ 0 w 132"/>
                <a:gd name="T7" fmla="*/ 114 h 133"/>
                <a:gd name="T8" fmla="*/ 0 w 132"/>
                <a:gd name="T9" fmla="*/ 12 h 133"/>
                <a:gd name="T10" fmla="*/ 18 w 132"/>
                <a:gd name="T11" fmla="*/ 0 h 133"/>
                <a:gd name="T12" fmla="*/ 113 w 132"/>
                <a:gd name="T13" fmla="*/ 0 h 133"/>
                <a:gd name="T14" fmla="*/ 131 w 132"/>
                <a:gd name="T15" fmla="*/ 12 h 133"/>
                <a:gd name="T16" fmla="*/ 131 w 132"/>
                <a:gd name="T17" fmla="*/ 114 h 133"/>
                <a:gd name="T18" fmla="*/ 113 w 132"/>
                <a:gd name="T19" fmla="*/ 132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" h="133">
                  <a:moveTo>
                    <a:pt x="113" y="132"/>
                  </a:moveTo>
                  <a:lnTo>
                    <a:pt x="113" y="132"/>
                  </a:lnTo>
                  <a:cubicBezTo>
                    <a:pt x="18" y="132"/>
                    <a:pt x="18" y="132"/>
                    <a:pt x="18" y="132"/>
                  </a:cubicBezTo>
                  <a:cubicBezTo>
                    <a:pt x="6" y="132"/>
                    <a:pt x="0" y="119"/>
                    <a:pt x="0" y="11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6"/>
                    <a:pt x="6" y="0"/>
                    <a:pt x="18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25" y="0"/>
                    <a:pt x="131" y="6"/>
                    <a:pt x="131" y="12"/>
                  </a:cubicBezTo>
                  <a:cubicBezTo>
                    <a:pt x="131" y="114"/>
                    <a:pt x="131" y="114"/>
                    <a:pt x="131" y="114"/>
                  </a:cubicBezTo>
                  <a:cubicBezTo>
                    <a:pt x="131" y="119"/>
                    <a:pt x="125" y="132"/>
                    <a:pt x="113" y="13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54" name="Freeform 128"/>
            <p:cNvSpPr>
              <a:spLocks noChangeArrowheads="1"/>
            </p:cNvSpPr>
            <p:nvPr/>
          </p:nvSpPr>
          <p:spPr bwMode="auto">
            <a:xfrm>
              <a:off x="11925313" y="2279270"/>
              <a:ext cx="110364" cy="107678"/>
            </a:xfrm>
            <a:custGeom>
              <a:avLst/>
              <a:gdLst>
                <a:gd name="T0" fmla="*/ 137 w 180"/>
                <a:gd name="T1" fmla="*/ 174 h 175"/>
                <a:gd name="T2" fmla="*/ 137 w 180"/>
                <a:gd name="T3" fmla="*/ 174 h 175"/>
                <a:gd name="T4" fmla="*/ 42 w 180"/>
                <a:gd name="T5" fmla="*/ 174 h 175"/>
                <a:gd name="T6" fmla="*/ 0 w 180"/>
                <a:gd name="T7" fmla="*/ 138 h 175"/>
                <a:gd name="T8" fmla="*/ 0 w 180"/>
                <a:gd name="T9" fmla="*/ 36 h 175"/>
                <a:gd name="T10" fmla="*/ 42 w 180"/>
                <a:gd name="T11" fmla="*/ 0 h 175"/>
                <a:gd name="T12" fmla="*/ 137 w 180"/>
                <a:gd name="T13" fmla="*/ 0 h 175"/>
                <a:gd name="T14" fmla="*/ 179 w 180"/>
                <a:gd name="T15" fmla="*/ 36 h 175"/>
                <a:gd name="T16" fmla="*/ 179 w 180"/>
                <a:gd name="T17" fmla="*/ 138 h 175"/>
                <a:gd name="T18" fmla="*/ 137 w 180"/>
                <a:gd name="T19" fmla="*/ 174 h 175"/>
                <a:gd name="T20" fmla="*/ 48 w 180"/>
                <a:gd name="T21" fmla="*/ 132 h 175"/>
                <a:gd name="T22" fmla="*/ 48 w 180"/>
                <a:gd name="T23" fmla="*/ 132 h 175"/>
                <a:gd name="T24" fmla="*/ 131 w 180"/>
                <a:gd name="T25" fmla="*/ 132 h 175"/>
                <a:gd name="T26" fmla="*/ 131 w 180"/>
                <a:gd name="T27" fmla="*/ 48 h 175"/>
                <a:gd name="T28" fmla="*/ 48 w 180"/>
                <a:gd name="T29" fmla="*/ 48 h 175"/>
                <a:gd name="T30" fmla="*/ 48 w 180"/>
                <a:gd name="T31" fmla="*/ 132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0" h="175">
                  <a:moveTo>
                    <a:pt x="137" y="174"/>
                  </a:moveTo>
                  <a:lnTo>
                    <a:pt x="137" y="174"/>
                  </a:lnTo>
                  <a:cubicBezTo>
                    <a:pt x="42" y="174"/>
                    <a:pt x="42" y="174"/>
                    <a:pt x="42" y="174"/>
                  </a:cubicBezTo>
                  <a:cubicBezTo>
                    <a:pt x="18" y="174"/>
                    <a:pt x="0" y="161"/>
                    <a:pt x="0" y="138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18"/>
                    <a:pt x="18" y="0"/>
                    <a:pt x="42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61" y="0"/>
                    <a:pt x="179" y="18"/>
                    <a:pt x="179" y="36"/>
                  </a:cubicBezTo>
                  <a:cubicBezTo>
                    <a:pt x="179" y="138"/>
                    <a:pt x="179" y="138"/>
                    <a:pt x="179" y="138"/>
                  </a:cubicBezTo>
                  <a:cubicBezTo>
                    <a:pt x="179" y="161"/>
                    <a:pt x="161" y="174"/>
                    <a:pt x="137" y="174"/>
                  </a:cubicBezTo>
                  <a:close/>
                  <a:moveTo>
                    <a:pt x="48" y="132"/>
                  </a:moveTo>
                  <a:lnTo>
                    <a:pt x="48" y="132"/>
                  </a:lnTo>
                  <a:cubicBezTo>
                    <a:pt x="131" y="132"/>
                    <a:pt x="131" y="132"/>
                    <a:pt x="131" y="132"/>
                  </a:cubicBezTo>
                  <a:cubicBezTo>
                    <a:pt x="131" y="48"/>
                    <a:pt x="131" y="48"/>
                    <a:pt x="131" y="48"/>
                  </a:cubicBezTo>
                  <a:cubicBezTo>
                    <a:pt x="48" y="48"/>
                    <a:pt x="48" y="48"/>
                    <a:pt x="48" y="48"/>
                  </a:cubicBezTo>
                  <a:lnTo>
                    <a:pt x="48" y="13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55" name="Freeform 129"/>
            <p:cNvSpPr>
              <a:spLocks noChangeArrowheads="1"/>
            </p:cNvSpPr>
            <p:nvPr/>
          </p:nvSpPr>
          <p:spPr bwMode="auto">
            <a:xfrm>
              <a:off x="12100278" y="2292731"/>
              <a:ext cx="80753" cy="80758"/>
            </a:xfrm>
            <a:custGeom>
              <a:avLst/>
              <a:gdLst>
                <a:gd name="T0" fmla="*/ 119 w 132"/>
                <a:gd name="T1" fmla="*/ 132 h 133"/>
                <a:gd name="T2" fmla="*/ 119 w 132"/>
                <a:gd name="T3" fmla="*/ 132 h 133"/>
                <a:gd name="T4" fmla="*/ 18 w 132"/>
                <a:gd name="T5" fmla="*/ 132 h 133"/>
                <a:gd name="T6" fmla="*/ 0 w 132"/>
                <a:gd name="T7" fmla="*/ 114 h 133"/>
                <a:gd name="T8" fmla="*/ 0 w 132"/>
                <a:gd name="T9" fmla="*/ 12 h 133"/>
                <a:gd name="T10" fmla="*/ 18 w 132"/>
                <a:gd name="T11" fmla="*/ 0 h 133"/>
                <a:gd name="T12" fmla="*/ 119 w 132"/>
                <a:gd name="T13" fmla="*/ 0 h 133"/>
                <a:gd name="T14" fmla="*/ 131 w 132"/>
                <a:gd name="T15" fmla="*/ 12 h 133"/>
                <a:gd name="T16" fmla="*/ 131 w 132"/>
                <a:gd name="T17" fmla="*/ 114 h 133"/>
                <a:gd name="T18" fmla="*/ 119 w 132"/>
                <a:gd name="T19" fmla="*/ 132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" h="133">
                  <a:moveTo>
                    <a:pt x="119" y="132"/>
                  </a:moveTo>
                  <a:lnTo>
                    <a:pt x="119" y="132"/>
                  </a:lnTo>
                  <a:cubicBezTo>
                    <a:pt x="18" y="132"/>
                    <a:pt x="18" y="132"/>
                    <a:pt x="18" y="132"/>
                  </a:cubicBezTo>
                  <a:cubicBezTo>
                    <a:pt x="12" y="132"/>
                    <a:pt x="0" y="119"/>
                    <a:pt x="0" y="11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6"/>
                    <a:pt x="12" y="0"/>
                    <a:pt x="18" y="0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25" y="0"/>
                    <a:pt x="131" y="6"/>
                    <a:pt x="131" y="12"/>
                  </a:cubicBezTo>
                  <a:cubicBezTo>
                    <a:pt x="131" y="114"/>
                    <a:pt x="131" y="114"/>
                    <a:pt x="131" y="114"/>
                  </a:cubicBezTo>
                  <a:cubicBezTo>
                    <a:pt x="131" y="119"/>
                    <a:pt x="125" y="132"/>
                    <a:pt x="119" y="13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56" name="Freeform 130"/>
            <p:cNvSpPr>
              <a:spLocks noChangeArrowheads="1"/>
            </p:cNvSpPr>
            <p:nvPr/>
          </p:nvSpPr>
          <p:spPr bwMode="auto">
            <a:xfrm>
              <a:off x="12089510" y="2279270"/>
              <a:ext cx="104978" cy="107678"/>
            </a:xfrm>
            <a:custGeom>
              <a:avLst/>
              <a:gdLst>
                <a:gd name="T0" fmla="*/ 137 w 174"/>
                <a:gd name="T1" fmla="*/ 174 h 175"/>
                <a:gd name="T2" fmla="*/ 137 w 174"/>
                <a:gd name="T3" fmla="*/ 174 h 175"/>
                <a:gd name="T4" fmla="*/ 36 w 174"/>
                <a:gd name="T5" fmla="*/ 174 h 175"/>
                <a:gd name="T6" fmla="*/ 0 w 174"/>
                <a:gd name="T7" fmla="*/ 138 h 175"/>
                <a:gd name="T8" fmla="*/ 0 w 174"/>
                <a:gd name="T9" fmla="*/ 36 h 175"/>
                <a:gd name="T10" fmla="*/ 36 w 174"/>
                <a:gd name="T11" fmla="*/ 0 h 175"/>
                <a:gd name="T12" fmla="*/ 137 w 174"/>
                <a:gd name="T13" fmla="*/ 0 h 175"/>
                <a:gd name="T14" fmla="*/ 173 w 174"/>
                <a:gd name="T15" fmla="*/ 36 h 175"/>
                <a:gd name="T16" fmla="*/ 173 w 174"/>
                <a:gd name="T17" fmla="*/ 138 h 175"/>
                <a:gd name="T18" fmla="*/ 137 w 174"/>
                <a:gd name="T19" fmla="*/ 174 h 175"/>
                <a:gd name="T20" fmla="*/ 42 w 174"/>
                <a:gd name="T21" fmla="*/ 132 h 175"/>
                <a:gd name="T22" fmla="*/ 42 w 174"/>
                <a:gd name="T23" fmla="*/ 132 h 175"/>
                <a:gd name="T24" fmla="*/ 131 w 174"/>
                <a:gd name="T25" fmla="*/ 132 h 175"/>
                <a:gd name="T26" fmla="*/ 131 w 174"/>
                <a:gd name="T27" fmla="*/ 48 h 175"/>
                <a:gd name="T28" fmla="*/ 42 w 174"/>
                <a:gd name="T29" fmla="*/ 48 h 175"/>
                <a:gd name="T30" fmla="*/ 42 w 174"/>
                <a:gd name="T31" fmla="*/ 132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4" h="175">
                  <a:moveTo>
                    <a:pt x="137" y="174"/>
                  </a:moveTo>
                  <a:lnTo>
                    <a:pt x="137" y="174"/>
                  </a:lnTo>
                  <a:cubicBezTo>
                    <a:pt x="36" y="174"/>
                    <a:pt x="36" y="174"/>
                    <a:pt x="36" y="174"/>
                  </a:cubicBezTo>
                  <a:cubicBezTo>
                    <a:pt x="18" y="174"/>
                    <a:pt x="0" y="161"/>
                    <a:pt x="0" y="138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18"/>
                    <a:pt x="18" y="0"/>
                    <a:pt x="36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55" y="0"/>
                    <a:pt x="173" y="18"/>
                    <a:pt x="173" y="36"/>
                  </a:cubicBezTo>
                  <a:cubicBezTo>
                    <a:pt x="173" y="138"/>
                    <a:pt x="173" y="138"/>
                    <a:pt x="173" y="138"/>
                  </a:cubicBezTo>
                  <a:cubicBezTo>
                    <a:pt x="173" y="161"/>
                    <a:pt x="155" y="174"/>
                    <a:pt x="137" y="174"/>
                  </a:cubicBezTo>
                  <a:close/>
                  <a:moveTo>
                    <a:pt x="42" y="132"/>
                  </a:moveTo>
                  <a:lnTo>
                    <a:pt x="42" y="132"/>
                  </a:lnTo>
                  <a:cubicBezTo>
                    <a:pt x="131" y="132"/>
                    <a:pt x="131" y="132"/>
                    <a:pt x="131" y="132"/>
                  </a:cubicBezTo>
                  <a:cubicBezTo>
                    <a:pt x="131" y="48"/>
                    <a:pt x="131" y="48"/>
                    <a:pt x="131" y="48"/>
                  </a:cubicBezTo>
                  <a:cubicBezTo>
                    <a:pt x="42" y="48"/>
                    <a:pt x="42" y="48"/>
                    <a:pt x="42" y="48"/>
                  </a:cubicBezTo>
                  <a:lnTo>
                    <a:pt x="42" y="13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57" name="Freeform 131"/>
            <p:cNvSpPr>
              <a:spLocks noChangeArrowheads="1"/>
            </p:cNvSpPr>
            <p:nvPr/>
          </p:nvSpPr>
          <p:spPr bwMode="auto">
            <a:xfrm>
              <a:off x="12264475" y="2292731"/>
              <a:ext cx="80753" cy="80758"/>
            </a:xfrm>
            <a:custGeom>
              <a:avLst/>
              <a:gdLst>
                <a:gd name="T0" fmla="*/ 113 w 132"/>
                <a:gd name="T1" fmla="*/ 132 h 133"/>
                <a:gd name="T2" fmla="*/ 113 w 132"/>
                <a:gd name="T3" fmla="*/ 132 h 133"/>
                <a:gd name="T4" fmla="*/ 12 w 132"/>
                <a:gd name="T5" fmla="*/ 132 h 133"/>
                <a:gd name="T6" fmla="*/ 0 w 132"/>
                <a:gd name="T7" fmla="*/ 114 h 133"/>
                <a:gd name="T8" fmla="*/ 0 w 132"/>
                <a:gd name="T9" fmla="*/ 12 h 133"/>
                <a:gd name="T10" fmla="*/ 12 w 132"/>
                <a:gd name="T11" fmla="*/ 0 h 133"/>
                <a:gd name="T12" fmla="*/ 113 w 132"/>
                <a:gd name="T13" fmla="*/ 0 h 133"/>
                <a:gd name="T14" fmla="*/ 131 w 132"/>
                <a:gd name="T15" fmla="*/ 12 h 133"/>
                <a:gd name="T16" fmla="*/ 131 w 132"/>
                <a:gd name="T17" fmla="*/ 114 h 133"/>
                <a:gd name="T18" fmla="*/ 113 w 132"/>
                <a:gd name="T19" fmla="*/ 132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" h="133">
                  <a:moveTo>
                    <a:pt x="113" y="132"/>
                  </a:moveTo>
                  <a:lnTo>
                    <a:pt x="113" y="132"/>
                  </a:lnTo>
                  <a:cubicBezTo>
                    <a:pt x="12" y="132"/>
                    <a:pt x="12" y="132"/>
                    <a:pt x="12" y="132"/>
                  </a:cubicBezTo>
                  <a:cubicBezTo>
                    <a:pt x="6" y="132"/>
                    <a:pt x="0" y="119"/>
                    <a:pt x="0" y="11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6"/>
                    <a:pt x="6" y="0"/>
                    <a:pt x="12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25" y="0"/>
                    <a:pt x="131" y="6"/>
                    <a:pt x="131" y="12"/>
                  </a:cubicBezTo>
                  <a:cubicBezTo>
                    <a:pt x="131" y="114"/>
                    <a:pt x="131" y="114"/>
                    <a:pt x="131" y="114"/>
                  </a:cubicBezTo>
                  <a:cubicBezTo>
                    <a:pt x="131" y="119"/>
                    <a:pt x="125" y="132"/>
                    <a:pt x="113" y="13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58" name="Freeform 132"/>
            <p:cNvSpPr>
              <a:spLocks noChangeArrowheads="1"/>
            </p:cNvSpPr>
            <p:nvPr/>
          </p:nvSpPr>
          <p:spPr bwMode="auto">
            <a:xfrm>
              <a:off x="12248324" y="2279270"/>
              <a:ext cx="110364" cy="107678"/>
            </a:xfrm>
            <a:custGeom>
              <a:avLst/>
              <a:gdLst>
                <a:gd name="T0" fmla="*/ 137 w 180"/>
                <a:gd name="T1" fmla="*/ 174 h 175"/>
                <a:gd name="T2" fmla="*/ 137 w 180"/>
                <a:gd name="T3" fmla="*/ 174 h 175"/>
                <a:gd name="T4" fmla="*/ 36 w 180"/>
                <a:gd name="T5" fmla="*/ 174 h 175"/>
                <a:gd name="T6" fmla="*/ 0 w 180"/>
                <a:gd name="T7" fmla="*/ 138 h 175"/>
                <a:gd name="T8" fmla="*/ 0 w 180"/>
                <a:gd name="T9" fmla="*/ 36 h 175"/>
                <a:gd name="T10" fmla="*/ 36 w 180"/>
                <a:gd name="T11" fmla="*/ 0 h 175"/>
                <a:gd name="T12" fmla="*/ 137 w 180"/>
                <a:gd name="T13" fmla="*/ 0 h 175"/>
                <a:gd name="T14" fmla="*/ 179 w 180"/>
                <a:gd name="T15" fmla="*/ 36 h 175"/>
                <a:gd name="T16" fmla="*/ 179 w 180"/>
                <a:gd name="T17" fmla="*/ 138 h 175"/>
                <a:gd name="T18" fmla="*/ 137 w 180"/>
                <a:gd name="T19" fmla="*/ 174 h 175"/>
                <a:gd name="T20" fmla="*/ 48 w 180"/>
                <a:gd name="T21" fmla="*/ 132 h 175"/>
                <a:gd name="T22" fmla="*/ 48 w 180"/>
                <a:gd name="T23" fmla="*/ 132 h 175"/>
                <a:gd name="T24" fmla="*/ 131 w 180"/>
                <a:gd name="T25" fmla="*/ 132 h 175"/>
                <a:gd name="T26" fmla="*/ 131 w 180"/>
                <a:gd name="T27" fmla="*/ 48 h 175"/>
                <a:gd name="T28" fmla="*/ 48 w 180"/>
                <a:gd name="T29" fmla="*/ 48 h 175"/>
                <a:gd name="T30" fmla="*/ 48 w 180"/>
                <a:gd name="T31" fmla="*/ 132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0" h="175">
                  <a:moveTo>
                    <a:pt x="137" y="174"/>
                  </a:moveTo>
                  <a:lnTo>
                    <a:pt x="137" y="174"/>
                  </a:lnTo>
                  <a:cubicBezTo>
                    <a:pt x="36" y="174"/>
                    <a:pt x="36" y="174"/>
                    <a:pt x="36" y="174"/>
                  </a:cubicBezTo>
                  <a:cubicBezTo>
                    <a:pt x="18" y="174"/>
                    <a:pt x="0" y="161"/>
                    <a:pt x="0" y="138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18"/>
                    <a:pt x="18" y="0"/>
                    <a:pt x="36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61" y="0"/>
                    <a:pt x="179" y="18"/>
                    <a:pt x="179" y="36"/>
                  </a:cubicBezTo>
                  <a:cubicBezTo>
                    <a:pt x="179" y="138"/>
                    <a:pt x="179" y="138"/>
                    <a:pt x="179" y="138"/>
                  </a:cubicBezTo>
                  <a:cubicBezTo>
                    <a:pt x="179" y="161"/>
                    <a:pt x="161" y="174"/>
                    <a:pt x="137" y="174"/>
                  </a:cubicBezTo>
                  <a:close/>
                  <a:moveTo>
                    <a:pt x="48" y="132"/>
                  </a:moveTo>
                  <a:lnTo>
                    <a:pt x="48" y="132"/>
                  </a:lnTo>
                  <a:cubicBezTo>
                    <a:pt x="131" y="132"/>
                    <a:pt x="131" y="132"/>
                    <a:pt x="131" y="132"/>
                  </a:cubicBezTo>
                  <a:cubicBezTo>
                    <a:pt x="131" y="48"/>
                    <a:pt x="131" y="48"/>
                    <a:pt x="131" y="48"/>
                  </a:cubicBezTo>
                  <a:cubicBezTo>
                    <a:pt x="48" y="48"/>
                    <a:pt x="48" y="48"/>
                    <a:pt x="48" y="48"/>
                  </a:cubicBezTo>
                  <a:lnTo>
                    <a:pt x="48" y="13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59" name="Freeform 133"/>
            <p:cNvSpPr>
              <a:spLocks noChangeArrowheads="1"/>
            </p:cNvSpPr>
            <p:nvPr/>
          </p:nvSpPr>
          <p:spPr bwMode="auto">
            <a:xfrm>
              <a:off x="12425982" y="2292731"/>
              <a:ext cx="80753" cy="80758"/>
            </a:xfrm>
            <a:custGeom>
              <a:avLst/>
              <a:gdLst>
                <a:gd name="T0" fmla="*/ 113 w 132"/>
                <a:gd name="T1" fmla="*/ 132 h 133"/>
                <a:gd name="T2" fmla="*/ 113 w 132"/>
                <a:gd name="T3" fmla="*/ 132 h 133"/>
                <a:gd name="T4" fmla="*/ 18 w 132"/>
                <a:gd name="T5" fmla="*/ 132 h 133"/>
                <a:gd name="T6" fmla="*/ 0 w 132"/>
                <a:gd name="T7" fmla="*/ 114 h 133"/>
                <a:gd name="T8" fmla="*/ 0 w 132"/>
                <a:gd name="T9" fmla="*/ 12 h 133"/>
                <a:gd name="T10" fmla="*/ 18 w 132"/>
                <a:gd name="T11" fmla="*/ 0 h 133"/>
                <a:gd name="T12" fmla="*/ 113 w 132"/>
                <a:gd name="T13" fmla="*/ 0 h 133"/>
                <a:gd name="T14" fmla="*/ 131 w 132"/>
                <a:gd name="T15" fmla="*/ 12 h 133"/>
                <a:gd name="T16" fmla="*/ 131 w 132"/>
                <a:gd name="T17" fmla="*/ 114 h 133"/>
                <a:gd name="T18" fmla="*/ 113 w 132"/>
                <a:gd name="T19" fmla="*/ 132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" h="133">
                  <a:moveTo>
                    <a:pt x="113" y="132"/>
                  </a:moveTo>
                  <a:lnTo>
                    <a:pt x="113" y="132"/>
                  </a:lnTo>
                  <a:cubicBezTo>
                    <a:pt x="18" y="132"/>
                    <a:pt x="18" y="132"/>
                    <a:pt x="18" y="132"/>
                  </a:cubicBezTo>
                  <a:cubicBezTo>
                    <a:pt x="6" y="132"/>
                    <a:pt x="0" y="119"/>
                    <a:pt x="0" y="11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6"/>
                    <a:pt x="6" y="0"/>
                    <a:pt x="18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25" y="0"/>
                    <a:pt x="131" y="6"/>
                    <a:pt x="131" y="12"/>
                  </a:cubicBezTo>
                  <a:cubicBezTo>
                    <a:pt x="131" y="114"/>
                    <a:pt x="131" y="114"/>
                    <a:pt x="131" y="114"/>
                  </a:cubicBezTo>
                  <a:cubicBezTo>
                    <a:pt x="131" y="119"/>
                    <a:pt x="125" y="132"/>
                    <a:pt x="113" y="13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60" name="Freeform 134"/>
            <p:cNvSpPr>
              <a:spLocks noChangeArrowheads="1"/>
            </p:cNvSpPr>
            <p:nvPr/>
          </p:nvSpPr>
          <p:spPr bwMode="auto">
            <a:xfrm>
              <a:off x="12409830" y="2279270"/>
              <a:ext cx="110364" cy="107678"/>
            </a:xfrm>
            <a:custGeom>
              <a:avLst/>
              <a:gdLst>
                <a:gd name="T0" fmla="*/ 137 w 180"/>
                <a:gd name="T1" fmla="*/ 174 h 175"/>
                <a:gd name="T2" fmla="*/ 137 w 180"/>
                <a:gd name="T3" fmla="*/ 174 h 175"/>
                <a:gd name="T4" fmla="*/ 42 w 180"/>
                <a:gd name="T5" fmla="*/ 174 h 175"/>
                <a:gd name="T6" fmla="*/ 0 w 180"/>
                <a:gd name="T7" fmla="*/ 138 h 175"/>
                <a:gd name="T8" fmla="*/ 0 w 180"/>
                <a:gd name="T9" fmla="*/ 36 h 175"/>
                <a:gd name="T10" fmla="*/ 42 w 180"/>
                <a:gd name="T11" fmla="*/ 0 h 175"/>
                <a:gd name="T12" fmla="*/ 137 w 180"/>
                <a:gd name="T13" fmla="*/ 0 h 175"/>
                <a:gd name="T14" fmla="*/ 179 w 180"/>
                <a:gd name="T15" fmla="*/ 36 h 175"/>
                <a:gd name="T16" fmla="*/ 179 w 180"/>
                <a:gd name="T17" fmla="*/ 138 h 175"/>
                <a:gd name="T18" fmla="*/ 137 w 180"/>
                <a:gd name="T19" fmla="*/ 174 h 175"/>
                <a:gd name="T20" fmla="*/ 48 w 180"/>
                <a:gd name="T21" fmla="*/ 132 h 175"/>
                <a:gd name="T22" fmla="*/ 48 w 180"/>
                <a:gd name="T23" fmla="*/ 132 h 175"/>
                <a:gd name="T24" fmla="*/ 132 w 180"/>
                <a:gd name="T25" fmla="*/ 132 h 175"/>
                <a:gd name="T26" fmla="*/ 132 w 180"/>
                <a:gd name="T27" fmla="*/ 48 h 175"/>
                <a:gd name="T28" fmla="*/ 48 w 180"/>
                <a:gd name="T29" fmla="*/ 48 h 175"/>
                <a:gd name="T30" fmla="*/ 48 w 180"/>
                <a:gd name="T31" fmla="*/ 132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0" h="175">
                  <a:moveTo>
                    <a:pt x="137" y="174"/>
                  </a:moveTo>
                  <a:lnTo>
                    <a:pt x="137" y="174"/>
                  </a:lnTo>
                  <a:cubicBezTo>
                    <a:pt x="42" y="174"/>
                    <a:pt x="42" y="174"/>
                    <a:pt x="42" y="174"/>
                  </a:cubicBezTo>
                  <a:cubicBezTo>
                    <a:pt x="18" y="174"/>
                    <a:pt x="0" y="161"/>
                    <a:pt x="0" y="138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18"/>
                    <a:pt x="18" y="0"/>
                    <a:pt x="42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61" y="0"/>
                    <a:pt x="179" y="18"/>
                    <a:pt x="179" y="36"/>
                  </a:cubicBezTo>
                  <a:cubicBezTo>
                    <a:pt x="179" y="138"/>
                    <a:pt x="179" y="138"/>
                    <a:pt x="179" y="138"/>
                  </a:cubicBezTo>
                  <a:cubicBezTo>
                    <a:pt x="179" y="161"/>
                    <a:pt x="161" y="174"/>
                    <a:pt x="137" y="174"/>
                  </a:cubicBezTo>
                  <a:close/>
                  <a:moveTo>
                    <a:pt x="48" y="132"/>
                  </a:moveTo>
                  <a:lnTo>
                    <a:pt x="48" y="132"/>
                  </a:lnTo>
                  <a:cubicBezTo>
                    <a:pt x="132" y="132"/>
                    <a:pt x="132" y="132"/>
                    <a:pt x="132" y="132"/>
                  </a:cubicBezTo>
                  <a:cubicBezTo>
                    <a:pt x="132" y="48"/>
                    <a:pt x="132" y="48"/>
                    <a:pt x="132" y="48"/>
                  </a:cubicBezTo>
                  <a:cubicBezTo>
                    <a:pt x="48" y="48"/>
                    <a:pt x="48" y="48"/>
                    <a:pt x="48" y="48"/>
                  </a:cubicBezTo>
                  <a:lnTo>
                    <a:pt x="48" y="13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61" name="Freeform 135"/>
            <p:cNvSpPr>
              <a:spLocks noChangeArrowheads="1"/>
            </p:cNvSpPr>
            <p:nvPr/>
          </p:nvSpPr>
          <p:spPr bwMode="auto">
            <a:xfrm>
              <a:off x="12544418" y="2279270"/>
              <a:ext cx="226108" cy="226123"/>
            </a:xfrm>
            <a:custGeom>
              <a:avLst/>
              <a:gdLst>
                <a:gd name="T0" fmla="*/ 36 w 372"/>
                <a:gd name="T1" fmla="*/ 371 h 372"/>
                <a:gd name="T2" fmla="*/ 36 w 372"/>
                <a:gd name="T3" fmla="*/ 371 h 372"/>
                <a:gd name="T4" fmla="*/ 0 w 372"/>
                <a:gd name="T5" fmla="*/ 335 h 372"/>
                <a:gd name="T6" fmla="*/ 0 w 372"/>
                <a:gd name="T7" fmla="*/ 60 h 372"/>
                <a:gd name="T8" fmla="*/ 60 w 372"/>
                <a:gd name="T9" fmla="*/ 0 h 372"/>
                <a:gd name="T10" fmla="*/ 335 w 372"/>
                <a:gd name="T11" fmla="*/ 0 h 372"/>
                <a:gd name="T12" fmla="*/ 371 w 372"/>
                <a:gd name="T13" fmla="*/ 36 h 372"/>
                <a:gd name="T14" fmla="*/ 335 w 372"/>
                <a:gd name="T15" fmla="*/ 78 h 372"/>
                <a:gd name="T16" fmla="*/ 72 w 372"/>
                <a:gd name="T17" fmla="*/ 78 h 372"/>
                <a:gd name="T18" fmla="*/ 72 w 372"/>
                <a:gd name="T19" fmla="*/ 335 h 372"/>
                <a:gd name="T20" fmla="*/ 36 w 372"/>
                <a:gd name="T21" fmla="*/ 371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72" h="372">
                  <a:moveTo>
                    <a:pt x="36" y="371"/>
                  </a:moveTo>
                  <a:lnTo>
                    <a:pt x="36" y="371"/>
                  </a:lnTo>
                  <a:cubicBezTo>
                    <a:pt x="12" y="371"/>
                    <a:pt x="0" y="359"/>
                    <a:pt x="0" y="335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30"/>
                    <a:pt x="24" y="0"/>
                    <a:pt x="60" y="0"/>
                  </a:cubicBezTo>
                  <a:cubicBezTo>
                    <a:pt x="335" y="0"/>
                    <a:pt x="335" y="0"/>
                    <a:pt x="335" y="0"/>
                  </a:cubicBezTo>
                  <a:cubicBezTo>
                    <a:pt x="353" y="0"/>
                    <a:pt x="371" y="18"/>
                    <a:pt x="371" y="36"/>
                  </a:cubicBezTo>
                  <a:cubicBezTo>
                    <a:pt x="371" y="60"/>
                    <a:pt x="353" y="78"/>
                    <a:pt x="335" y="78"/>
                  </a:cubicBezTo>
                  <a:cubicBezTo>
                    <a:pt x="72" y="78"/>
                    <a:pt x="72" y="78"/>
                    <a:pt x="72" y="78"/>
                  </a:cubicBezTo>
                  <a:cubicBezTo>
                    <a:pt x="72" y="335"/>
                    <a:pt x="72" y="335"/>
                    <a:pt x="72" y="335"/>
                  </a:cubicBezTo>
                  <a:cubicBezTo>
                    <a:pt x="72" y="359"/>
                    <a:pt x="54" y="371"/>
                    <a:pt x="36" y="37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62" name="Freeform 136"/>
            <p:cNvSpPr>
              <a:spLocks noChangeArrowheads="1"/>
            </p:cNvSpPr>
            <p:nvPr/>
          </p:nvSpPr>
          <p:spPr bwMode="auto">
            <a:xfrm>
              <a:off x="11895704" y="1643975"/>
              <a:ext cx="131896" cy="2691"/>
            </a:xfrm>
            <a:custGeom>
              <a:avLst/>
              <a:gdLst>
                <a:gd name="T0" fmla="*/ 0 w 215"/>
                <a:gd name="T1" fmla="*/ 0 h 1"/>
                <a:gd name="T2" fmla="*/ 214 w 215"/>
                <a:gd name="T3" fmla="*/ 0 h 1"/>
                <a:gd name="T4" fmla="*/ 0 w 215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5" h="1">
                  <a:moveTo>
                    <a:pt x="0" y="0"/>
                  </a:moveTo>
                  <a:lnTo>
                    <a:pt x="214" y="0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63" name="Line 137"/>
            <p:cNvSpPr>
              <a:spLocks noChangeShapeType="1"/>
            </p:cNvSpPr>
            <p:nvPr/>
          </p:nvSpPr>
          <p:spPr bwMode="auto">
            <a:xfrm>
              <a:off x="11895704" y="1643975"/>
              <a:ext cx="131896" cy="2691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64" name="Freeform 138"/>
            <p:cNvSpPr>
              <a:spLocks noChangeArrowheads="1"/>
            </p:cNvSpPr>
            <p:nvPr/>
          </p:nvSpPr>
          <p:spPr bwMode="auto">
            <a:xfrm>
              <a:off x="12431364" y="1643975"/>
              <a:ext cx="131897" cy="2691"/>
            </a:xfrm>
            <a:custGeom>
              <a:avLst/>
              <a:gdLst>
                <a:gd name="T0" fmla="*/ 0 w 216"/>
                <a:gd name="T1" fmla="*/ 0 h 1"/>
                <a:gd name="T2" fmla="*/ 215 w 216"/>
                <a:gd name="T3" fmla="*/ 0 h 1"/>
                <a:gd name="T4" fmla="*/ 0 w 216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" h="1">
                  <a:moveTo>
                    <a:pt x="0" y="0"/>
                  </a:moveTo>
                  <a:lnTo>
                    <a:pt x="215" y="0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65" name="Line 139"/>
            <p:cNvSpPr>
              <a:spLocks noChangeShapeType="1"/>
            </p:cNvSpPr>
            <p:nvPr/>
          </p:nvSpPr>
          <p:spPr bwMode="auto">
            <a:xfrm>
              <a:off x="12431364" y="1643975"/>
              <a:ext cx="131897" cy="2691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66" name="Freeform 140"/>
            <p:cNvSpPr>
              <a:spLocks noChangeArrowheads="1"/>
            </p:cNvSpPr>
            <p:nvPr/>
          </p:nvSpPr>
          <p:spPr bwMode="auto">
            <a:xfrm>
              <a:off x="11895704" y="1643973"/>
              <a:ext cx="131896" cy="204587"/>
            </a:xfrm>
            <a:custGeom>
              <a:avLst/>
              <a:gdLst>
                <a:gd name="T0" fmla="*/ 0 w 215"/>
                <a:gd name="T1" fmla="*/ 0 h 336"/>
                <a:gd name="T2" fmla="*/ 0 w 215"/>
                <a:gd name="T3" fmla="*/ 0 h 336"/>
                <a:gd name="T4" fmla="*/ 0 w 215"/>
                <a:gd name="T5" fmla="*/ 227 h 336"/>
                <a:gd name="T6" fmla="*/ 107 w 215"/>
                <a:gd name="T7" fmla="*/ 335 h 336"/>
                <a:gd name="T8" fmla="*/ 214 w 215"/>
                <a:gd name="T9" fmla="*/ 227 h 336"/>
                <a:gd name="T10" fmla="*/ 214 w 215"/>
                <a:gd name="T11" fmla="*/ 0 h 336"/>
                <a:gd name="T12" fmla="*/ 0 w 215"/>
                <a:gd name="T13" fmla="*/ 0 h 336"/>
                <a:gd name="T14" fmla="*/ 107 w 215"/>
                <a:gd name="T15" fmla="*/ 239 h 336"/>
                <a:gd name="T16" fmla="*/ 107 w 215"/>
                <a:gd name="T17" fmla="*/ 239 h 336"/>
                <a:gd name="T18" fmla="*/ 65 w 215"/>
                <a:gd name="T19" fmla="*/ 197 h 336"/>
                <a:gd name="T20" fmla="*/ 107 w 215"/>
                <a:gd name="T21" fmla="*/ 149 h 336"/>
                <a:gd name="T22" fmla="*/ 154 w 215"/>
                <a:gd name="T23" fmla="*/ 197 h 336"/>
                <a:gd name="T24" fmla="*/ 107 w 215"/>
                <a:gd name="T25" fmla="*/ 239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5" h="336">
                  <a:moveTo>
                    <a:pt x="0" y="0"/>
                  </a:moveTo>
                  <a:lnTo>
                    <a:pt x="0" y="0"/>
                  </a:lnTo>
                  <a:cubicBezTo>
                    <a:pt x="0" y="227"/>
                    <a:pt x="0" y="227"/>
                    <a:pt x="0" y="227"/>
                  </a:cubicBezTo>
                  <a:cubicBezTo>
                    <a:pt x="0" y="287"/>
                    <a:pt x="47" y="335"/>
                    <a:pt x="107" y="335"/>
                  </a:cubicBezTo>
                  <a:cubicBezTo>
                    <a:pt x="166" y="335"/>
                    <a:pt x="214" y="287"/>
                    <a:pt x="214" y="227"/>
                  </a:cubicBezTo>
                  <a:cubicBezTo>
                    <a:pt x="214" y="0"/>
                    <a:pt x="214" y="0"/>
                    <a:pt x="214" y="0"/>
                  </a:cubicBezTo>
                  <a:lnTo>
                    <a:pt x="0" y="0"/>
                  </a:lnTo>
                  <a:close/>
                  <a:moveTo>
                    <a:pt x="107" y="239"/>
                  </a:moveTo>
                  <a:lnTo>
                    <a:pt x="107" y="239"/>
                  </a:lnTo>
                  <a:cubicBezTo>
                    <a:pt x="83" y="239"/>
                    <a:pt x="65" y="221"/>
                    <a:pt x="65" y="197"/>
                  </a:cubicBezTo>
                  <a:cubicBezTo>
                    <a:pt x="65" y="173"/>
                    <a:pt x="83" y="149"/>
                    <a:pt x="107" y="149"/>
                  </a:cubicBezTo>
                  <a:cubicBezTo>
                    <a:pt x="130" y="149"/>
                    <a:pt x="154" y="173"/>
                    <a:pt x="154" y="197"/>
                  </a:cubicBezTo>
                  <a:cubicBezTo>
                    <a:pt x="154" y="221"/>
                    <a:pt x="130" y="239"/>
                    <a:pt x="107" y="23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67" name="Freeform 141"/>
            <p:cNvSpPr>
              <a:spLocks noChangeArrowheads="1"/>
            </p:cNvSpPr>
            <p:nvPr/>
          </p:nvSpPr>
          <p:spPr bwMode="auto">
            <a:xfrm>
              <a:off x="12431364" y="1643973"/>
              <a:ext cx="131897" cy="204587"/>
            </a:xfrm>
            <a:custGeom>
              <a:avLst/>
              <a:gdLst>
                <a:gd name="T0" fmla="*/ 0 w 216"/>
                <a:gd name="T1" fmla="*/ 0 h 336"/>
                <a:gd name="T2" fmla="*/ 0 w 216"/>
                <a:gd name="T3" fmla="*/ 0 h 336"/>
                <a:gd name="T4" fmla="*/ 0 w 216"/>
                <a:gd name="T5" fmla="*/ 227 h 336"/>
                <a:gd name="T6" fmla="*/ 107 w 216"/>
                <a:gd name="T7" fmla="*/ 335 h 336"/>
                <a:gd name="T8" fmla="*/ 215 w 216"/>
                <a:gd name="T9" fmla="*/ 227 h 336"/>
                <a:gd name="T10" fmla="*/ 215 w 216"/>
                <a:gd name="T11" fmla="*/ 0 h 336"/>
                <a:gd name="T12" fmla="*/ 0 w 216"/>
                <a:gd name="T13" fmla="*/ 0 h 336"/>
                <a:gd name="T14" fmla="*/ 107 w 216"/>
                <a:gd name="T15" fmla="*/ 239 h 336"/>
                <a:gd name="T16" fmla="*/ 107 w 216"/>
                <a:gd name="T17" fmla="*/ 239 h 336"/>
                <a:gd name="T18" fmla="*/ 65 w 216"/>
                <a:gd name="T19" fmla="*/ 197 h 336"/>
                <a:gd name="T20" fmla="*/ 107 w 216"/>
                <a:gd name="T21" fmla="*/ 149 h 336"/>
                <a:gd name="T22" fmla="*/ 149 w 216"/>
                <a:gd name="T23" fmla="*/ 197 h 336"/>
                <a:gd name="T24" fmla="*/ 107 w 216"/>
                <a:gd name="T25" fmla="*/ 239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6" h="336">
                  <a:moveTo>
                    <a:pt x="0" y="0"/>
                  </a:moveTo>
                  <a:lnTo>
                    <a:pt x="0" y="0"/>
                  </a:lnTo>
                  <a:cubicBezTo>
                    <a:pt x="0" y="227"/>
                    <a:pt x="0" y="227"/>
                    <a:pt x="0" y="227"/>
                  </a:cubicBezTo>
                  <a:cubicBezTo>
                    <a:pt x="0" y="287"/>
                    <a:pt x="48" y="335"/>
                    <a:pt x="107" y="335"/>
                  </a:cubicBezTo>
                  <a:cubicBezTo>
                    <a:pt x="167" y="335"/>
                    <a:pt x="215" y="287"/>
                    <a:pt x="215" y="227"/>
                  </a:cubicBezTo>
                  <a:cubicBezTo>
                    <a:pt x="215" y="0"/>
                    <a:pt x="215" y="0"/>
                    <a:pt x="215" y="0"/>
                  </a:cubicBezTo>
                  <a:lnTo>
                    <a:pt x="0" y="0"/>
                  </a:lnTo>
                  <a:close/>
                  <a:moveTo>
                    <a:pt x="107" y="239"/>
                  </a:moveTo>
                  <a:lnTo>
                    <a:pt x="107" y="239"/>
                  </a:lnTo>
                  <a:cubicBezTo>
                    <a:pt x="83" y="239"/>
                    <a:pt x="65" y="221"/>
                    <a:pt x="65" y="197"/>
                  </a:cubicBezTo>
                  <a:cubicBezTo>
                    <a:pt x="65" y="173"/>
                    <a:pt x="83" y="149"/>
                    <a:pt x="107" y="149"/>
                  </a:cubicBezTo>
                  <a:cubicBezTo>
                    <a:pt x="131" y="149"/>
                    <a:pt x="149" y="173"/>
                    <a:pt x="149" y="197"/>
                  </a:cubicBezTo>
                  <a:cubicBezTo>
                    <a:pt x="149" y="221"/>
                    <a:pt x="131" y="239"/>
                    <a:pt x="107" y="23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68" name="Freeform 142"/>
            <p:cNvSpPr>
              <a:spLocks noChangeArrowheads="1"/>
            </p:cNvSpPr>
            <p:nvPr/>
          </p:nvSpPr>
          <p:spPr bwMode="auto">
            <a:xfrm>
              <a:off x="11688438" y="1735499"/>
              <a:ext cx="1084781" cy="169591"/>
            </a:xfrm>
            <a:custGeom>
              <a:avLst/>
              <a:gdLst>
                <a:gd name="T0" fmla="*/ 1775 w 1776"/>
                <a:gd name="T1" fmla="*/ 275 h 276"/>
                <a:gd name="T2" fmla="*/ 1775 w 1776"/>
                <a:gd name="T3" fmla="*/ 275 h 276"/>
                <a:gd name="T4" fmla="*/ 1775 w 1776"/>
                <a:gd name="T5" fmla="*/ 72 h 276"/>
                <a:gd name="T6" fmla="*/ 1703 w 1776"/>
                <a:gd name="T7" fmla="*/ 0 h 276"/>
                <a:gd name="T8" fmla="*/ 1464 w 1776"/>
                <a:gd name="T9" fmla="*/ 0 h 276"/>
                <a:gd name="T10" fmla="*/ 1464 w 1776"/>
                <a:gd name="T11" fmla="*/ 78 h 276"/>
                <a:gd name="T12" fmla="*/ 1326 w 1776"/>
                <a:gd name="T13" fmla="*/ 216 h 276"/>
                <a:gd name="T14" fmla="*/ 1189 w 1776"/>
                <a:gd name="T15" fmla="*/ 78 h 276"/>
                <a:gd name="T16" fmla="*/ 1189 w 1776"/>
                <a:gd name="T17" fmla="*/ 0 h 276"/>
                <a:gd name="T18" fmla="*/ 585 w 1776"/>
                <a:gd name="T19" fmla="*/ 0 h 276"/>
                <a:gd name="T20" fmla="*/ 585 w 1776"/>
                <a:gd name="T21" fmla="*/ 78 h 276"/>
                <a:gd name="T22" fmla="*/ 448 w 1776"/>
                <a:gd name="T23" fmla="*/ 216 h 276"/>
                <a:gd name="T24" fmla="*/ 311 w 1776"/>
                <a:gd name="T25" fmla="*/ 78 h 276"/>
                <a:gd name="T26" fmla="*/ 311 w 1776"/>
                <a:gd name="T27" fmla="*/ 0 h 276"/>
                <a:gd name="T28" fmla="*/ 72 w 1776"/>
                <a:gd name="T29" fmla="*/ 0 h 276"/>
                <a:gd name="T30" fmla="*/ 0 w 1776"/>
                <a:gd name="T31" fmla="*/ 72 h 276"/>
                <a:gd name="T32" fmla="*/ 0 w 1776"/>
                <a:gd name="T33" fmla="*/ 275 h 276"/>
                <a:gd name="T34" fmla="*/ 1775 w 1776"/>
                <a:gd name="T35" fmla="*/ 275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776" h="276">
                  <a:moveTo>
                    <a:pt x="1775" y="275"/>
                  </a:moveTo>
                  <a:lnTo>
                    <a:pt x="1775" y="275"/>
                  </a:lnTo>
                  <a:cubicBezTo>
                    <a:pt x="1775" y="72"/>
                    <a:pt x="1775" y="72"/>
                    <a:pt x="1775" y="72"/>
                  </a:cubicBezTo>
                  <a:cubicBezTo>
                    <a:pt x="1775" y="36"/>
                    <a:pt x="1745" y="0"/>
                    <a:pt x="1703" y="0"/>
                  </a:cubicBezTo>
                  <a:cubicBezTo>
                    <a:pt x="1464" y="0"/>
                    <a:pt x="1464" y="0"/>
                    <a:pt x="1464" y="0"/>
                  </a:cubicBezTo>
                  <a:cubicBezTo>
                    <a:pt x="1464" y="78"/>
                    <a:pt x="1464" y="78"/>
                    <a:pt x="1464" y="78"/>
                  </a:cubicBezTo>
                  <a:cubicBezTo>
                    <a:pt x="1464" y="150"/>
                    <a:pt x="1404" y="216"/>
                    <a:pt x="1326" y="216"/>
                  </a:cubicBezTo>
                  <a:cubicBezTo>
                    <a:pt x="1249" y="216"/>
                    <a:pt x="1189" y="150"/>
                    <a:pt x="1189" y="78"/>
                  </a:cubicBezTo>
                  <a:cubicBezTo>
                    <a:pt x="1189" y="0"/>
                    <a:pt x="1189" y="0"/>
                    <a:pt x="1189" y="0"/>
                  </a:cubicBezTo>
                  <a:cubicBezTo>
                    <a:pt x="585" y="0"/>
                    <a:pt x="585" y="0"/>
                    <a:pt x="585" y="0"/>
                  </a:cubicBezTo>
                  <a:cubicBezTo>
                    <a:pt x="585" y="78"/>
                    <a:pt x="585" y="78"/>
                    <a:pt x="585" y="78"/>
                  </a:cubicBezTo>
                  <a:cubicBezTo>
                    <a:pt x="585" y="150"/>
                    <a:pt x="525" y="216"/>
                    <a:pt x="448" y="216"/>
                  </a:cubicBezTo>
                  <a:cubicBezTo>
                    <a:pt x="371" y="216"/>
                    <a:pt x="311" y="150"/>
                    <a:pt x="311" y="78"/>
                  </a:cubicBezTo>
                  <a:cubicBezTo>
                    <a:pt x="311" y="0"/>
                    <a:pt x="311" y="0"/>
                    <a:pt x="311" y="0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30" y="0"/>
                    <a:pt x="0" y="36"/>
                    <a:pt x="0" y="72"/>
                  </a:cubicBezTo>
                  <a:cubicBezTo>
                    <a:pt x="0" y="275"/>
                    <a:pt x="0" y="275"/>
                    <a:pt x="0" y="275"/>
                  </a:cubicBezTo>
                  <a:lnTo>
                    <a:pt x="1775" y="275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69" name="Freeform 143"/>
            <p:cNvSpPr>
              <a:spLocks noChangeArrowheads="1"/>
            </p:cNvSpPr>
            <p:nvPr/>
          </p:nvSpPr>
          <p:spPr bwMode="auto">
            <a:xfrm>
              <a:off x="11666904" y="1713963"/>
              <a:ext cx="1125157" cy="818349"/>
            </a:xfrm>
            <a:custGeom>
              <a:avLst/>
              <a:gdLst>
                <a:gd name="T0" fmla="*/ 1715 w 1842"/>
                <a:gd name="T1" fmla="*/ 0 h 1340"/>
                <a:gd name="T2" fmla="*/ 1715 w 1842"/>
                <a:gd name="T3" fmla="*/ 0 h 1340"/>
                <a:gd name="T4" fmla="*/ 1500 w 1842"/>
                <a:gd name="T5" fmla="*/ 0 h 1340"/>
                <a:gd name="T6" fmla="*/ 1500 w 1842"/>
                <a:gd name="T7" fmla="*/ 0 h 1340"/>
                <a:gd name="T8" fmla="*/ 1500 w 1842"/>
                <a:gd name="T9" fmla="*/ 77 h 1340"/>
                <a:gd name="T10" fmla="*/ 1500 w 1842"/>
                <a:gd name="T11" fmla="*/ 77 h 1340"/>
                <a:gd name="T12" fmla="*/ 1715 w 1842"/>
                <a:gd name="T13" fmla="*/ 77 h 1340"/>
                <a:gd name="T14" fmla="*/ 1763 w 1842"/>
                <a:gd name="T15" fmla="*/ 125 h 1340"/>
                <a:gd name="T16" fmla="*/ 1763 w 1842"/>
                <a:gd name="T17" fmla="*/ 968 h 1340"/>
                <a:gd name="T18" fmla="*/ 1751 w 1842"/>
                <a:gd name="T19" fmla="*/ 1004 h 1340"/>
                <a:gd name="T20" fmla="*/ 1506 w 1842"/>
                <a:gd name="T21" fmla="*/ 1249 h 1340"/>
                <a:gd name="T22" fmla="*/ 1476 w 1842"/>
                <a:gd name="T23" fmla="*/ 1261 h 1340"/>
                <a:gd name="T24" fmla="*/ 120 w 1842"/>
                <a:gd name="T25" fmla="*/ 1261 h 1340"/>
                <a:gd name="T26" fmla="*/ 72 w 1842"/>
                <a:gd name="T27" fmla="*/ 1213 h 1340"/>
                <a:gd name="T28" fmla="*/ 72 w 1842"/>
                <a:gd name="T29" fmla="*/ 125 h 1340"/>
                <a:gd name="T30" fmla="*/ 120 w 1842"/>
                <a:gd name="T31" fmla="*/ 77 h 1340"/>
                <a:gd name="T32" fmla="*/ 329 w 1842"/>
                <a:gd name="T33" fmla="*/ 77 h 1340"/>
                <a:gd name="T34" fmla="*/ 347 w 1842"/>
                <a:gd name="T35" fmla="*/ 71 h 1340"/>
                <a:gd name="T36" fmla="*/ 347 w 1842"/>
                <a:gd name="T37" fmla="*/ 6 h 1340"/>
                <a:gd name="T38" fmla="*/ 329 w 1842"/>
                <a:gd name="T39" fmla="*/ 0 h 1340"/>
                <a:gd name="T40" fmla="*/ 120 w 1842"/>
                <a:gd name="T41" fmla="*/ 0 h 1340"/>
                <a:gd name="T42" fmla="*/ 0 w 1842"/>
                <a:gd name="T43" fmla="*/ 125 h 1340"/>
                <a:gd name="T44" fmla="*/ 0 w 1842"/>
                <a:gd name="T45" fmla="*/ 1213 h 1340"/>
                <a:gd name="T46" fmla="*/ 120 w 1842"/>
                <a:gd name="T47" fmla="*/ 1339 h 1340"/>
                <a:gd name="T48" fmla="*/ 1476 w 1842"/>
                <a:gd name="T49" fmla="*/ 1339 h 1340"/>
                <a:gd name="T50" fmla="*/ 1560 w 1842"/>
                <a:gd name="T51" fmla="*/ 1303 h 1340"/>
                <a:gd name="T52" fmla="*/ 1805 w 1842"/>
                <a:gd name="T53" fmla="*/ 1058 h 1340"/>
                <a:gd name="T54" fmla="*/ 1841 w 1842"/>
                <a:gd name="T55" fmla="*/ 968 h 1340"/>
                <a:gd name="T56" fmla="*/ 1841 w 1842"/>
                <a:gd name="T57" fmla="*/ 125 h 1340"/>
                <a:gd name="T58" fmla="*/ 1715 w 1842"/>
                <a:gd name="T59" fmla="*/ 0 h 1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842" h="1340">
                  <a:moveTo>
                    <a:pt x="1715" y="0"/>
                  </a:moveTo>
                  <a:lnTo>
                    <a:pt x="1715" y="0"/>
                  </a:lnTo>
                  <a:cubicBezTo>
                    <a:pt x="1500" y="0"/>
                    <a:pt x="1500" y="0"/>
                    <a:pt x="1500" y="0"/>
                  </a:cubicBezTo>
                  <a:lnTo>
                    <a:pt x="1500" y="0"/>
                  </a:lnTo>
                  <a:cubicBezTo>
                    <a:pt x="1500" y="77"/>
                    <a:pt x="1500" y="77"/>
                    <a:pt x="1500" y="77"/>
                  </a:cubicBezTo>
                  <a:lnTo>
                    <a:pt x="1500" y="77"/>
                  </a:lnTo>
                  <a:cubicBezTo>
                    <a:pt x="1715" y="77"/>
                    <a:pt x="1715" y="77"/>
                    <a:pt x="1715" y="77"/>
                  </a:cubicBezTo>
                  <a:cubicBezTo>
                    <a:pt x="1745" y="77"/>
                    <a:pt x="1763" y="95"/>
                    <a:pt x="1763" y="125"/>
                  </a:cubicBezTo>
                  <a:cubicBezTo>
                    <a:pt x="1763" y="968"/>
                    <a:pt x="1763" y="968"/>
                    <a:pt x="1763" y="968"/>
                  </a:cubicBezTo>
                  <a:cubicBezTo>
                    <a:pt x="1763" y="980"/>
                    <a:pt x="1757" y="992"/>
                    <a:pt x="1751" y="1004"/>
                  </a:cubicBezTo>
                  <a:cubicBezTo>
                    <a:pt x="1506" y="1249"/>
                    <a:pt x="1506" y="1249"/>
                    <a:pt x="1506" y="1249"/>
                  </a:cubicBezTo>
                  <a:cubicBezTo>
                    <a:pt x="1500" y="1255"/>
                    <a:pt x="1488" y="1261"/>
                    <a:pt x="1476" y="1261"/>
                  </a:cubicBezTo>
                  <a:cubicBezTo>
                    <a:pt x="120" y="1261"/>
                    <a:pt x="120" y="1261"/>
                    <a:pt x="120" y="1261"/>
                  </a:cubicBezTo>
                  <a:cubicBezTo>
                    <a:pt x="96" y="1261"/>
                    <a:pt x="72" y="1243"/>
                    <a:pt x="72" y="1213"/>
                  </a:cubicBezTo>
                  <a:cubicBezTo>
                    <a:pt x="72" y="125"/>
                    <a:pt x="72" y="125"/>
                    <a:pt x="72" y="125"/>
                  </a:cubicBezTo>
                  <a:cubicBezTo>
                    <a:pt x="72" y="95"/>
                    <a:pt x="96" y="77"/>
                    <a:pt x="120" y="77"/>
                  </a:cubicBezTo>
                  <a:cubicBezTo>
                    <a:pt x="329" y="77"/>
                    <a:pt x="329" y="77"/>
                    <a:pt x="329" y="77"/>
                  </a:cubicBezTo>
                  <a:cubicBezTo>
                    <a:pt x="335" y="77"/>
                    <a:pt x="341" y="71"/>
                    <a:pt x="347" y="71"/>
                  </a:cubicBezTo>
                  <a:cubicBezTo>
                    <a:pt x="347" y="6"/>
                    <a:pt x="347" y="6"/>
                    <a:pt x="347" y="6"/>
                  </a:cubicBezTo>
                  <a:cubicBezTo>
                    <a:pt x="341" y="0"/>
                    <a:pt x="335" y="0"/>
                    <a:pt x="329" y="0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54" y="0"/>
                    <a:pt x="0" y="53"/>
                    <a:pt x="0" y="125"/>
                  </a:cubicBezTo>
                  <a:cubicBezTo>
                    <a:pt x="0" y="1213"/>
                    <a:pt x="0" y="1213"/>
                    <a:pt x="0" y="1213"/>
                  </a:cubicBezTo>
                  <a:cubicBezTo>
                    <a:pt x="0" y="1285"/>
                    <a:pt x="54" y="1339"/>
                    <a:pt x="120" y="1339"/>
                  </a:cubicBezTo>
                  <a:cubicBezTo>
                    <a:pt x="1476" y="1339"/>
                    <a:pt x="1476" y="1339"/>
                    <a:pt x="1476" y="1339"/>
                  </a:cubicBezTo>
                  <a:cubicBezTo>
                    <a:pt x="1506" y="1339"/>
                    <a:pt x="1536" y="1327"/>
                    <a:pt x="1560" y="1303"/>
                  </a:cubicBezTo>
                  <a:cubicBezTo>
                    <a:pt x="1805" y="1058"/>
                    <a:pt x="1805" y="1058"/>
                    <a:pt x="1805" y="1058"/>
                  </a:cubicBezTo>
                  <a:cubicBezTo>
                    <a:pt x="1829" y="1034"/>
                    <a:pt x="1841" y="1004"/>
                    <a:pt x="1841" y="968"/>
                  </a:cubicBezTo>
                  <a:cubicBezTo>
                    <a:pt x="1841" y="125"/>
                    <a:pt x="1841" y="125"/>
                    <a:pt x="1841" y="125"/>
                  </a:cubicBezTo>
                  <a:cubicBezTo>
                    <a:pt x="1841" y="53"/>
                    <a:pt x="1787" y="0"/>
                    <a:pt x="1715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70" name="Freeform 144"/>
            <p:cNvSpPr>
              <a:spLocks noChangeArrowheads="1"/>
            </p:cNvSpPr>
            <p:nvPr/>
          </p:nvSpPr>
          <p:spPr bwMode="auto">
            <a:xfrm>
              <a:off x="9142030" y="6667131"/>
              <a:ext cx="131897" cy="131904"/>
            </a:xfrm>
            <a:custGeom>
              <a:avLst/>
              <a:gdLst>
                <a:gd name="T0" fmla="*/ 24 w 216"/>
                <a:gd name="T1" fmla="*/ 216 h 217"/>
                <a:gd name="T2" fmla="*/ 24 w 216"/>
                <a:gd name="T3" fmla="*/ 216 h 217"/>
                <a:gd name="T4" fmla="*/ 215 w 216"/>
                <a:gd name="T5" fmla="*/ 216 h 217"/>
                <a:gd name="T6" fmla="*/ 0 w 216"/>
                <a:gd name="T7" fmla="*/ 0 h 217"/>
                <a:gd name="T8" fmla="*/ 0 w 216"/>
                <a:gd name="T9" fmla="*/ 186 h 217"/>
                <a:gd name="T10" fmla="*/ 24 w 216"/>
                <a:gd name="T11" fmla="*/ 216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6" h="217">
                  <a:moveTo>
                    <a:pt x="24" y="216"/>
                  </a:moveTo>
                  <a:lnTo>
                    <a:pt x="24" y="216"/>
                  </a:lnTo>
                  <a:cubicBezTo>
                    <a:pt x="215" y="216"/>
                    <a:pt x="215" y="216"/>
                    <a:pt x="215" y="21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86"/>
                    <a:pt x="0" y="186"/>
                    <a:pt x="0" y="186"/>
                  </a:cubicBezTo>
                  <a:cubicBezTo>
                    <a:pt x="0" y="204"/>
                    <a:pt x="12" y="216"/>
                    <a:pt x="24" y="21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71" name="Freeform 145"/>
            <p:cNvSpPr>
              <a:spLocks noChangeArrowheads="1"/>
            </p:cNvSpPr>
            <p:nvPr/>
          </p:nvSpPr>
          <p:spPr bwMode="auto">
            <a:xfrm>
              <a:off x="8568686" y="6653671"/>
              <a:ext cx="718699" cy="942178"/>
            </a:xfrm>
            <a:custGeom>
              <a:avLst/>
              <a:gdLst>
                <a:gd name="T0" fmla="*/ 963 w 1179"/>
                <a:gd name="T1" fmla="*/ 299 h 1543"/>
                <a:gd name="T2" fmla="*/ 879 w 1179"/>
                <a:gd name="T3" fmla="*/ 0 h 1543"/>
                <a:gd name="T4" fmla="*/ 0 w 1179"/>
                <a:gd name="T5" fmla="*/ 54 h 1543"/>
                <a:gd name="T6" fmla="*/ 54 w 1179"/>
                <a:gd name="T7" fmla="*/ 1542 h 1543"/>
                <a:gd name="T8" fmla="*/ 1178 w 1179"/>
                <a:gd name="T9" fmla="*/ 1488 h 1543"/>
                <a:gd name="T10" fmla="*/ 963 w 1179"/>
                <a:gd name="T11" fmla="*/ 299 h 1543"/>
                <a:gd name="T12" fmla="*/ 144 w 1179"/>
                <a:gd name="T13" fmla="*/ 198 h 1543"/>
                <a:gd name="T14" fmla="*/ 801 w 1179"/>
                <a:gd name="T15" fmla="*/ 222 h 1543"/>
                <a:gd name="T16" fmla="*/ 144 w 1179"/>
                <a:gd name="T17" fmla="*/ 245 h 1543"/>
                <a:gd name="T18" fmla="*/ 144 w 1179"/>
                <a:gd name="T19" fmla="*/ 198 h 1543"/>
                <a:gd name="T20" fmla="*/ 1034 w 1179"/>
                <a:gd name="T21" fmla="*/ 1273 h 1543"/>
                <a:gd name="T22" fmla="*/ 120 w 1179"/>
                <a:gd name="T23" fmla="*/ 1249 h 1543"/>
                <a:gd name="T24" fmla="*/ 1034 w 1179"/>
                <a:gd name="T25" fmla="*/ 1225 h 1543"/>
                <a:gd name="T26" fmla="*/ 1034 w 1179"/>
                <a:gd name="T27" fmla="*/ 1273 h 1543"/>
                <a:gd name="T28" fmla="*/ 1034 w 1179"/>
                <a:gd name="T29" fmla="*/ 1099 h 1543"/>
                <a:gd name="T30" fmla="*/ 120 w 1179"/>
                <a:gd name="T31" fmla="*/ 1081 h 1543"/>
                <a:gd name="T32" fmla="*/ 1034 w 1179"/>
                <a:gd name="T33" fmla="*/ 1057 h 1543"/>
                <a:gd name="T34" fmla="*/ 1034 w 1179"/>
                <a:gd name="T35" fmla="*/ 1099 h 1543"/>
                <a:gd name="T36" fmla="*/ 1034 w 1179"/>
                <a:gd name="T37" fmla="*/ 932 h 1543"/>
                <a:gd name="T38" fmla="*/ 120 w 1179"/>
                <a:gd name="T39" fmla="*/ 908 h 1543"/>
                <a:gd name="T40" fmla="*/ 1034 w 1179"/>
                <a:gd name="T41" fmla="*/ 884 h 1543"/>
                <a:gd name="T42" fmla="*/ 1034 w 1179"/>
                <a:gd name="T43" fmla="*/ 932 h 1543"/>
                <a:gd name="T44" fmla="*/ 1034 w 1179"/>
                <a:gd name="T45" fmla="*/ 759 h 1543"/>
                <a:gd name="T46" fmla="*/ 120 w 1179"/>
                <a:gd name="T47" fmla="*/ 735 h 1543"/>
                <a:gd name="T48" fmla="*/ 1034 w 1179"/>
                <a:gd name="T49" fmla="*/ 711 h 1543"/>
                <a:gd name="T50" fmla="*/ 1034 w 1179"/>
                <a:gd name="T51" fmla="*/ 759 h 1543"/>
                <a:gd name="T52" fmla="*/ 1034 w 1179"/>
                <a:gd name="T53" fmla="*/ 585 h 1543"/>
                <a:gd name="T54" fmla="*/ 120 w 1179"/>
                <a:gd name="T55" fmla="*/ 567 h 1543"/>
                <a:gd name="T56" fmla="*/ 1034 w 1179"/>
                <a:gd name="T57" fmla="*/ 543 h 1543"/>
                <a:gd name="T58" fmla="*/ 1034 w 1179"/>
                <a:gd name="T59" fmla="*/ 585 h 1543"/>
                <a:gd name="T60" fmla="*/ 1034 w 1179"/>
                <a:gd name="T61" fmla="*/ 418 h 1543"/>
                <a:gd name="T62" fmla="*/ 120 w 1179"/>
                <a:gd name="T63" fmla="*/ 394 h 1543"/>
                <a:gd name="T64" fmla="*/ 1034 w 1179"/>
                <a:gd name="T65" fmla="*/ 370 h 1543"/>
                <a:gd name="T66" fmla="*/ 1034 w 1179"/>
                <a:gd name="T67" fmla="*/ 418 h 1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179" h="1543">
                  <a:moveTo>
                    <a:pt x="963" y="299"/>
                  </a:moveTo>
                  <a:lnTo>
                    <a:pt x="963" y="299"/>
                  </a:lnTo>
                  <a:cubicBezTo>
                    <a:pt x="915" y="299"/>
                    <a:pt x="879" y="258"/>
                    <a:pt x="879" y="210"/>
                  </a:cubicBezTo>
                  <a:cubicBezTo>
                    <a:pt x="879" y="0"/>
                    <a:pt x="879" y="0"/>
                    <a:pt x="879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24" y="0"/>
                    <a:pt x="0" y="24"/>
                    <a:pt x="0" y="54"/>
                  </a:cubicBezTo>
                  <a:cubicBezTo>
                    <a:pt x="0" y="1488"/>
                    <a:pt x="0" y="1488"/>
                    <a:pt x="0" y="1488"/>
                  </a:cubicBezTo>
                  <a:cubicBezTo>
                    <a:pt x="0" y="1518"/>
                    <a:pt x="24" y="1542"/>
                    <a:pt x="54" y="1542"/>
                  </a:cubicBezTo>
                  <a:cubicBezTo>
                    <a:pt x="1124" y="1542"/>
                    <a:pt x="1124" y="1542"/>
                    <a:pt x="1124" y="1542"/>
                  </a:cubicBezTo>
                  <a:cubicBezTo>
                    <a:pt x="1154" y="1542"/>
                    <a:pt x="1178" y="1518"/>
                    <a:pt x="1178" y="1488"/>
                  </a:cubicBezTo>
                  <a:cubicBezTo>
                    <a:pt x="1178" y="299"/>
                    <a:pt x="1178" y="299"/>
                    <a:pt x="1178" y="299"/>
                  </a:cubicBezTo>
                  <a:lnTo>
                    <a:pt x="963" y="299"/>
                  </a:lnTo>
                  <a:close/>
                  <a:moveTo>
                    <a:pt x="144" y="198"/>
                  </a:moveTo>
                  <a:lnTo>
                    <a:pt x="144" y="198"/>
                  </a:lnTo>
                  <a:cubicBezTo>
                    <a:pt x="777" y="198"/>
                    <a:pt x="777" y="198"/>
                    <a:pt x="777" y="198"/>
                  </a:cubicBezTo>
                  <a:cubicBezTo>
                    <a:pt x="789" y="198"/>
                    <a:pt x="801" y="210"/>
                    <a:pt x="801" y="222"/>
                  </a:cubicBezTo>
                  <a:cubicBezTo>
                    <a:pt x="801" y="234"/>
                    <a:pt x="789" y="245"/>
                    <a:pt x="777" y="245"/>
                  </a:cubicBezTo>
                  <a:cubicBezTo>
                    <a:pt x="144" y="245"/>
                    <a:pt x="144" y="245"/>
                    <a:pt x="144" y="245"/>
                  </a:cubicBezTo>
                  <a:cubicBezTo>
                    <a:pt x="126" y="245"/>
                    <a:pt x="120" y="234"/>
                    <a:pt x="120" y="222"/>
                  </a:cubicBezTo>
                  <a:cubicBezTo>
                    <a:pt x="120" y="210"/>
                    <a:pt x="126" y="198"/>
                    <a:pt x="144" y="198"/>
                  </a:cubicBezTo>
                  <a:close/>
                  <a:moveTo>
                    <a:pt x="1034" y="1273"/>
                  </a:moveTo>
                  <a:lnTo>
                    <a:pt x="1034" y="1273"/>
                  </a:lnTo>
                  <a:cubicBezTo>
                    <a:pt x="144" y="1273"/>
                    <a:pt x="144" y="1273"/>
                    <a:pt x="144" y="1273"/>
                  </a:cubicBezTo>
                  <a:cubicBezTo>
                    <a:pt x="126" y="1273"/>
                    <a:pt x="120" y="1261"/>
                    <a:pt x="120" y="1249"/>
                  </a:cubicBezTo>
                  <a:cubicBezTo>
                    <a:pt x="120" y="1237"/>
                    <a:pt x="126" y="1225"/>
                    <a:pt x="144" y="1225"/>
                  </a:cubicBezTo>
                  <a:cubicBezTo>
                    <a:pt x="1034" y="1225"/>
                    <a:pt x="1034" y="1225"/>
                    <a:pt x="1034" y="1225"/>
                  </a:cubicBezTo>
                  <a:cubicBezTo>
                    <a:pt x="1046" y="1225"/>
                    <a:pt x="1058" y="1237"/>
                    <a:pt x="1058" y="1249"/>
                  </a:cubicBezTo>
                  <a:cubicBezTo>
                    <a:pt x="1058" y="1261"/>
                    <a:pt x="1046" y="1273"/>
                    <a:pt x="1034" y="1273"/>
                  </a:cubicBezTo>
                  <a:close/>
                  <a:moveTo>
                    <a:pt x="1034" y="1099"/>
                  </a:moveTo>
                  <a:lnTo>
                    <a:pt x="1034" y="1099"/>
                  </a:lnTo>
                  <a:cubicBezTo>
                    <a:pt x="144" y="1099"/>
                    <a:pt x="144" y="1099"/>
                    <a:pt x="144" y="1099"/>
                  </a:cubicBezTo>
                  <a:cubicBezTo>
                    <a:pt x="126" y="1099"/>
                    <a:pt x="120" y="1093"/>
                    <a:pt x="120" y="1081"/>
                  </a:cubicBezTo>
                  <a:cubicBezTo>
                    <a:pt x="120" y="1064"/>
                    <a:pt x="126" y="1057"/>
                    <a:pt x="144" y="1057"/>
                  </a:cubicBezTo>
                  <a:cubicBezTo>
                    <a:pt x="1034" y="1057"/>
                    <a:pt x="1034" y="1057"/>
                    <a:pt x="1034" y="1057"/>
                  </a:cubicBezTo>
                  <a:cubicBezTo>
                    <a:pt x="1046" y="1057"/>
                    <a:pt x="1058" y="1064"/>
                    <a:pt x="1058" y="1081"/>
                  </a:cubicBezTo>
                  <a:cubicBezTo>
                    <a:pt x="1058" y="1093"/>
                    <a:pt x="1046" y="1099"/>
                    <a:pt x="1034" y="1099"/>
                  </a:cubicBezTo>
                  <a:close/>
                  <a:moveTo>
                    <a:pt x="1034" y="932"/>
                  </a:moveTo>
                  <a:lnTo>
                    <a:pt x="1034" y="932"/>
                  </a:lnTo>
                  <a:cubicBezTo>
                    <a:pt x="144" y="932"/>
                    <a:pt x="144" y="932"/>
                    <a:pt x="144" y="932"/>
                  </a:cubicBezTo>
                  <a:cubicBezTo>
                    <a:pt x="126" y="932"/>
                    <a:pt x="120" y="920"/>
                    <a:pt x="120" y="908"/>
                  </a:cubicBezTo>
                  <a:cubicBezTo>
                    <a:pt x="120" y="896"/>
                    <a:pt x="126" y="884"/>
                    <a:pt x="144" y="884"/>
                  </a:cubicBezTo>
                  <a:cubicBezTo>
                    <a:pt x="1034" y="884"/>
                    <a:pt x="1034" y="884"/>
                    <a:pt x="1034" y="884"/>
                  </a:cubicBezTo>
                  <a:cubicBezTo>
                    <a:pt x="1046" y="884"/>
                    <a:pt x="1058" y="896"/>
                    <a:pt x="1058" y="908"/>
                  </a:cubicBezTo>
                  <a:cubicBezTo>
                    <a:pt x="1058" y="920"/>
                    <a:pt x="1046" y="932"/>
                    <a:pt x="1034" y="932"/>
                  </a:cubicBezTo>
                  <a:close/>
                  <a:moveTo>
                    <a:pt x="1034" y="759"/>
                  </a:moveTo>
                  <a:lnTo>
                    <a:pt x="1034" y="759"/>
                  </a:lnTo>
                  <a:cubicBezTo>
                    <a:pt x="144" y="759"/>
                    <a:pt x="144" y="759"/>
                    <a:pt x="144" y="759"/>
                  </a:cubicBezTo>
                  <a:cubicBezTo>
                    <a:pt x="126" y="759"/>
                    <a:pt x="120" y="747"/>
                    <a:pt x="120" y="735"/>
                  </a:cubicBezTo>
                  <a:cubicBezTo>
                    <a:pt x="120" y="723"/>
                    <a:pt x="126" y="711"/>
                    <a:pt x="144" y="711"/>
                  </a:cubicBezTo>
                  <a:cubicBezTo>
                    <a:pt x="1034" y="711"/>
                    <a:pt x="1034" y="711"/>
                    <a:pt x="1034" y="711"/>
                  </a:cubicBezTo>
                  <a:cubicBezTo>
                    <a:pt x="1046" y="711"/>
                    <a:pt x="1058" y="723"/>
                    <a:pt x="1058" y="735"/>
                  </a:cubicBezTo>
                  <a:cubicBezTo>
                    <a:pt x="1058" y="747"/>
                    <a:pt x="1046" y="759"/>
                    <a:pt x="1034" y="759"/>
                  </a:cubicBezTo>
                  <a:close/>
                  <a:moveTo>
                    <a:pt x="1034" y="585"/>
                  </a:moveTo>
                  <a:lnTo>
                    <a:pt x="1034" y="585"/>
                  </a:lnTo>
                  <a:cubicBezTo>
                    <a:pt x="144" y="585"/>
                    <a:pt x="144" y="585"/>
                    <a:pt x="144" y="585"/>
                  </a:cubicBezTo>
                  <a:cubicBezTo>
                    <a:pt x="126" y="585"/>
                    <a:pt x="120" y="579"/>
                    <a:pt x="120" y="567"/>
                  </a:cubicBezTo>
                  <a:cubicBezTo>
                    <a:pt x="120" y="549"/>
                    <a:pt x="126" y="543"/>
                    <a:pt x="144" y="543"/>
                  </a:cubicBezTo>
                  <a:cubicBezTo>
                    <a:pt x="1034" y="543"/>
                    <a:pt x="1034" y="543"/>
                    <a:pt x="1034" y="543"/>
                  </a:cubicBezTo>
                  <a:cubicBezTo>
                    <a:pt x="1046" y="543"/>
                    <a:pt x="1058" y="549"/>
                    <a:pt x="1058" y="567"/>
                  </a:cubicBezTo>
                  <a:cubicBezTo>
                    <a:pt x="1058" y="579"/>
                    <a:pt x="1046" y="585"/>
                    <a:pt x="1034" y="585"/>
                  </a:cubicBezTo>
                  <a:close/>
                  <a:moveTo>
                    <a:pt x="1034" y="418"/>
                  </a:moveTo>
                  <a:lnTo>
                    <a:pt x="1034" y="418"/>
                  </a:lnTo>
                  <a:cubicBezTo>
                    <a:pt x="144" y="418"/>
                    <a:pt x="144" y="418"/>
                    <a:pt x="144" y="418"/>
                  </a:cubicBezTo>
                  <a:cubicBezTo>
                    <a:pt x="126" y="418"/>
                    <a:pt x="120" y="406"/>
                    <a:pt x="120" y="394"/>
                  </a:cubicBezTo>
                  <a:cubicBezTo>
                    <a:pt x="120" y="382"/>
                    <a:pt x="126" y="370"/>
                    <a:pt x="144" y="370"/>
                  </a:cubicBezTo>
                  <a:cubicBezTo>
                    <a:pt x="1034" y="370"/>
                    <a:pt x="1034" y="370"/>
                    <a:pt x="1034" y="370"/>
                  </a:cubicBezTo>
                  <a:cubicBezTo>
                    <a:pt x="1046" y="370"/>
                    <a:pt x="1058" y="382"/>
                    <a:pt x="1058" y="394"/>
                  </a:cubicBezTo>
                  <a:cubicBezTo>
                    <a:pt x="1058" y="406"/>
                    <a:pt x="1046" y="418"/>
                    <a:pt x="1034" y="4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72" name="Freeform 146"/>
            <p:cNvSpPr>
              <a:spLocks noChangeArrowheads="1"/>
            </p:cNvSpPr>
            <p:nvPr/>
          </p:nvSpPr>
          <p:spPr bwMode="auto">
            <a:xfrm>
              <a:off x="14399044" y="6640210"/>
              <a:ext cx="678324" cy="40378"/>
            </a:xfrm>
            <a:custGeom>
              <a:avLst/>
              <a:gdLst>
                <a:gd name="T0" fmla="*/ 1076 w 1113"/>
                <a:gd name="T1" fmla="*/ 65 h 66"/>
                <a:gd name="T2" fmla="*/ 1076 w 1113"/>
                <a:gd name="T3" fmla="*/ 65 h 66"/>
                <a:gd name="T4" fmla="*/ 36 w 1113"/>
                <a:gd name="T5" fmla="*/ 65 h 66"/>
                <a:gd name="T6" fmla="*/ 0 w 1113"/>
                <a:gd name="T7" fmla="*/ 35 h 66"/>
                <a:gd name="T8" fmla="*/ 36 w 1113"/>
                <a:gd name="T9" fmla="*/ 0 h 66"/>
                <a:gd name="T10" fmla="*/ 1076 w 1113"/>
                <a:gd name="T11" fmla="*/ 0 h 66"/>
                <a:gd name="T12" fmla="*/ 1112 w 1113"/>
                <a:gd name="T13" fmla="*/ 35 h 66"/>
                <a:gd name="T14" fmla="*/ 1076 w 1113"/>
                <a:gd name="T15" fmla="*/ 65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13" h="66">
                  <a:moveTo>
                    <a:pt x="1076" y="65"/>
                  </a:moveTo>
                  <a:lnTo>
                    <a:pt x="1076" y="65"/>
                  </a:lnTo>
                  <a:cubicBezTo>
                    <a:pt x="36" y="65"/>
                    <a:pt x="36" y="65"/>
                    <a:pt x="36" y="65"/>
                  </a:cubicBezTo>
                  <a:cubicBezTo>
                    <a:pt x="18" y="65"/>
                    <a:pt x="0" y="53"/>
                    <a:pt x="0" y="35"/>
                  </a:cubicBezTo>
                  <a:cubicBezTo>
                    <a:pt x="0" y="12"/>
                    <a:pt x="18" y="0"/>
                    <a:pt x="36" y="0"/>
                  </a:cubicBezTo>
                  <a:cubicBezTo>
                    <a:pt x="1076" y="0"/>
                    <a:pt x="1076" y="0"/>
                    <a:pt x="1076" y="0"/>
                  </a:cubicBezTo>
                  <a:cubicBezTo>
                    <a:pt x="1094" y="0"/>
                    <a:pt x="1112" y="12"/>
                    <a:pt x="1112" y="35"/>
                  </a:cubicBezTo>
                  <a:cubicBezTo>
                    <a:pt x="1112" y="53"/>
                    <a:pt x="1094" y="65"/>
                    <a:pt x="1076" y="6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73" name="Freeform 147"/>
            <p:cNvSpPr>
              <a:spLocks noChangeArrowheads="1"/>
            </p:cNvSpPr>
            <p:nvPr/>
          </p:nvSpPr>
          <p:spPr bwMode="auto">
            <a:xfrm>
              <a:off x="14399044" y="6737121"/>
              <a:ext cx="678324" cy="45762"/>
            </a:xfrm>
            <a:custGeom>
              <a:avLst/>
              <a:gdLst>
                <a:gd name="T0" fmla="*/ 1076 w 1113"/>
                <a:gd name="T1" fmla="*/ 72 h 73"/>
                <a:gd name="T2" fmla="*/ 1076 w 1113"/>
                <a:gd name="T3" fmla="*/ 72 h 73"/>
                <a:gd name="T4" fmla="*/ 36 w 1113"/>
                <a:gd name="T5" fmla="*/ 72 h 73"/>
                <a:gd name="T6" fmla="*/ 0 w 1113"/>
                <a:gd name="T7" fmla="*/ 36 h 73"/>
                <a:gd name="T8" fmla="*/ 36 w 1113"/>
                <a:gd name="T9" fmla="*/ 0 h 73"/>
                <a:gd name="T10" fmla="*/ 1076 w 1113"/>
                <a:gd name="T11" fmla="*/ 0 h 73"/>
                <a:gd name="T12" fmla="*/ 1112 w 1113"/>
                <a:gd name="T13" fmla="*/ 36 h 73"/>
                <a:gd name="T14" fmla="*/ 1076 w 1113"/>
                <a:gd name="T15" fmla="*/ 72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13" h="73">
                  <a:moveTo>
                    <a:pt x="1076" y="72"/>
                  </a:moveTo>
                  <a:lnTo>
                    <a:pt x="1076" y="72"/>
                  </a:lnTo>
                  <a:cubicBezTo>
                    <a:pt x="36" y="72"/>
                    <a:pt x="36" y="72"/>
                    <a:pt x="36" y="72"/>
                  </a:cubicBezTo>
                  <a:cubicBezTo>
                    <a:pt x="18" y="72"/>
                    <a:pt x="0" y="54"/>
                    <a:pt x="0" y="36"/>
                  </a:cubicBezTo>
                  <a:cubicBezTo>
                    <a:pt x="0" y="18"/>
                    <a:pt x="18" y="0"/>
                    <a:pt x="36" y="0"/>
                  </a:cubicBezTo>
                  <a:cubicBezTo>
                    <a:pt x="1076" y="0"/>
                    <a:pt x="1076" y="0"/>
                    <a:pt x="1076" y="0"/>
                  </a:cubicBezTo>
                  <a:cubicBezTo>
                    <a:pt x="1094" y="0"/>
                    <a:pt x="1112" y="18"/>
                    <a:pt x="1112" y="36"/>
                  </a:cubicBezTo>
                  <a:cubicBezTo>
                    <a:pt x="1112" y="54"/>
                    <a:pt x="1094" y="72"/>
                    <a:pt x="1076" y="7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74" name="Freeform 148"/>
            <p:cNvSpPr>
              <a:spLocks noChangeArrowheads="1"/>
            </p:cNvSpPr>
            <p:nvPr/>
          </p:nvSpPr>
          <p:spPr bwMode="auto">
            <a:xfrm>
              <a:off x="14399044" y="6839415"/>
              <a:ext cx="678324" cy="45762"/>
            </a:xfrm>
            <a:custGeom>
              <a:avLst/>
              <a:gdLst>
                <a:gd name="T0" fmla="*/ 1076 w 1113"/>
                <a:gd name="T1" fmla="*/ 72 h 73"/>
                <a:gd name="T2" fmla="*/ 1076 w 1113"/>
                <a:gd name="T3" fmla="*/ 72 h 73"/>
                <a:gd name="T4" fmla="*/ 36 w 1113"/>
                <a:gd name="T5" fmla="*/ 72 h 73"/>
                <a:gd name="T6" fmla="*/ 0 w 1113"/>
                <a:gd name="T7" fmla="*/ 36 h 73"/>
                <a:gd name="T8" fmla="*/ 36 w 1113"/>
                <a:gd name="T9" fmla="*/ 0 h 73"/>
                <a:gd name="T10" fmla="*/ 1076 w 1113"/>
                <a:gd name="T11" fmla="*/ 0 h 73"/>
                <a:gd name="T12" fmla="*/ 1112 w 1113"/>
                <a:gd name="T13" fmla="*/ 36 h 73"/>
                <a:gd name="T14" fmla="*/ 1076 w 1113"/>
                <a:gd name="T15" fmla="*/ 72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13" h="73">
                  <a:moveTo>
                    <a:pt x="1076" y="72"/>
                  </a:moveTo>
                  <a:lnTo>
                    <a:pt x="1076" y="72"/>
                  </a:lnTo>
                  <a:cubicBezTo>
                    <a:pt x="36" y="72"/>
                    <a:pt x="36" y="72"/>
                    <a:pt x="36" y="72"/>
                  </a:cubicBezTo>
                  <a:cubicBezTo>
                    <a:pt x="18" y="72"/>
                    <a:pt x="0" y="54"/>
                    <a:pt x="0" y="36"/>
                  </a:cubicBezTo>
                  <a:cubicBezTo>
                    <a:pt x="0" y="18"/>
                    <a:pt x="18" y="0"/>
                    <a:pt x="36" y="0"/>
                  </a:cubicBezTo>
                  <a:cubicBezTo>
                    <a:pt x="1076" y="0"/>
                    <a:pt x="1076" y="0"/>
                    <a:pt x="1076" y="0"/>
                  </a:cubicBezTo>
                  <a:cubicBezTo>
                    <a:pt x="1094" y="0"/>
                    <a:pt x="1112" y="18"/>
                    <a:pt x="1112" y="36"/>
                  </a:cubicBezTo>
                  <a:cubicBezTo>
                    <a:pt x="1112" y="54"/>
                    <a:pt x="1094" y="72"/>
                    <a:pt x="1076" y="7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75" name="Freeform 149"/>
            <p:cNvSpPr>
              <a:spLocks noChangeArrowheads="1"/>
            </p:cNvSpPr>
            <p:nvPr/>
          </p:nvSpPr>
          <p:spPr bwMode="auto">
            <a:xfrm>
              <a:off x="14399044" y="6941707"/>
              <a:ext cx="678324" cy="40378"/>
            </a:xfrm>
            <a:custGeom>
              <a:avLst/>
              <a:gdLst>
                <a:gd name="T0" fmla="*/ 1076 w 1113"/>
                <a:gd name="T1" fmla="*/ 66 h 67"/>
                <a:gd name="T2" fmla="*/ 1076 w 1113"/>
                <a:gd name="T3" fmla="*/ 66 h 67"/>
                <a:gd name="T4" fmla="*/ 36 w 1113"/>
                <a:gd name="T5" fmla="*/ 66 h 67"/>
                <a:gd name="T6" fmla="*/ 0 w 1113"/>
                <a:gd name="T7" fmla="*/ 35 h 67"/>
                <a:gd name="T8" fmla="*/ 36 w 1113"/>
                <a:gd name="T9" fmla="*/ 0 h 67"/>
                <a:gd name="T10" fmla="*/ 1076 w 1113"/>
                <a:gd name="T11" fmla="*/ 0 h 67"/>
                <a:gd name="T12" fmla="*/ 1112 w 1113"/>
                <a:gd name="T13" fmla="*/ 35 h 67"/>
                <a:gd name="T14" fmla="*/ 1076 w 1113"/>
                <a:gd name="T15" fmla="*/ 6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13" h="67">
                  <a:moveTo>
                    <a:pt x="1076" y="66"/>
                  </a:moveTo>
                  <a:lnTo>
                    <a:pt x="1076" y="66"/>
                  </a:lnTo>
                  <a:cubicBezTo>
                    <a:pt x="36" y="66"/>
                    <a:pt x="36" y="66"/>
                    <a:pt x="36" y="66"/>
                  </a:cubicBezTo>
                  <a:cubicBezTo>
                    <a:pt x="18" y="66"/>
                    <a:pt x="0" y="53"/>
                    <a:pt x="0" y="35"/>
                  </a:cubicBezTo>
                  <a:cubicBezTo>
                    <a:pt x="0" y="12"/>
                    <a:pt x="18" y="0"/>
                    <a:pt x="36" y="0"/>
                  </a:cubicBezTo>
                  <a:cubicBezTo>
                    <a:pt x="1076" y="0"/>
                    <a:pt x="1076" y="0"/>
                    <a:pt x="1076" y="0"/>
                  </a:cubicBezTo>
                  <a:cubicBezTo>
                    <a:pt x="1094" y="0"/>
                    <a:pt x="1112" y="12"/>
                    <a:pt x="1112" y="35"/>
                  </a:cubicBezTo>
                  <a:cubicBezTo>
                    <a:pt x="1112" y="53"/>
                    <a:pt x="1094" y="66"/>
                    <a:pt x="1076" y="6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76" name="Freeform 150"/>
            <p:cNvSpPr>
              <a:spLocks noChangeArrowheads="1"/>
            </p:cNvSpPr>
            <p:nvPr/>
          </p:nvSpPr>
          <p:spPr bwMode="auto">
            <a:xfrm>
              <a:off x="14275222" y="6540607"/>
              <a:ext cx="923275" cy="473781"/>
            </a:xfrm>
            <a:custGeom>
              <a:avLst/>
              <a:gdLst>
                <a:gd name="T0" fmla="*/ 1470 w 1513"/>
                <a:gd name="T1" fmla="*/ 776 h 777"/>
                <a:gd name="T2" fmla="*/ 1470 w 1513"/>
                <a:gd name="T3" fmla="*/ 776 h 777"/>
                <a:gd name="T4" fmla="*/ 1429 w 1513"/>
                <a:gd name="T5" fmla="*/ 734 h 777"/>
                <a:gd name="T6" fmla="*/ 1429 w 1513"/>
                <a:gd name="T7" fmla="*/ 132 h 777"/>
                <a:gd name="T8" fmla="*/ 1381 w 1513"/>
                <a:gd name="T9" fmla="*/ 84 h 777"/>
                <a:gd name="T10" fmla="*/ 137 w 1513"/>
                <a:gd name="T11" fmla="*/ 84 h 777"/>
                <a:gd name="T12" fmla="*/ 89 w 1513"/>
                <a:gd name="T13" fmla="*/ 132 h 777"/>
                <a:gd name="T14" fmla="*/ 89 w 1513"/>
                <a:gd name="T15" fmla="*/ 734 h 777"/>
                <a:gd name="T16" fmla="*/ 48 w 1513"/>
                <a:gd name="T17" fmla="*/ 776 h 777"/>
                <a:gd name="T18" fmla="*/ 0 w 1513"/>
                <a:gd name="T19" fmla="*/ 734 h 777"/>
                <a:gd name="T20" fmla="*/ 0 w 1513"/>
                <a:gd name="T21" fmla="*/ 132 h 777"/>
                <a:gd name="T22" fmla="*/ 137 w 1513"/>
                <a:gd name="T23" fmla="*/ 0 h 777"/>
                <a:gd name="T24" fmla="*/ 1381 w 1513"/>
                <a:gd name="T25" fmla="*/ 0 h 777"/>
                <a:gd name="T26" fmla="*/ 1512 w 1513"/>
                <a:gd name="T27" fmla="*/ 132 h 777"/>
                <a:gd name="T28" fmla="*/ 1512 w 1513"/>
                <a:gd name="T29" fmla="*/ 734 h 777"/>
                <a:gd name="T30" fmla="*/ 1470 w 1513"/>
                <a:gd name="T31" fmla="*/ 776 h 7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13" h="777">
                  <a:moveTo>
                    <a:pt x="1470" y="776"/>
                  </a:moveTo>
                  <a:lnTo>
                    <a:pt x="1470" y="776"/>
                  </a:lnTo>
                  <a:cubicBezTo>
                    <a:pt x="1446" y="776"/>
                    <a:pt x="1429" y="758"/>
                    <a:pt x="1429" y="734"/>
                  </a:cubicBezTo>
                  <a:cubicBezTo>
                    <a:pt x="1429" y="132"/>
                    <a:pt x="1429" y="132"/>
                    <a:pt x="1429" y="132"/>
                  </a:cubicBezTo>
                  <a:cubicBezTo>
                    <a:pt x="1429" y="108"/>
                    <a:pt x="1405" y="84"/>
                    <a:pt x="1381" y="84"/>
                  </a:cubicBezTo>
                  <a:cubicBezTo>
                    <a:pt x="137" y="84"/>
                    <a:pt x="137" y="84"/>
                    <a:pt x="137" y="84"/>
                  </a:cubicBezTo>
                  <a:cubicBezTo>
                    <a:pt x="113" y="84"/>
                    <a:pt x="89" y="108"/>
                    <a:pt x="89" y="132"/>
                  </a:cubicBezTo>
                  <a:cubicBezTo>
                    <a:pt x="89" y="734"/>
                    <a:pt x="89" y="734"/>
                    <a:pt x="89" y="734"/>
                  </a:cubicBezTo>
                  <a:cubicBezTo>
                    <a:pt x="89" y="758"/>
                    <a:pt x="71" y="776"/>
                    <a:pt x="48" y="776"/>
                  </a:cubicBezTo>
                  <a:cubicBezTo>
                    <a:pt x="24" y="776"/>
                    <a:pt x="0" y="758"/>
                    <a:pt x="0" y="734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0" y="60"/>
                    <a:pt x="66" y="0"/>
                    <a:pt x="137" y="0"/>
                  </a:cubicBezTo>
                  <a:cubicBezTo>
                    <a:pt x="1381" y="0"/>
                    <a:pt x="1381" y="0"/>
                    <a:pt x="1381" y="0"/>
                  </a:cubicBezTo>
                  <a:cubicBezTo>
                    <a:pt x="1452" y="0"/>
                    <a:pt x="1512" y="60"/>
                    <a:pt x="1512" y="132"/>
                  </a:cubicBezTo>
                  <a:cubicBezTo>
                    <a:pt x="1512" y="734"/>
                    <a:pt x="1512" y="734"/>
                    <a:pt x="1512" y="734"/>
                  </a:cubicBezTo>
                  <a:cubicBezTo>
                    <a:pt x="1512" y="758"/>
                    <a:pt x="1494" y="776"/>
                    <a:pt x="1470" y="77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77" name="Freeform 151"/>
            <p:cNvSpPr>
              <a:spLocks noChangeArrowheads="1"/>
            </p:cNvSpPr>
            <p:nvPr/>
          </p:nvSpPr>
          <p:spPr bwMode="auto">
            <a:xfrm>
              <a:off x="14054498" y="6694049"/>
              <a:ext cx="183040" cy="266501"/>
            </a:xfrm>
            <a:custGeom>
              <a:avLst/>
              <a:gdLst>
                <a:gd name="T0" fmla="*/ 12 w 300"/>
                <a:gd name="T1" fmla="*/ 203 h 437"/>
                <a:gd name="T2" fmla="*/ 12 w 300"/>
                <a:gd name="T3" fmla="*/ 203 h 437"/>
                <a:gd name="T4" fmla="*/ 269 w 300"/>
                <a:gd name="T5" fmla="*/ 6 h 437"/>
                <a:gd name="T6" fmla="*/ 299 w 300"/>
                <a:gd name="T7" fmla="*/ 24 h 437"/>
                <a:gd name="T8" fmla="*/ 299 w 300"/>
                <a:gd name="T9" fmla="*/ 412 h 437"/>
                <a:gd name="T10" fmla="*/ 269 w 300"/>
                <a:gd name="T11" fmla="*/ 430 h 437"/>
                <a:gd name="T12" fmla="*/ 12 w 300"/>
                <a:gd name="T13" fmla="*/ 233 h 437"/>
                <a:gd name="T14" fmla="*/ 12 w 300"/>
                <a:gd name="T15" fmla="*/ 203 h 4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0" h="437">
                  <a:moveTo>
                    <a:pt x="12" y="203"/>
                  </a:moveTo>
                  <a:lnTo>
                    <a:pt x="12" y="203"/>
                  </a:lnTo>
                  <a:cubicBezTo>
                    <a:pt x="269" y="6"/>
                    <a:pt x="269" y="6"/>
                    <a:pt x="269" y="6"/>
                  </a:cubicBezTo>
                  <a:cubicBezTo>
                    <a:pt x="281" y="0"/>
                    <a:pt x="299" y="6"/>
                    <a:pt x="299" y="24"/>
                  </a:cubicBezTo>
                  <a:cubicBezTo>
                    <a:pt x="299" y="412"/>
                    <a:pt x="299" y="412"/>
                    <a:pt x="299" y="412"/>
                  </a:cubicBezTo>
                  <a:cubicBezTo>
                    <a:pt x="299" y="430"/>
                    <a:pt x="281" y="436"/>
                    <a:pt x="269" y="430"/>
                  </a:cubicBezTo>
                  <a:cubicBezTo>
                    <a:pt x="12" y="233"/>
                    <a:pt x="12" y="233"/>
                    <a:pt x="12" y="233"/>
                  </a:cubicBezTo>
                  <a:cubicBezTo>
                    <a:pt x="0" y="227"/>
                    <a:pt x="0" y="209"/>
                    <a:pt x="12" y="20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78" name="Freeform 152"/>
            <p:cNvSpPr>
              <a:spLocks noChangeArrowheads="1"/>
            </p:cNvSpPr>
            <p:nvPr/>
          </p:nvSpPr>
          <p:spPr bwMode="auto">
            <a:xfrm>
              <a:off x="15238875" y="6702124"/>
              <a:ext cx="185731" cy="258426"/>
            </a:xfrm>
            <a:custGeom>
              <a:avLst/>
              <a:gdLst>
                <a:gd name="T0" fmla="*/ 30 w 306"/>
                <a:gd name="T1" fmla="*/ 12 h 425"/>
                <a:gd name="T2" fmla="*/ 30 w 306"/>
                <a:gd name="T3" fmla="*/ 12 h 425"/>
                <a:gd name="T4" fmla="*/ 293 w 306"/>
                <a:gd name="T5" fmla="*/ 191 h 425"/>
                <a:gd name="T6" fmla="*/ 293 w 306"/>
                <a:gd name="T7" fmla="*/ 221 h 425"/>
                <a:gd name="T8" fmla="*/ 30 w 306"/>
                <a:gd name="T9" fmla="*/ 418 h 425"/>
                <a:gd name="T10" fmla="*/ 0 w 306"/>
                <a:gd name="T11" fmla="*/ 400 h 425"/>
                <a:gd name="T12" fmla="*/ 0 w 306"/>
                <a:gd name="T13" fmla="*/ 24 h 425"/>
                <a:gd name="T14" fmla="*/ 30 w 306"/>
                <a:gd name="T15" fmla="*/ 12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6" h="425">
                  <a:moveTo>
                    <a:pt x="30" y="12"/>
                  </a:moveTo>
                  <a:lnTo>
                    <a:pt x="30" y="12"/>
                  </a:lnTo>
                  <a:cubicBezTo>
                    <a:pt x="293" y="191"/>
                    <a:pt x="293" y="191"/>
                    <a:pt x="293" y="191"/>
                  </a:cubicBezTo>
                  <a:cubicBezTo>
                    <a:pt x="305" y="197"/>
                    <a:pt x="305" y="215"/>
                    <a:pt x="293" y="221"/>
                  </a:cubicBezTo>
                  <a:cubicBezTo>
                    <a:pt x="30" y="418"/>
                    <a:pt x="30" y="418"/>
                    <a:pt x="30" y="418"/>
                  </a:cubicBezTo>
                  <a:cubicBezTo>
                    <a:pt x="18" y="424"/>
                    <a:pt x="0" y="418"/>
                    <a:pt x="0" y="400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12"/>
                    <a:pt x="18" y="0"/>
                    <a:pt x="30" y="1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79" name="Freeform 153"/>
            <p:cNvSpPr>
              <a:spLocks noChangeArrowheads="1"/>
            </p:cNvSpPr>
            <p:nvPr/>
          </p:nvSpPr>
          <p:spPr bwMode="auto">
            <a:xfrm>
              <a:off x="14049114" y="6898636"/>
              <a:ext cx="449524" cy="786046"/>
            </a:xfrm>
            <a:custGeom>
              <a:avLst/>
              <a:gdLst>
                <a:gd name="T0" fmla="*/ 0 w 736"/>
                <a:gd name="T1" fmla="*/ 24 h 1286"/>
                <a:gd name="T2" fmla="*/ 0 w 736"/>
                <a:gd name="T3" fmla="*/ 24 h 1286"/>
                <a:gd name="T4" fmla="*/ 0 w 736"/>
                <a:gd name="T5" fmla="*/ 1261 h 1286"/>
                <a:gd name="T6" fmla="*/ 36 w 736"/>
                <a:gd name="T7" fmla="*/ 1273 h 1286"/>
                <a:gd name="T8" fmla="*/ 729 w 736"/>
                <a:gd name="T9" fmla="*/ 544 h 1286"/>
                <a:gd name="T10" fmla="*/ 723 w 736"/>
                <a:gd name="T11" fmla="*/ 520 h 1286"/>
                <a:gd name="T12" fmla="*/ 30 w 736"/>
                <a:gd name="T13" fmla="*/ 12 h 1286"/>
                <a:gd name="T14" fmla="*/ 0 w 736"/>
                <a:gd name="T15" fmla="*/ 24 h 1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36" h="1286">
                  <a:moveTo>
                    <a:pt x="0" y="24"/>
                  </a:moveTo>
                  <a:lnTo>
                    <a:pt x="0" y="24"/>
                  </a:lnTo>
                  <a:cubicBezTo>
                    <a:pt x="0" y="1261"/>
                    <a:pt x="0" y="1261"/>
                    <a:pt x="0" y="1261"/>
                  </a:cubicBezTo>
                  <a:cubicBezTo>
                    <a:pt x="0" y="1279"/>
                    <a:pt x="24" y="1285"/>
                    <a:pt x="36" y="1273"/>
                  </a:cubicBezTo>
                  <a:cubicBezTo>
                    <a:pt x="729" y="544"/>
                    <a:pt x="729" y="544"/>
                    <a:pt x="729" y="544"/>
                  </a:cubicBezTo>
                  <a:cubicBezTo>
                    <a:pt x="735" y="538"/>
                    <a:pt x="735" y="526"/>
                    <a:pt x="723" y="520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18" y="0"/>
                    <a:pt x="0" y="12"/>
                    <a:pt x="0" y="2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80" name="Freeform 154"/>
            <p:cNvSpPr>
              <a:spLocks noChangeArrowheads="1"/>
            </p:cNvSpPr>
            <p:nvPr/>
          </p:nvSpPr>
          <p:spPr bwMode="auto">
            <a:xfrm>
              <a:off x="14977771" y="6898636"/>
              <a:ext cx="452217" cy="786046"/>
            </a:xfrm>
            <a:custGeom>
              <a:avLst/>
              <a:gdLst>
                <a:gd name="T0" fmla="*/ 742 w 743"/>
                <a:gd name="T1" fmla="*/ 24 h 1286"/>
                <a:gd name="T2" fmla="*/ 742 w 743"/>
                <a:gd name="T3" fmla="*/ 24 h 1286"/>
                <a:gd name="T4" fmla="*/ 742 w 743"/>
                <a:gd name="T5" fmla="*/ 1261 h 1286"/>
                <a:gd name="T6" fmla="*/ 706 w 743"/>
                <a:gd name="T7" fmla="*/ 1273 h 1286"/>
                <a:gd name="T8" fmla="*/ 12 w 743"/>
                <a:gd name="T9" fmla="*/ 544 h 1286"/>
                <a:gd name="T10" fmla="*/ 12 w 743"/>
                <a:gd name="T11" fmla="*/ 520 h 1286"/>
                <a:gd name="T12" fmla="*/ 706 w 743"/>
                <a:gd name="T13" fmla="*/ 12 h 1286"/>
                <a:gd name="T14" fmla="*/ 742 w 743"/>
                <a:gd name="T15" fmla="*/ 24 h 1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43" h="1286">
                  <a:moveTo>
                    <a:pt x="742" y="24"/>
                  </a:moveTo>
                  <a:lnTo>
                    <a:pt x="742" y="24"/>
                  </a:lnTo>
                  <a:cubicBezTo>
                    <a:pt x="742" y="1261"/>
                    <a:pt x="742" y="1261"/>
                    <a:pt x="742" y="1261"/>
                  </a:cubicBezTo>
                  <a:cubicBezTo>
                    <a:pt x="742" y="1279"/>
                    <a:pt x="718" y="1285"/>
                    <a:pt x="706" y="1273"/>
                  </a:cubicBezTo>
                  <a:cubicBezTo>
                    <a:pt x="12" y="544"/>
                    <a:pt x="12" y="544"/>
                    <a:pt x="12" y="544"/>
                  </a:cubicBezTo>
                  <a:cubicBezTo>
                    <a:pt x="0" y="538"/>
                    <a:pt x="6" y="526"/>
                    <a:pt x="12" y="520"/>
                  </a:cubicBezTo>
                  <a:cubicBezTo>
                    <a:pt x="706" y="12"/>
                    <a:pt x="706" y="12"/>
                    <a:pt x="706" y="12"/>
                  </a:cubicBezTo>
                  <a:cubicBezTo>
                    <a:pt x="724" y="0"/>
                    <a:pt x="742" y="12"/>
                    <a:pt x="742" y="2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81" name="Freeform 155"/>
            <p:cNvSpPr>
              <a:spLocks noChangeArrowheads="1"/>
            </p:cNvSpPr>
            <p:nvPr/>
          </p:nvSpPr>
          <p:spPr bwMode="auto">
            <a:xfrm>
              <a:off x="14124485" y="7052076"/>
              <a:ext cx="1219368" cy="646065"/>
            </a:xfrm>
            <a:custGeom>
              <a:avLst/>
              <a:gdLst>
                <a:gd name="T0" fmla="*/ 986 w 1997"/>
                <a:gd name="T1" fmla="*/ 12 h 1059"/>
                <a:gd name="T2" fmla="*/ 986 w 1997"/>
                <a:gd name="T3" fmla="*/ 12 h 1059"/>
                <a:gd name="T4" fmla="*/ 12 w 1997"/>
                <a:gd name="T5" fmla="*/ 1028 h 1059"/>
                <a:gd name="T6" fmla="*/ 24 w 1997"/>
                <a:gd name="T7" fmla="*/ 1058 h 1059"/>
                <a:gd name="T8" fmla="*/ 1972 w 1997"/>
                <a:gd name="T9" fmla="*/ 1058 h 1059"/>
                <a:gd name="T10" fmla="*/ 1984 w 1997"/>
                <a:gd name="T11" fmla="*/ 1028 h 1059"/>
                <a:gd name="T12" fmla="*/ 1010 w 1997"/>
                <a:gd name="T13" fmla="*/ 12 h 1059"/>
                <a:gd name="T14" fmla="*/ 986 w 1997"/>
                <a:gd name="T15" fmla="*/ 12 h 10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97" h="1059">
                  <a:moveTo>
                    <a:pt x="986" y="12"/>
                  </a:moveTo>
                  <a:lnTo>
                    <a:pt x="986" y="12"/>
                  </a:lnTo>
                  <a:cubicBezTo>
                    <a:pt x="12" y="1028"/>
                    <a:pt x="12" y="1028"/>
                    <a:pt x="12" y="1028"/>
                  </a:cubicBezTo>
                  <a:cubicBezTo>
                    <a:pt x="0" y="1040"/>
                    <a:pt x="6" y="1058"/>
                    <a:pt x="24" y="1058"/>
                  </a:cubicBezTo>
                  <a:cubicBezTo>
                    <a:pt x="1972" y="1058"/>
                    <a:pt x="1972" y="1058"/>
                    <a:pt x="1972" y="1058"/>
                  </a:cubicBezTo>
                  <a:cubicBezTo>
                    <a:pt x="1990" y="1058"/>
                    <a:pt x="1996" y="1040"/>
                    <a:pt x="1984" y="1028"/>
                  </a:cubicBezTo>
                  <a:cubicBezTo>
                    <a:pt x="1010" y="12"/>
                    <a:pt x="1010" y="12"/>
                    <a:pt x="1010" y="12"/>
                  </a:cubicBezTo>
                  <a:cubicBezTo>
                    <a:pt x="1004" y="0"/>
                    <a:pt x="992" y="0"/>
                    <a:pt x="986" y="1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82" name="Freeform 156"/>
            <p:cNvSpPr>
              <a:spLocks noChangeArrowheads="1"/>
            </p:cNvSpPr>
            <p:nvPr/>
          </p:nvSpPr>
          <p:spPr bwMode="auto">
            <a:xfrm>
              <a:off x="12816288" y="8858369"/>
              <a:ext cx="939425" cy="541079"/>
            </a:xfrm>
            <a:custGeom>
              <a:avLst/>
              <a:gdLst>
                <a:gd name="T0" fmla="*/ 1494 w 1537"/>
                <a:gd name="T1" fmla="*/ 885 h 886"/>
                <a:gd name="T2" fmla="*/ 1494 w 1537"/>
                <a:gd name="T3" fmla="*/ 885 h 886"/>
                <a:gd name="T4" fmla="*/ 35 w 1537"/>
                <a:gd name="T5" fmla="*/ 885 h 886"/>
                <a:gd name="T6" fmla="*/ 0 w 1537"/>
                <a:gd name="T7" fmla="*/ 843 h 886"/>
                <a:gd name="T8" fmla="*/ 0 w 1537"/>
                <a:gd name="T9" fmla="*/ 36 h 886"/>
                <a:gd name="T10" fmla="*/ 35 w 1537"/>
                <a:gd name="T11" fmla="*/ 0 h 886"/>
                <a:gd name="T12" fmla="*/ 1494 w 1537"/>
                <a:gd name="T13" fmla="*/ 0 h 886"/>
                <a:gd name="T14" fmla="*/ 1536 w 1537"/>
                <a:gd name="T15" fmla="*/ 36 h 886"/>
                <a:gd name="T16" fmla="*/ 1536 w 1537"/>
                <a:gd name="T17" fmla="*/ 843 h 886"/>
                <a:gd name="T18" fmla="*/ 1494 w 1537"/>
                <a:gd name="T19" fmla="*/ 885 h 886"/>
                <a:gd name="T20" fmla="*/ 77 w 1537"/>
                <a:gd name="T21" fmla="*/ 801 h 886"/>
                <a:gd name="T22" fmla="*/ 77 w 1537"/>
                <a:gd name="T23" fmla="*/ 801 h 886"/>
                <a:gd name="T24" fmla="*/ 1452 w 1537"/>
                <a:gd name="T25" fmla="*/ 801 h 886"/>
                <a:gd name="T26" fmla="*/ 1452 w 1537"/>
                <a:gd name="T27" fmla="*/ 78 h 886"/>
                <a:gd name="T28" fmla="*/ 77 w 1537"/>
                <a:gd name="T29" fmla="*/ 78 h 886"/>
                <a:gd name="T30" fmla="*/ 77 w 1537"/>
                <a:gd name="T31" fmla="*/ 801 h 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37" h="886">
                  <a:moveTo>
                    <a:pt x="1494" y="885"/>
                  </a:moveTo>
                  <a:lnTo>
                    <a:pt x="1494" y="885"/>
                  </a:lnTo>
                  <a:cubicBezTo>
                    <a:pt x="35" y="885"/>
                    <a:pt x="35" y="885"/>
                    <a:pt x="35" y="885"/>
                  </a:cubicBezTo>
                  <a:cubicBezTo>
                    <a:pt x="18" y="885"/>
                    <a:pt x="0" y="867"/>
                    <a:pt x="0" y="843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18"/>
                    <a:pt x="18" y="0"/>
                    <a:pt x="35" y="0"/>
                  </a:cubicBezTo>
                  <a:cubicBezTo>
                    <a:pt x="1494" y="0"/>
                    <a:pt x="1494" y="0"/>
                    <a:pt x="1494" y="0"/>
                  </a:cubicBezTo>
                  <a:cubicBezTo>
                    <a:pt x="1518" y="0"/>
                    <a:pt x="1536" y="18"/>
                    <a:pt x="1536" y="36"/>
                  </a:cubicBezTo>
                  <a:cubicBezTo>
                    <a:pt x="1536" y="843"/>
                    <a:pt x="1536" y="843"/>
                    <a:pt x="1536" y="843"/>
                  </a:cubicBezTo>
                  <a:cubicBezTo>
                    <a:pt x="1536" y="867"/>
                    <a:pt x="1518" y="885"/>
                    <a:pt x="1494" y="885"/>
                  </a:cubicBezTo>
                  <a:close/>
                  <a:moveTo>
                    <a:pt x="77" y="801"/>
                  </a:moveTo>
                  <a:lnTo>
                    <a:pt x="77" y="801"/>
                  </a:lnTo>
                  <a:cubicBezTo>
                    <a:pt x="1452" y="801"/>
                    <a:pt x="1452" y="801"/>
                    <a:pt x="1452" y="801"/>
                  </a:cubicBezTo>
                  <a:cubicBezTo>
                    <a:pt x="1452" y="78"/>
                    <a:pt x="1452" y="78"/>
                    <a:pt x="1452" y="78"/>
                  </a:cubicBezTo>
                  <a:cubicBezTo>
                    <a:pt x="77" y="78"/>
                    <a:pt x="77" y="78"/>
                    <a:pt x="77" y="78"/>
                  </a:cubicBezTo>
                  <a:lnTo>
                    <a:pt x="77" y="80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83" name="Freeform 157"/>
            <p:cNvSpPr>
              <a:spLocks noChangeArrowheads="1"/>
            </p:cNvSpPr>
            <p:nvPr/>
          </p:nvSpPr>
          <p:spPr bwMode="auto">
            <a:xfrm>
              <a:off x="12708617" y="9477513"/>
              <a:ext cx="1146691" cy="51146"/>
            </a:xfrm>
            <a:custGeom>
              <a:avLst/>
              <a:gdLst>
                <a:gd name="T0" fmla="*/ 1841 w 1878"/>
                <a:gd name="T1" fmla="*/ 84 h 85"/>
                <a:gd name="T2" fmla="*/ 1841 w 1878"/>
                <a:gd name="T3" fmla="*/ 84 h 85"/>
                <a:gd name="T4" fmla="*/ 42 w 1878"/>
                <a:gd name="T5" fmla="*/ 84 h 85"/>
                <a:gd name="T6" fmla="*/ 0 w 1878"/>
                <a:gd name="T7" fmla="*/ 42 h 85"/>
                <a:gd name="T8" fmla="*/ 42 w 1878"/>
                <a:gd name="T9" fmla="*/ 0 h 85"/>
                <a:gd name="T10" fmla="*/ 1841 w 1878"/>
                <a:gd name="T11" fmla="*/ 0 h 85"/>
                <a:gd name="T12" fmla="*/ 1877 w 1878"/>
                <a:gd name="T13" fmla="*/ 42 h 85"/>
                <a:gd name="T14" fmla="*/ 1841 w 1878"/>
                <a:gd name="T15" fmla="*/ 84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78" h="85">
                  <a:moveTo>
                    <a:pt x="1841" y="84"/>
                  </a:moveTo>
                  <a:lnTo>
                    <a:pt x="1841" y="84"/>
                  </a:lnTo>
                  <a:cubicBezTo>
                    <a:pt x="42" y="84"/>
                    <a:pt x="42" y="84"/>
                    <a:pt x="42" y="84"/>
                  </a:cubicBezTo>
                  <a:cubicBezTo>
                    <a:pt x="18" y="84"/>
                    <a:pt x="0" y="66"/>
                    <a:pt x="0" y="42"/>
                  </a:cubicBezTo>
                  <a:cubicBezTo>
                    <a:pt x="0" y="18"/>
                    <a:pt x="18" y="0"/>
                    <a:pt x="42" y="0"/>
                  </a:cubicBezTo>
                  <a:cubicBezTo>
                    <a:pt x="1841" y="0"/>
                    <a:pt x="1841" y="0"/>
                    <a:pt x="1841" y="0"/>
                  </a:cubicBezTo>
                  <a:cubicBezTo>
                    <a:pt x="1859" y="0"/>
                    <a:pt x="1877" y="18"/>
                    <a:pt x="1877" y="42"/>
                  </a:cubicBezTo>
                  <a:cubicBezTo>
                    <a:pt x="1877" y="66"/>
                    <a:pt x="1859" y="84"/>
                    <a:pt x="1841" y="8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84" name="Freeform 158"/>
            <p:cNvSpPr>
              <a:spLocks noChangeArrowheads="1"/>
            </p:cNvSpPr>
            <p:nvPr/>
          </p:nvSpPr>
          <p:spPr bwMode="auto">
            <a:xfrm>
              <a:off x="12757067" y="9445211"/>
              <a:ext cx="1052479" cy="45762"/>
            </a:xfrm>
            <a:custGeom>
              <a:avLst/>
              <a:gdLst>
                <a:gd name="T0" fmla="*/ 1686 w 1723"/>
                <a:gd name="T1" fmla="*/ 72 h 73"/>
                <a:gd name="T2" fmla="*/ 1686 w 1723"/>
                <a:gd name="T3" fmla="*/ 72 h 73"/>
                <a:gd name="T4" fmla="*/ 42 w 1723"/>
                <a:gd name="T5" fmla="*/ 72 h 73"/>
                <a:gd name="T6" fmla="*/ 0 w 1723"/>
                <a:gd name="T7" fmla="*/ 36 h 73"/>
                <a:gd name="T8" fmla="*/ 42 w 1723"/>
                <a:gd name="T9" fmla="*/ 0 h 73"/>
                <a:gd name="T10" fmla="*/ 1686 w 1723"/>
                <a:gd name="T11" fmla="*/ 0 h 73"/>
                <a:gd name="T12" fmla="*/ 1722 w 1723"/>
                <a:gd name="T13" fmla="*/ 36 h 73"/>
                <a:gd name="T14" fmla="*/ 1686 w 1723"/>
                <a:gd name="T15" fmla="*/ 72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23" h="73">
                  <a:moveTo>
                    <a:pt x="1686" y="72"/>
                  </a:moveTo>
                  <a:lnTo>
                    <a:pt x="1686" y="72"/>
                  </a:lnTo>
                  <a:cubicBezTo>
                    <a:pt x="42" y="72"/>
                    <a:pt x="42" y="72"/>
                    <a:pt x="42" y="72"/>
                  </a:cubicBezTo>
                  <a:cubicBezTo>
                    <a:pt x="18" y="72"/>
                    <a:pt x="0" y="60"/>
                    <a:pt x="0" y="36"/>
                  </a:cubicBezTo>
                  <a:cubicBezTo>
                    <a:pt x="0" y="12"/>
                    <a:pt x="18" y="0"/>
                    <a:pt x="42" y="0"/>
                  </a:cubicBezTo>
                  <a:cubicBezTo>
                    <a:pt x="1686" y="0"/>
                    <a:pt x="1686" y="0"/>
                    <a:pt x="1686" y="0"/>
                  </a:cubicBezTo>
                  <a:cubicBezTo>
                    <a:pt x="1704" y="0"/>
                    <a:pt x="1722" y="12"/>
                    <a:pt x="1722" y="36"/>
                  </a:cubicBezTo>
                  <a:cubicBezTo>
                    <a:pt x="1722" y="60"/>
                    <a:pt x="1704" y="72"/>
                    <a:pt x="1686" y="7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85" name="Freeform 159"/>
            <p:cNvSpPr>
              <a:spLocks noChangeArrowheads="1"/>
            </p:cNvSpPr>
            <p:nvPr/>
          </p:nvSpPr>
          <p:spPr bwMode="auto">
            <a:xfrm>
              <a:off x="13489228" y="9119484"/>
              <a:ext cx="131896" cy="164209"/>
            </a:xfrm>
            <a:custGeom>
              <a:avLst/>
              <a:gdLst>
                <a:gd name="T0" fmla="*/ 180 w 217"/>
                <a:gd name="T1" fmla="*/ 269 h 270"/>
                <a:gd name="T2" fmla="*/ 180 w 217"/>
                <a:gd name="T3" fmla="*/ 269 h 270"/>
                <a:gd name="T4" fmla="*/ 156 w 217"/>
                <a:gd name="T5" fmla="*/ 257 h 270"/>
                <a:gd name="T6" fmla="*/ 12 w 217"/>
                <a:gd name="T7" fmla="*/ 54 h 270"/>
                <a:gd name="T8" fmla="*/ 18 w 217"/>
                <a:gd name="T9" fmla="*/ 12 h 270"/>
                <a:gd name="T10" fmla="*/ 66 w 217"/>
                <a:gd name="T11" fmla="*/ 18 h 270"/>
                <a:gd name="T12" fmla="*/ 210 w 217"/>
                <a:gd name="T13" fmla="*/ 216 h 270"/>
                <a:gd name="T14" fmla="*/ 198 w 217"/>
                <a:gd name="T15" fmla="*/ 263 h 270"/>
                <a:gd name="T16" fmla="*/ 180 w 217"/>
                <a:gd name="T17" fmla="*/ 269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7" h="270">
                  <a:moveTo>
                    <a:pt x="180" y="269"/>
                  </a:moveTo>
                  <a:lnTo>
                    <a:pt x="180" y="269"/>
                  </a:lnTo>
                  <a:cubicBezTo>
                    <a:pt x="174" y="269"/>
                    <a:pt x="162" y="263"/>
                    <a:pt x="156" y="257"/>
                  </a:cubicBezTo>
                  <a:cubicBezTo>
                    <a:pt x="12" y="54"/>
                    <a:pt x="12" y="54"/>
                    <a:pt x="12" y="54"/>
                  </a:cubicBezTo>
                  <a:cubicBezTo>
                    <a:pt x="0" y="42"/>
                    <a:pt x="6" y="18"/>
                    <a:pt x="18" y="12"/>
                  </a:cubicBezTo>
                  <a:cubicBezTo>
                    <a:pt x="36" y="0"/>
                    <a:pt x="54" y="0"/>
                    <a:pt x="66" y="18"/>
                  </a:cubicBezTo>
                  <a:cubicBezTo>
                    <a:pt x="210" y="216"/>
                    <a:pt x="210" y="216"/>
                    <a:pt x="210" y="216"/>
                  </a:cubicBezTo>
                  <a:cubicBezTo>
                    <a:pt x="216" y="234"/>
                    <a:pt x="216" y="252"/>
                    <a:pt x="198" y="263"/>
                  </a:cubicBezTo>
                  <a:cubicBezTo>
                    <a:pt x="192" y="269"/>
                    <a:pt x="186" y="269"/>
                    <a:pt x="180" y="26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86" name="Freeform 160"/>
            <p:cNvSpPr>
              <a:spLocks noChangeArrowheads="1"/>
            </p:cNvSpPr>
            <p:nvPr/>
          </p:nvSpPr>
          <p:spPr bwMode="auto">
            <a:xfrm>
              <a:off x="13456927" y="9065645"/>
              <a:ext cx="180347" cy="193820"/>
            </a:xfrm>
            <a:custGeom>
              <a:avLst/>
              <a:gdLst>
                <a:gd name="T0" fmla="*/ 29 w 294"/>
                <a:gd name="T1" fmla="*/ 317 h 318"/>
                <a:gd name="T2" fmla="*/ 0 w 294"/>
                <a:gd name="T3" fmla="*/ 0 h 318"/>
                <a:gd name="T4" fmla="*/ 293 w 294"/>
                <a:gd name="T5" fmla="*/ 131 h 318"/>
                <a:gd name="T6" fmla="*/ 131 w 294"/>
                <a:gd name="T7" fmla="*/ 185 h 318"/>
                <a:gd name="T8" fmla="*/ 29 w 294"/>
                <a:gd name="T9" fmla="*/ 317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4" h="318">
                  <a:moveTo>
                    <a:pt x="29" y="317"/>
                  </a:moveTo>
                  <a:lnTo>
                    <a:pt x="0" y="0"/>
                  </a:lnTo>
                  <a:lnTo>
                    <a:pt x="293" y="131"/>
                  </a:lnTo>
                  <a:lnTo>
                    <a:pt x="131" y="185"/>
                  </a:lnTo>
                  <a:lnTo>
                    <a:pt x="29" y="317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87" name="Freeform 161"/>
            <p:cNvSpPr>
              <a:spLocks noChangeArrowheads="1"/>
            </p:cNvSpPr>
            <p:nvPr/>
          </p:nvSpPr>
          <p:spPr bwMode="auto">
            <a:xfrm>
              <a:off x="16829706" y="6406011"/>
              <a:ext cx="748310" cy="409175"/>
            </a:xfrm>
            <a:custGeom>
              <a:avLst/>
              <a:gdLst>
                <a:gd name="T0" fmla="*/ 0 w 1227"/>
                <a:gd name="T1" fmla="*/ 0 h 670"/>
                <a:gd name="T2" fmla="*/ 0 w 1227"/>
                <a:gd name="T3" fmla="*/ 0 h 670"/>
                <a:gd name="T4" fmla="*/ 126 w 1227"/>
                <a:gd name="T5" fmla="*/ 669 h 670"/>
                <a:gd name="T6" fmla="*/ 616 w 1227"/>
                <a:gd name="T7" fmla="*/ 669 h 670"/>
                <a:gd name="T8" fmla="*/ 1100 w 1227"/>
                <a:gd name="T9" fmla="*/ 669 h 670"/>
                <a:gd name="T10" fmla="*/ 1226 w 1227"/>
                <a:gd name="T11" fmla="*/ 0 h 670"/>
                <a:gd name="T12" fmla="*/ 0 w 1227"/>
                <a:gd name="T13" fmla="*/ 0 h 670"/>
                <a:gd name="T14" fmla="*/ 1029 w 1227"/>
                <a:gd name="T15" fmla="*/ 526 h 670"/>
                <a:gd name="T16" fmla="*/ 1029 w 1227"/>
                <a:gd name="T17" fmla="*/ 526 h 670"/>
                <a:gd name="T18" fmla="*/ 203 w 1227"/>
                <a:gd name="T19" fmla="*/ 526 h 670"/>
                <a:gd name="T20" fmla="*/ 174 w 1227"/>
                <a:gd name="T21" fmla="*/ 496 h 670"/>
                <a:gd name="T22" fmla="*/ 203 w 1227"/>
                <a:gd name="T23" fmla="*/ 466 h 670"/>
                <a:gd name="T24" fmla="*/ 1029 w 1227"/>
                <a:gd name="T25" fmla="*/ 466 h 670"/>
                <a:gd name="T26" fmla="*/ 1058 w 1227"/>
                <a:gd name="T27" fmla="*/ 496 h 670"/>
                <a:gd name="T28" fmla="*/ 1029 w 1227"/>
                <a:gd name="T29" fmla="*/ 526 h 670"/>
                <a:gd name="T30" fmla="*/ 1052 w 1227"/>
                <a:gd name="T31" fmla="*/ 365 h 670"/>
                <a:gd name="T32" fmla="*/ 1052 w 1227"/>
                <a:gd name="T33" fmla="*/ 365 h 670"/>
                <a:gd name="T34" fmla="*/ 180 w 1227"/>
                <a:gd name="T35" fmla="*/ 365 h 670"/>
                <a:gd name="T36" fmla="*/ 150 w 1227"/>
                <a:gd name="T37" fmla="*/ 335 h 670"/>
                <a:gd name="T38" fmla="*/ 180 w 1227"/>
                <a:gd name="T39" fmla="*/ 305 h 670"/>
                <a:gd name="T40" fmla="*/ 1052 w 1227"/>
                <a:gd name="T41" fmla="*/ 305 h 670"/>
                <a:gd name="T42" fmla="*/ 1082 w 1227"/>
                <a:gd name="T43" fmla="*/ 335 h 670"/>
                <a:gd name="T44" fmla="*/ 1052 w 1227"/>
                <a:gd name="T45" fmla="*/ 365 h 670"/>
                <a:gd name="T46" fmla="*/ 1076 w 1227"/>
                <a:gd name="T47" fmla="*/ 203 h 670"/>
                <a:gd name="T48" fmla="*/ 1076 w 1227"/>
                <a:gd name="T49" fmla="*/ 203 h 670"/>
                <a:gd name="T50" fmla="*/ 150 w 1227"/>
                <a:gd name="T51" fmla="*/ 203 h 670"/>
                <a:gd name="T52" fmla="*/ 120 w 1227"/>
                <a:gd name="T53" fmla="*/ 173 h 670"/>
                <a:gd name="T54" fmla="*/ 150 w 1227"/>
                <a:gd name="T55" fmla="*/ 143 h 670"/>
                <a:gd name="T56" fmla="*/ 1076 w 1227"/>
                <a:gd name="T57" fmla="*/ 143 h 670"/>
                <a:gd name="T58" fmla="*/ 1106 w 1227"/>
                <a:gd name="T59" fmla="*/ 173 h 670"/>
                <a:gd name="T60" fmla="*/ 1076 w 1227"/>
                <a:gd name="T61" fmla="*/ 203 h 6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227" h="670">
                  <a:moveTo>
                    <a:pt x="0" y="0"/>
                  </a:moveTo>
                  <a:lnTo>
                    <a:pt x="0" y="0"/>
                  </a:lnTo>
                  <a:cubicBezTo>
                    <a:pt x="126" y="669"/>
                    <a:pt x="126" y="669"/>
                    <a:pt x="126" y="669"/>
                  </a:cubicBezTo>
                  <a:cubicBezTo>
                    <a:pt x="616" y="669"/>
                    <a:pt x="616" y="669"/>
                    <a:pt x="616" y="669"/>
                  </a:cubicBezTo>
                  <a:cubicBezTo>
                    <a:pt x="1100" y="669"/>
                    <a:pt x="1100" y="669"/>
                    <a:pt x="1100" y="669"/>
                  </a:cubicBezTo>
                  <a:cubicBezTo>
                    <a:pt x="1226" y="0"/>
                    <a:pt x="1226" y="0"/>
                    <a:pt x="1226" y="0"/>
                  </a:cubicBezTo>
                  <a:lnTo>
                    <a:pt x="0" y="0"/>
                  </a:lnTo>
                  <a:close/>
                  <a:moveTo>
                    <a:pt x="1029" y="526"/>
                  </a:moveTo>
                  <a:lnTo>
                    <a:pt x="1029" y="526"/>
                  </a:lnTo>
                  <a:cubicBezTo>
                    <a:pt x="203" y="526"/>
                    <a:pt x="203" y="526"/>
                    <a:pt x="203" y="526"/>
                  </a:cubicBezTo>
                  <a:cubicBezTo>
                    <a:pt x="186" y="526"/>
                    <a:pt x="174" y="508"/>
                    <a:pt x="174" y="496"/>
                  </a:cubicBezTo>
                  <a:cubicBezTo>
                    <a:pt x="174" y="478"/>
                    <a:pt x="186" y="466"/>
                    <a:pt x="203" y="466"/>
                  </a:cubicBezTo>
                  <a:cubicBezTo>
                    <a:pt x="1029" y="466"/>
                    <a:pt x="1029" y="466"/>
                    <a:pt x="1029" y="466"/>
                  </a:cubicBezTo>
                  <a:cubicBezTo>
                    <a:pt x="1040" y="466"/>
                    <a:pt x="1058" y="478"/>
                    <a:pt x="1058" y="496"/>
                  </a:cubicBezTo>
                  <a:cubicBezTo>
                    <a:pt x="1058" y="508"/>
                    <a:pt x="1040" y="526"/>
                    <a:pt x="1029" y="526"/>
                  </a:cubicBezTo>
                  <a:close/>
                  <a:moveTo>
                    <a:pt x="1052" y="365"/>
                  </a:moveTo>
                  <a:lnTo>
                    <a:pt x="1052" y="365"/>
                  </a:lnTo>
                  <a:cubicBezTo>
                    <a:pt x="180" y="365"/>
                    <a:pt x="180" y="365"/>
                    <a:pt x="180" y="365"/>
                  </a:cubicBezTo>
                  <a:cubicBezTo>
                    <a:pt x="162" y="365"/>
                    <a:pt x="150" y="353"/>
                    <a:pt x="150" y="335"/>
                  </a:cubicBezTo>
                  <a:cubicBezTo>
                    <a:pt x="150" y="317"/>
                    <a:pt x="162" y="305"/>
                    <a:pt x="180" y="305"/>
                  </a:cubicBezTo>
                  <a:cubicBezTo>
                    <a:pt x="1052" y="305"/>
                    <a:pt x="1052" y="305"/>
                    <a:pt x="1052" y="305"/>
                  </a:cubicBezTo>
                  <a:cubicBezTo>
                    <a:pt x="1070" y="305"/>
                    <a:pt x="1082" y="317"/>
                    <a:pt x="1082" y="335"/>
                  </a:cubicBezTo>
                  <a:cubicBezTo>
                    <a:pt x="1082" y="353"/>
                    <a:pt x="1070" y="365"/>
                    <a:pt x="1052" y="365"/>
                  </a:cubicBezTo>
                  <a:close/>
                  <a:moveTo>
                    <a:pt x="1076" y="203"/>
                  </a:moveTo>
                  <a:lnTo>
                    <a:pt x="1076" y="203"/>
                  </a:lnTo>
                  <a:cubicBezTo>
                    <a:pt x="150" y="203"/>
                    <a:pt x="150" y="203"/>
                    <a:pt x="150" y="203"/>
                  </a:cubicBezTo>
                  <a:cubicBezTo>
                    <a:pt x="138" y="203"/>
                    <a:pt x="120" y="191"/>
                    <a:pt x="120" y="173"/>
                  </a:cubicBezTo>
                  <a:cubicBezTo>
                    <a:pt x="120" y="155"/>
                    <a:pt x="138" y="143"/>
                    <a:pt x="150" y="143"/>
                  </a:cubicBezTo>
                  <a:cubicBezTo>
                    <a:pt x="1076" y="143"/>
                    <a:pt x="1076" y="143"/>
                    <a:pt x="1076" y="143"/>
                  </a:cubicBezTo>
                  <a:cubicBezTo>
                    <a:pt x="1094" y="143"/>
                    <a:pt x="1106" y="155"/>
                    <a:pt x="1106" y="173"/>
                  </a:cubicBezTo>
                  <a:cubicBezTo>
                    <a:pt x="1106" y="191"/>
                    <a:pt x="1094" y="203"/>
                    <a:pt x="1076" y="20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88" name="Freeform 162"/>
            <p:cNvSpPr>
              <a:spLocks noChangeArrowheads="1"/>
            </p:cNvSpPr>
            <p:nvPr/>
          </p:nvSpPr>
          <p:spPr bwMode="auto">
            <a:xfrm>
              <a:off x="17023512" y="5999530"/>
              <a:ext cx="102287" cy="102294"/>
            </a:xfrm>
            <a:custGeom>
              <a:avLst/>
              <a:gdLst>
                <a:gd name="T0" fmla="*/ 167 w 168"/>
                <a:gd name="T1" fmla="*/ 84 h 169"/>
                <a:gd name="T2" fmla="*/ 167 w 168"/>
                <a:gd name="T3" fmla="*/ 84 h 169"/>
                <a:gd name="T4" fmla="*/ 84 w 168"/>
                <a:gd name="T5" fmla="*/ 168 h 169"/>
                <a:gd name="T6" fmla="*/ 0 w 168"/>
                <a:gd name="T7" fmla="*/ 84 h 169"/>
                <a:gd name="T8" fmla="*/ 84 w 168"/>
                <a:gd name="T9" fmla="*/ 0 h 169"/>
                <a:gd name="T10" fmla="*/ 167 w 168"/>
                <a:gd name="T11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" h="169">
                  <a:moveTo>
                    <a:pt x="167" y="84"/>
                  </a:moveTo>
                  <a:lnTo>
                    <a:pt x="167" y="84"/>
                  </a:lnTo>
                  <a:cubicBezTo>
                    <a:pt x="167" y="132"/>
                    <a:pt x="132" y="168"/>
                    <a:pt x="84" y="168"/>
                  </a:cubicBezTo>
                  <a:cubicBezTo>
                    <a:pt x="36" y="168"/>
                    <a:pt x="0" y="132"/>
                    <a:pt x="0" y="84"/>
                  </a:cubicBezTo>
                  <a:cubicBezTo>
                    <a:pt x="0" y="36"/>
                    <a:pt x="36" y="0"/>
                    <a:pt x="84" y="0"/>
                  </a:cubicBezTo>
                  <a:cubicBezTo>
                    <a:pt x="132" y="0"/>
                    <a:pt x="167" y="36"/>
                    <a:pt x="167" y="8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89" name="Freeform 163"/>
            <p:cNvSpPr>
              <a:spLocks noChangeArrowheads="1"/>
            </p:cNvSpPr>
            <p:nvPr/>
          </p:nvSpPr>
          <p:spPr bwMode="auto">
            <a:xfrm>
              <a:off x="17281921" y="5999530"/>
              <a:ext cx="102287" cy="102294"/>
            </a:xfrm>
            <a:custGeom>
              <a:avLst/>
              <a:gdLst>
                <a:gd name="T0" fmla="*/ 167 w 168"/>
                <a:gd name="T1" fmla="*/ 84 h 169"/>
                <a:gd name="T2" fmla="*/ 167 w 168"/>
                <a:gd name="T3" fmla="*/ 84 h 169"/>
                <a:gd name="T4" fmla="*/ 83 w 168"/>
                <a:gd name="T5" fmla="*/ 168 h 169"/>
                <a:gd name="T6" fmla="*/ 0 w 168"/>
                <a:gd name="T7" fmla="*/ 84 h 169"/>
                <a:gd name="T8" fmla="*/ 83 w 168"/>
                <a:gd name="T9" fmla="*/ 0 h 169"/>
                <a:gd name="T10" fmla="*/ 167 w 168"/>
                <a:gd name="T11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" h="169">
                  <a:moveTo>
                    <a:pt x="167" y="84"/>
                  </a:moveTo>
                  <a:lnTo>
                    <a:pt x="167" y="84"/>
                  </a:lnTo>
                  <a:cubicBezTo>
                    <a:pt x="167" y="132"/>
                    <a:pt x="131" y="168"/>
                    <a:pt x="83" y="168"/>
                  </a:cubicBezTo>
                  <a:cubicBezTo>
                    <a:pt x="41" y="168"/>
                    <a:pt x="0" y="132"/>
                    <a:pt x="0" y="84"/>
                  </a:cubicBezTo>
                  <a:cubicBezTo>
                    <a:pt x="0" y="36"/>
                    <a:pt x="41" y="0"/>
                    <a:pt x="83" y="0"/>
                  </a:cubicBezTo>
                  <a:cubicBezTo>
                    <a:pt x="131" y="0"/>
                    <a:pt x="167" y="36"/>
                    <a:pt x="167" y="8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90" name="Freeform 164"/>
            <p:cNvSpPr>
              <a:spLocks noChangeArrowheads="1"/>
            </p:cNvSpPr>
            <p:nvPr/>
          </p:nvSpPr>
          <p:spPr bwMode="auto">
            <a:xfrm>
              <a:off x="16770485" y="6244494"/>
              <a:ext cx="864057" cy="121138"/>
            </a:xfrm>
            <a:custGeom>
              <a:avLst/>
              <a:gdLst>
                <a:gd name="T0" fmla="*/ 1363 w 1417"/>
                <a:gd name="T1" fmla="*/ 0 h 198"/>
                <a:gd name="T2" fmla="*/ 1363 w 1417"/>
                <a:gd name="T3" fmla="*/ 0 h 198"/>
                <a:gd name="T4" fmla="*/ 1285 w 1417"/>
                <a:gd name="T5" fmla="*/ 0 h 198"/>
                <a:gd name="T6" fmla="*/ 1153 w 1417"/>
                <a:gd name="T7" fmla="*/ 0 h 198"/>
                <a:gd name="T8" fmla="*/ 1165 w 1417"/>
                <a:gd name="T9" fmla="*/ 18 h 198"/>
                <a:gd name="T10" fmla="*/ 1165 w 1417"/>
                <a:gd name="T11" fmla="*/ 90 h 198"/>
                <a:gd name="T12" fmla="*/ 1118 w 1417"/>
                <a:gd name="T13" fmla="*/ 137 h 198"/>
                <a:gd name="T14" fmla="*/ 1082 w 1417"/>
                <a:gd name="T15" fmla="*/ 143 h 198"/>
                <a:gd name="T16" fmla="*/ 998 w 1417"/>
                <a:gd name="T17" fmla="*/ 90 h 198"/>
                <a:gd name="T18" fmla="*/ 962 w 1417"/>
                <a:gd name="T19" fmla="*/ 0 h 198"/>
                <a:gd name="T20" fmla="*/ 711 w 1417"/>
                <a:gd name="T21" fmla="*/ 0 h 198"/>
                <a:gd name="T22" fmla="*/ 454 w 1417"/>
                <a:gd name="T23" fmla="*/ 0 h 198"/>
                <a:gd name="T24" fmla="*/ 418 w 1417"/>
                <a:gd name="T25" fmla="*/ 90 h 198"/>
                <a:gd name="T26" fmla="*/ 334 w 1417"/>
                <a:gd name="T27" fmla="*/ 143 h 198"/>
                <a:gd name="T28" fmla="*/ 305 w 1417"/>
                <a:gd name="T29" fmla="*/ 137 h 198"/>
                <a:gd name="T30" fmla="*/ 257 w 1417"/>
                <a:gd name="T31" fmla="*/ 18 h 198"/>
                <a:gd name="T32" fmla="*/ 263 w 1417"/>
                <a:gd name="T33" fmla="*/ 0 h 198"/>
                <a:gd name="T34" fmla="*/ 131 w 1417"/>
                <a:gd name="T35" fmla="*/ 0 h 198"/>
                <a:gd name="T36" fmla="*/ 59 w 1417"/>
                <a:gd name="T37" fmla="*/ 0 h 198"/>
                <a:gd name="T38" fmla="*/ 0 w 1417"/>
                <a:gd name="T39" fmla="*/ 0 h 198"/>
                <a:gd name="T40" fmla="*/ 0 w 1417"/>
                <a:gd name="T41" fmla="*/ 197 h 198"/>
                <a:gd name="T42" fmla="*/ 95 w 1417"/>
                <a:gd name="T43" fmla="*/ 197 h 198"/>
                <a:gd name="T44" fmla="*/ 1321 w 1417"/>
                <a:gd name="T45" fmla="*/ 197 h 198"/>
                <a:gd name="T46" fmla="*/ 1416 w 1417"/>
                <a:gd name="T47" fmla="*/ 197 h 198"/>
                <a:gd name="T48" fmla="*/ 1416 w 1417"/>
                <a:gd name="T49" fmla="*/ 0 h 198"/>
                <a:gd name="T50" fmla="*/ 1363 w 1417"/>
                <a:gd name="T51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17" h="198">
                  <a:moveTo>
                    <a:pt x="1363" y="0"/>
                  </a:moveTo>
                  <a:lnTo>
                    <a:pt x="1363" y="0"/>
                  </a:lnTo>
                  <a:cubicBezTo>
                    <a:pt x="1285" y="0"/>
                    <a:pt x="1285" y="0"/>
                    <a:pt x="1285" y="0"/>
                  </a:cubicBezTo>
                  <a:cubicBezTo>
                    <a:pt x="1153" y="0"/>
                    <a:pt x="1153" y="0"/>
                    <a:pt x="1153" y="0"/>
                  </a:cubicBezTo>
                  <a:cubicBezTo>
                    <a:pt x="1165" y="18"/>
                    <a:pt x="1165" y="18"/>
                    <a:pt x="1165" y="18"/>
                  </a:cubicBezTo>
                  <a:cubicBezTo>
                    <a:pt x="1171" y="42"/>
                    <a:pt x="1171" y="66"/>
                    <a:pt x="1165" y="90"/>
                  </a:cubicBezTo>
                  <a:cubicBezTo>
                    <a:pt x="1153" y="108"/>
                    <a:pt x="1135" y="125"/>
                    <a:pt x="1118" y="137"/>
                  </a:cubicBezTo>
                  <a:cubicBezTo>
                    <a:pt x="1106" y="137"/>
                    <a:pt x="1093" y="143"/>
                    <a:pt x="1082" y="143"/>
                  </a:cubicBezTo>
                  <a:cubicBezTo>
                    <a:pt x="1046" y="143"/>
                    <a:pt x="1010" y="119"/>
                    <a:pt x="998" y="90"/>
                  </a:cubicBezTo>
                  <a:cubicBezTo>
                    <a:pt x="962" y="0"/>
                    <a:pt x="962" y="0"/>
                    <a:pt x="962" y="0"/>
                  </a:cubicBezTo>
                  <a:cubicBezTo>
                    <a:pt x="711" y="0"/>
                    <a:pt x="711" y="0"/>
                    <a:pt x="711" y="0"/>
                  </a:cubicBezTo>
                  <a:cubicBezTo>
                    <a:pt x="454" y="0"/>
                    <a:pt x="454" y="0"/>
                    <a:pt x="454" y="0"/>
                  </a:cubicBezTo>
                  <a:cubicBezTo>
                    <a:pt x="418" y="90"/>
                    <a:pt x="418" y="90"/>
                    <a:pt x="418" y="90"/>
                  </a:cubicBezTo>
                  <a:cubicBezTo>
                    <a:pt x="406" y="119"/>
                    <a:pt x="370" y="143"/>
                    <a:pt x="334" y="143"/>
                  </a:cubicBezTo>
                  <a:cubicBezTo>
                    <a:pt x="322" y="143"/>
                    <a:pt x="311" y="137"/>
                    <a:pt x="305" y="137"/>
                  </a:cubicBezTo>
                  <a:cubicBezTo>
                    <a:pt x="257" y="114"/>
                    <a:pt x="239" y="66"/>
                    <a:pt x="257" y="18"/>
                  </a:cubicBezTo>
                  <a:cubicBezTo>
                    <a:pt x="263" y="0"/>
                    <a:pt x="263" y="0"/>
                    <a:pt x="263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97"/>
                    <a:pt x="0" y="197"/>
                    <a:pt x="0" y="197"/>
                  </a:cubicBezTo>
                  <a:cubicBezTo>
                    <a:pt x="95" y="197"/>
                    <a:pt x="95" y="197"/>
                    <a:pt x="95" y="197"/>
                  </a:cubicBezTo>
                  <a:cubicBezTo>
                    <a:pt x="1321" y="197"/>
                    <a:pt x="1321" y="197"/>
                    <a:pt x="1321" y="197"/>
                  </a:cubicBezTo>
                  <a:cubicBezTo>
                    <a:pt x="1416" y="197"/>
                    <a:pt x="1416" y="197"/>
                    <a:pt x="1416" y="197"/>
                  </a:cubicBezTo>
                  <a:cubicBezTo>
                    <a:pt x="1416" y="0"/>
                    <a:pt x="1416" y="0"/>
                    <a:pt x="1416" y="0"/>
                  </a:cubicBezTo>
                  <a:lnTo>
                    <a:pt x="1363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91" name="Freeform 165"/>
            <p:cNvSpPr>
              <a:spLocks noChangeArrowheads="1"/>
            </p:cNvSpPr>
            <p:nvPr/>
          </p:nvSpPr>
          <p:spPr bwMode="auto">
            <a:xfrm>
              <a:off x="16950836" y="6109897"/>
              <a:ext cx="118437" cy="193820"/>
            </a:xfrm>
            <a:custGeom>
              <a:avLst/>
              <a:gdLst>
                <a:gd name="T0" fmla="*/ 119 w 192"/>
                <a:gd name="T1" fmla="*/ 0 h 318"/>
                <a:gd name="T2" fmla="*/ 119 w 192"/>
                <a:gd name="T3" fmla="*/ 0 h 318"/>
                <a:gd name="T4" fmla="*/ 5 w 192"/>
                <a:gd name="T5" fmla="*/ 257 h 318"/>
                <a:gd name="T6" fmla="*/ 29 w 192"/>
                <a:gd name="T7" fmla="*/ 311 h 318"/>
                <a:gd name="T8" fmla="*/ 83 w 192"/>
                <a:gd name="T9" fmla="*/ 293 h 318"/>
                <a:gd name="T10" fmla="*/ 191 w 192"/>
                <a:gd name="T11" fmla="*/ 30 h 318"/>
                <a:gd name="T12" fmla="*/ 119 w 192"/>
                <a:gd name="T13" fmla="*/ 0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2" h="318">
                  <a:moveTo>
                    <a:pt x="119" y="0"/>
                  </a:moveTo>
                  <a:lnTo>
                    <a:pt x="119" y="0"/>
                  </a:lnTo>
                  <a:cubicBezTo>
                    <a:pt x="5" y="257"/>
                    <a:pt x="5" y="257"/>
                    <a:pt x="5" y="257"/>
                  </a:cubicBezTo>
                  <a:cubicBezTo>
                    <a:pt x="0" y="281"/>
                    <a:pt x="12" y="305"/>
                    <a:pt x="29" y="311"/>
                  </a:cubicBezTo>
                  <a:cubicBezTo>
                    <a:pt x="47" y="317"/>
                    <a:pt x="71" y="311"/>
                    <a:pt x="83" y="293"/>
                  </a:cubicBezTo>
                  <a:cubicBezTo>
                    <a:pt x="191" y="30"/>
                    <a:pt x="191" y="30"/>
                    <a:pt x="191" y="30"/>
                  </a:cubicBezTo>
                  <a:cubicBezTo>
                    <a:pt x="167" y="30"/>
                    <a:pt x="137" y="18"/>
                    <a:pt x="119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92" name="Freeform 166"/>
            <p:cNvSpPr>
              <a:spLocks noChangeArrowheads="1"/>
            </p:cNvSpPr>
            <p:nvPr/>
          </p:nvSpPr>
          <p:spPr bwMode="auto">
            <a:xfrm>
              <a:off x="17341141" y="6109897"/>
              <a:ext cx="118437" cy="193820"/>
            </a:xfrm>
            <a:custGeom>
              <a:avLst/>
              <a:gdLst>
                <a:gd name="T0" fmla="*/ 186 w 193"/>
                <a:gd name="T1" fmla="*/ 257 h 318"/>
                <a:gd name="T2" fmla="*/ 186 w 193"/>
                <a:gd name="T3" fmla="*/ 257 h 318"/>
                <a:gd name="T4" fmla="*/ 72 w 193"/>
                <a:gd name="T5" fmla="*/ 0 h 318"/>
                <a:gd name="T6" fmla="*/ 0 w 193"/>
                <a:gd name="T7" fmla="*/ 30 h 318"/>
                <a:gd name="T8" fmla="*/ 114 w 193"/>
                <a:gd name="T9" fmla="*/ 293 h 318"/>
                <a:gd name="T10" fmla="*/ 161 w 193"/>
                <a:gd name="T11" fmla="*/ 311 h 318"/>
                <a:gd name="T12" fmla="*/ 186 w 193"/>
                <a:gd name="T13" fmla="*/ 257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3" h="318">
                  <a:moveTo>
                    <a:pt x="186" y="257"/>
                  </a:moveTo>
                  <a:lnTo>
                    <a:pt x="186" y="257"/>
                  </a:lnTo>
                  <a:cubicBezTo>
                    <a:pt x="72" y="0"/>
                    <a:pt x="72" y="0"/>
                    <a:pt x="72" y="0"/>
                  </a:cubicBezTo>
                  <a:cubicBezTo>
                    <a:pt x="54" y="18"/>
                    <a:pt x="30" y="30"/>
                    <a:pt x="0" y="30"/>
                  </a:cubicBezTo>
                  <a:cubicBezTo>
                    <a:pt x="114" y="293"/>
                    <a:pt x="114" y="293"/>
                    <a:pt x="114" y="293"/>
                  </a:cubicBezTo>
                  <a:cubicBezTo>
                    <a:pt x="120" y="311"/>
                    <a:pt x="144" y="317"/>
                    <a:pt x="161" y="311"/>
                  </a:cubicBezTo>
                  <a:cubicBezTo>
                    <a:pt x="186" y="305"/>
                    <a:pt x="192" y="281"/>
                    <a:pt x="186" y="25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93" name="Freeform 167"/>
            <p:cNvSpPr>
              <a:spLocks noChangeArrowheads="1"/>
            </p:cNvSpPr>
            <p:nvPr/>
          </p:nvSpPr>
          <p:spPr bwMode="auto">
            <a:xfrm>
              <a:off x="7820376" y="3770606"/>
              <a:ext cx="511434" cy="759127"/>
            </a:xfrm>
            <a:custGeom>
              <a:avLst/>
              <a:gdLst>
                <a:gd name="T0" fmla="*/ 550 w 838"/>
                <a:gd name="T1" fmla="*/ 831 h 1244"/>
                <a:gd name="T2" fmla="*/ 550 w 838"/>
                <a:gd name="T3" fmla="*/ 831 h 1244"/>
                <a:gd name="T4" fmla="*/ 430 w 838"/>
                <a:gd name="T5" fmla="*/ 610 h 1244"/>
                <a:gd name="T6" fmla="*/ 328 w 838"/>
                <a:gd name="T7" fmla="*/ 389 h 1244"/>
                <a:gd name="T8" fmla="*/ 496 w 838"/>
                <a:gd name="T9" fmla="*/ 299 h 1244"/>
                <a:gd name="T10" fmla="*/ 472 w 838"/>
                <a:gd name="T11" fmla="*/ 251 h 1244"/>
                <a:gd name="T12" fmla="*/ 41 w 838"/>
                <a:gd name="T13" fmla="*/ 90 h 1244"/>
                <a:gd name="T14" fmla="*/ 24 w 838"/>
                <a:gd name="T15" fmla="*/ 102 h 1244"/>
                <a:gd name="T16" fmla="*/ 227 w 838"/>
                <a:gd name="T17" fmla="*/ 711 h 1244"/>
                <a:gd name="T18" fmla="*/ 598 w 838"/>
                <a:gd name="T19" fmla="*/ 1243 h 1244"/>
                <a:gd name="T20" fmla="*/ 735 w 838"/>
                <a:gd name="T21" fmla="*/ 777 h 1244"/>
                <a:gd name="T22" fmla="*/ 723 w 838"/>
                <a:gd name="T23" fmla="*/ 741 h 1244"/>
                <a:gd name="T24" fmla="*/ 550 w 838"/>
                <a:gd name="T25" fmla="*/ 831 h 1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38" h="1244">
                  <a:moveTo>
                    <a:pt x="550" y="831"/>
                  </a:moveTo>
                  <a:lnTo>
                    <a:pt x="550" y="831"/>
                  </a:lnTo>
                  <a:cubicBezTo>
                    <a:pt x="520" y="783"/>
                    <a:pt x="466" y="687"/>
                    <a:pt x="430" y="610"/>
                  </a:cubicBezTo>
                  <a:cubicBezTo>
                    <a:pt x="394" y="538"/>
                    <a:pt x="346" y="436"/>
                    <a:pt x="328" y="389"/>
                  </a:cubicBezTo>
                  <a:cubicBezTo>
                    <a:pt x="496" y="299"/>
                    <a:pt x="496" y="299"/>
                    <a:pt x="496" y="299"/>
                  </a:cubicBezTo>
                  <a:cubicBezTo>
                    <a:pt x="472" y="251"/>
                    <a:pt x="472" y="251"/>
                    <a:pt x="472" y="251"/>
                  </a:cubicBezTo>
                  <a:cubicBezTo>
                    <a:pt x="382" y="66"/>
                    <a:pt x="227" y="0"/>
                    <a:pt x="41" y="90"/>
                  </a:cubicBezTo>
                  <a:cubicBezTo>
                    <a:pt x="24" y="102"/>
                    <a:pt x="24" y="102"/>
                    <a:pt x="24" y="102"/>
                  </a:cubicBezTo>
                  <a:cubicBezTo>
                    <a:pt x="24" y="102"/>
                    <a:pt x="0" y="251"/>
                    <a:pt x="227" y="711"/>
                  </a:cubicBezTo>
                  <a:cubicBezTo>
                    <a:pt x="442" y="1142"/>
                    <a:pt x="598" y="1243"/>
                    <a:pt x="598" y="1243"/>
                  </a:cubicBezTo>
                  <a:cubicBezTo>
                    <a:pt x="789" y="1148"/>
                    <a:pt x="837" y="968"/>
                    <a:pt x="735" y="777"/>
                  </a:cubicBezTo>
                  <a:cubicBezTo>
                    <a:pt x="723" y="741"/>
                    <a:pt x="723" y="741"/>
                    <a:pt x="723" y="741"/>
                  </a:cubicBezTo>
                  <a:lnTo>
                    <a:pt x="550" y="83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94" name="Freeform 168"/>
            <p:cNvSpPr>
              <a:spLocks noChangeArrowheads="1"/>
            </p:cNvSpPr>
            <p:nvPr/>
          </p:nvSpPr>
          <p:spPr bwMode="auto">
            <a:xfrm>
              <a:off x="8084167" y="3727533"/>
              <a:ext cx="503359" cy="646065"/>
            </a:xfrm>
            <a:custGeom>
              <a:avLst/>
              <a:gdLst>
                <a:gd name="T0" fmla="*/ 484 w 826"/>
                <a:gd name="T1" fmla="*/ 1058 h 1059"/>
                <a:gd name="T2" fmla="*/ 484 w 826"/>
                <a:gd name="T3" fmla="*/ 1058 h 1059"/>
                <a:gd name="T4" fmla="*/ 454 w 826"/>
                <a:gd name="T5" fmla="*/ 1040 h 1059"/>
                <a:gd name="T6" fmla="*/ 472 w 826"/>
                <a:gd name="T7" fmla="*/ 993 h 1059"/>
                <a:gd name="T8" fmla="*/ 711 w 826"/>
                <a:gd name="T9" fmla="*/ 718 h 1059"/>
                <a:gd name="T10" fmla="*/ 694 w 826"/>
                <a:gd name="T11" fmla="*/ 353 h 1059"/>
                <a:gd name="T12" fmla="*/ 418 w 826"/>
                <a:gd name="T13" fmla="*/ 114 h 1059"/>
                <a:gd name="T14" fmla="*/ 54 w 826"/>
                <a:gd name="T15" fmla="*/ 132 h 1059"/>
                <a:gd name="T16" fmla="*/ 6 w 826"/>
                <a:gd name="T17" fmla="*/ 120 h 1059"/>
                <a:gd name="T18" fmla="*/ 24 w 826"/>
                <a:gd name="T19" fmla="*/ 72 h 1059"/>
                <a:gd name="T20" fmla="*/ 442 w 826"/>
                <a:gd name="T21" fmla="*/ 48 h 1059"/>
                <a:gd name="T22" fmla="*/ 753 w 826"/>
                <a:gd name="T23" fmla="*/ 323 h 1059"/>
                <a:gd name="T24" fmla="*/ 777 w 826"/>
                <a:gd name="T25" fmla="*/ 742 h 1059"/>
                <a:gd name="T26" fmla="*/ 502 w 826"/>
                <a:gd name="T27" fmla="*/ 1052 h 1059"/>
                <a:gd name="T28" fmla="*/ 484 w 826"/>
                <a:gd name="T29" fmla="*/ 1058 h 10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26" h="1059">
                  <a:moveTo>
                    <a:pt x="484" y="1058"/>
                  </a:moveTo>
                  <a:lnTo>
                    <a:pt x="484" y="1058"/>
                  </a:lnTo>
                  <a:cubicBezTo>
                    <a:pt x="472" y="1058"/>
                    <a:pt x="460" y="1052"/>
                    <a:pt x="454" y="1040"/>
                  </a:cubicBezTo>
                  <a:cubicBezTo>
                    <a:pt x="442" y="1022"/>
                    <a:pt x="454" y="998"/>
                    <a:pt x="472" y="993"/>
                  </a:cubicBezTo>
                  <a:cubicBezTo>
                    <a:pt x="586" y="939"/>
                    <a:pt x="670" y="837"/>
                    <a:pt x="711" y="718"/>
                  </a:cubicBezTo>
                  <a:cubicBezTo>
                    <a:pt x="753" y="598"/>
                    <a:pt x="747" y="472"/>
                    <a:pt x="694" y="353"/>
                  </a:cubicBezTo>
                  <a:cubicBezTo>
                    <a:pt x="634" y="239"/>
                    <a:pt x="538" y="156"/>
                    <a:pt x="418" y="114"/>
                  </a:cubicBezTo>
                  <a:cubicBezTo>
                    <a:pt x="299" y="72"/>
                    <a:pt x="168" y="78"/>
                    <a:pt x="54" y="132"/>
                  </a:cubicBezTo>
                  <a:cubicBezTo>
                    <a:pt x="36" y="144"/>
                    <a:pt x="18" y="138"/>
                    <a:pt x="6" y="120"/>
                  </a:cubicBezTo>
                  <a:cubicBezTo>
                    <a:pt x="0" y="102"/>
                    <a:pt x="6" y="78"/>
                    <a:pt x="24" y="72"/>
                  </a:cubicBezTo>
                  <a:cubicBezTo>
                    <a:pt x="155" y="6"/>
                    <a:pt x="305" y="0"/>
                    <a:pt x="442" y="48"/>
                  </a:cubicBezTo>
                  <a:cubicBezTo>
                    <a:pt x="580" y="96"/>
                    <a:pt x="687" y="192"/>
                    <a:pt x="753" y="323"/>
                  </a:cubicBezTo>
                  <a:cubicBezTo>
                    <a:pt x="819" y="455"/>
                    <a:pt x="825" y="604"/>
                    <a:pt x="777" y="742"/>
                  </a:cubicBezTo>
                  <a:cubicBezTo>
                    <a:pt x="729" y="879"/>
                    <a:pt x="634" y="993"/>
                    <a:pt x="502" y="1052"/>
                  </a:cubicBezTo>
                  <a:cubicBezTo>
                    <a:pt x="496" y="1058"/>
                    <a:pt x="490" y="1058"/>
                    <a:pt x="484" y="105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95" name="Freeform 169"/>
            <p:cNvSpPr>
              <a:spLocks noChangeArrowheads="1"/>
            </p:cNvSpPr>
            <p:nvPr/>
          </p:nvSpPr>
          <p:spPr bwMode="auto">
            <a:xfrm>
              <a:off x="8138004" y="3996728"/>
              <a:ext cx="102287" cy="142672"/>
            </a:xfrm>
            <a:custGeom>
              <a:avLst/>
              <a:gdLst>
                <a:gd name="T0" fmla="*/ 0 w 168"/>
                <a:gd name="T1" fmla="*/ 12 h 234"/>
                <a:gd name="T2" fmla="*/ 0 w 168"/>
                <a:gd name="T3" fmla="*/ 12 h 234"/>
                <a:gd name="T4" fmla="*/ 95 w 168"/>
                <a:gd name="T5" fmla="*/ 0 h 234"/>
                <a:gd name="T6" fmla="*/ 167 w 168"/>
                <a:gd name="T7" fmla="*/ 71 h 234"/>
                <a:gd name="T8" fmla="*/ 65 w 168"/>
                <a:gd name="T9" fmla="*/ 203 h 234"/>
                <a:gd name="T10" fmla="*/ 167 w 168"/>
                <a:gd name="T11" fmla="*/ 203 h 234"/>
                <a:gd name="T12" fmla="*/ 167 w 168"/>
                <a:gd name="T13" fmla="*/ 233 h 234"/>
                <a:gd name="T14" fmla="*/ 6 w 168"/>
                <a:gd name="T15" fmla="*/ 233 h 234"/>
                <a:gd name="T16" fmla="*/ 6 w 168"/>
                <a:gd name="T17" fmla="*/ 203 h 234"/>
                <a:gd name="T18" fmla="*/ 125 w 168"/>
                <a:gd name="T19" fmla="*/ 71 h 234"/>
                <a:gd name="T20" fmla="*/ 89 w 168"/>
                <a:gd name="T21" fmla="*/ 36 h 234"/>
                <a:gd name="T22" fmla="*/ 0 w 168"/>
                <a:gd name="T23" fmla="*/ 36 h 234"/>
                <a:gd name="T24" fmla="*/ 0 w 168"/>
                <a:gd name="T25" fmla="*/ 12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8" h="234">
                  <a:moveTo>
                    <a:pt x="0" y="12"/>
                  </a:moveTo>
                  <a:lnTo>
                    <a:pt x="0" y="12"/>
                  </a:lnTo>
                  <a:cubicBezTo>
                    <a:pt x="30" y="6"/>
                    <a:pt x="60" y="0"/>
                    <a:pt x="95" y="0"/>
                  </a:cubicBezTo>
                  <a:cubicBezTo>
                    <a:pt x="143" y="0"/>
                    <a:pt x="167" y="36"/>
                    <a:pt x="167" y="71"/>
                  </a:cubicBezTo>
                  <a:cubicBezTo>
                    <a:pt x="167" y="125"/>
                    <a:pt x="89" y="185"/>
                    <a:pt x="65" y="203"/>
                  </a:cubicBezTo>
                  <a:cubicBezTo>
                    <a:pt x="167" y="203"/>
                    <a:pt x="167" y="203"/>
                    <a:pt x="167" y="203"/>
                  </a:cubicBezTo>
                  <a:cubicBezTo>
                    <a:pt x="167" y="233"/>
                    <a:pt x="167" y="233"/>
                    <a:pt x="167" y="233"/>
                  </a:cubicBezTo>
                  <a:cubicBezTo>
                    <a:pt x="6" y="233"/>
                    <a:pt x="6" y="233"/>
                    <a:pt x="6" y="233"/>
                  </a:cubicBezTo>
                  <a:cubicBezTo>
                    <a:pt x="6" y="203"/>
                    <a:pt x="6" y="203"/>
                    <a:pt x="6" y="203"/>
                  </a:cubicBezTo>
                  <a:cubicBezTo>
                    <a:pt x="36" y="179"/>
                    <a:pt x="125" y="113"/>
                    <a:pt x="125" y="71"/>
                  </a:cubicBezTo>
                  <a:cubicBezTo>
                    <a:pt x="125" y="47"/>
                    <a:pt x="119" y="36"/>
                    <a:pt x="89" y="36"/>
                  </a:cubicBezTo>
                  <a:cubicBezTo>
                    <a:pt x="0" y="36"/>
                    <a:pt x="0" y="36"/>
                    <a:pt x="0" y="36"/>
                  </a:cubicBezTo>
                  <a:lnTo>
                    <a:pt x="0" y="12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96" name="Freeform 170"/>
            <p:cNvSpPr>
              <a:spLocks noChangeArrowheads="1"/>
            </p:cNvSpPr>
            <p:nvPr/>
          </p:nvSpPr>
          <p:spPr bwMode="auto">
            <a:xfrm>
              <a:off x="8251057" y="4002111"/>
              <a:ext cx="110362" cy="139981"/>
            </a:xfrm>
            <a:custGeom>
              <a:avLst/>
              <a:gdLst>
                <a:gd name="T0" fmla="*/ 84 w 180"/>
                <a:gd name="T1" fmla="*/ 0 h 228"/>
                <a:gd name="T2" fmla="*/ 126 w 180"/>
                <a:gd name="T3" fmla="*/ 0 h 228"/>
                <a:gd name="T4" fmla="*/ 48 w 180"/>
                <a:gd name="T5" fmla="*/ 137 h 228"/>
                <a:gd name="T6" fmla="*/ 120 w 180"/>
                <a:gd name="T7" fmla="*/ 137 h 228"/>
                <a:gd name="T8" fmla="*/ 120 w 180"/>
                <a:gd name="T9" fmla="*/ 83 h 228"/>
                <a:gd name="T10" fmla="*/ 126 w 180"/>
                <a:gd name="T11" fmla="*/ 59 h 228"/>
                <a:gd name="T12" fmla="*/ 156 w 180"/>
                <a:gd name="T13" fmla="*/ 59 h 228"/>
                <a:gd name="T14" fmla="*/ 156 w 180"/>
                <a:gd name="T15" fmla="*/ 137 h 228"/>
                <a:gd name="T16" fmla="*/ 179 w 180"/>
                <a:gd name="T17" fmla="*/ 137 h 228"/>
                <a:gd name="T18" fmla="*/ 179 w 180"/>
                <a:gd name="T19" fmla="*/ 167 h 228"/>
                <a:gd name="T20" fmla="*/ 156 w 180"/>
                <a:gd name="T21" fmla="*/ 173 h 228"/>
                <a:gd name="T22" fmla="*/ 156 w 180"/>
                <a:gd name="T23" fmla="*/ 227 h 228"/>
                <a:gd name="T24" fmla="*/ 120 w 180"/>
                <a:gd name="T25" fmla="*/ 227 h 228"/>
                <a:gd name="T26" fmla="*/ 120 w 180"/>
                <a:gd name="T27" fmla="*/ 173 h 228"/>
                <a:gd name="T28" fmla="*/ 6 w 180"/>
                <a:gd name="T29" fmla="*/ 173 h 228"/>
                <a:gd name="T30" fmla="*/ 0 w 180"/>
                <a:gd name="T31" fmla="*/ 161 h 228"/>
                <a:gd name="T32" fmla="*/ 84 w 180"/>
                <a:gd name="T33" fmla="*/ 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80" h="228">
                  <a:moveTo>
                    <a:pt x="84" y="0"/>
                  </a:moveTo>
                  <a:lnTo>
                    <a:pt x="126" y="0"/>
                  </a:lnTo>
                  <a:lnTo>
                    <a:pt x="48" y="137"/>
                  </a:lnTo>
                  <a:lnTo>
                    <a:pt x="120" y="137"/>
                  </a:lnTo>
                  <a:lnTo>
                    <a:pt x="120" y="83"/>
                  </a:lnTo>
                  <a:lnTo>
                    <a:pt x="126" y="59"/>
                  </a:lnTo>
                  <a:lnTo>
                    <a:pt x="156" y="59"/>
                  </a:lnTo>
                  <a:lnTo>
                    <a:pt x="156" y="137"/>
                  </a:lnTo>
                  <a:lnTo>
                    <a:pt x="179" y="137"/>
                  </a:lnTo>
                  <a:lnTo>
                    <a:pt x="179" y="167"/>
                  </a:lnTo>
                  <a:lnTo>
                    <a:pt x="156" y="173"/>
                  </a:lnTo>
                  <a:lnTo>
                    <a:pt x="156" y="227"/>
                  </a:lnTo>
                  <a:lnTo>
                    <a:pt x="120" y="227"/>
                  </a:lnTo>
                  <a:lnTo>
                    <a:pt x="120" y="173"/>
                  </a:lnTo>
                  <a:lnTo>
                    <a:pt x="6" y="173"/>
                  </a:lnTo>
                  <a:lnTo>
                    <a:pt x="0" y="161"/>
                  </a:lnTo>
                  <a:lnTo>
                    <a:pt x="84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97" name="Freeform 171"/>
            <p:cNvSpPr>
              <a:spLocks noChangeArrowheads="1"/>
            </p:cNvSpPr>
            <p:nvPr/>
          </p:nvSpPr>
          <p:spPr bwMode="auto">
            <a:xfrm>
              <a:off x="8374878" y="3991343"/>
              <a:ext cx="86137" cy="150749"/>
            </a:xfrm>
            <a:custGeom>
              <a:avLst/>
              <a:gdLst>
                <a:gd name="T0" fmla="*/ 0 w 139"/>
                <a:gd name="T1" fmla="*/ 0 h 246"/>
                <a:gd name="T2" fmla="*/ 0 w 139"/>
                <a:gd name="T3" fmla="*/ 0 h 246"/>
                <a:gd name="T4" fmla="*/ 36 w 139"/>
                <a:gd name="T5" fmla="*/ 0 h 246"/>
                <a:gd name="T6" fmla="*/ 36 w 139"/>
                <a:gd name="T7" fmla="*/ 101 h 246"/>
                <a:gd name="T8" fmla="*/ 90 w 139"/>
                <a:gd name="T9" fmla="*/ 77 h 246"/>
                <a:gd name="T10" fmla="*/ 138 w 139"/>
                <a:gd name="T11" fmla="*/ 131 h 246"/>
                <a:gd name="T12" fmla="*/ 138 w 139"/>
                <a:gd name="T13" fmla="*/ 245 h 246"/>
                <a:gd name="T14" fmla="*/ 102 w 139"/>
                <a:gd name="T15" fmla="*/ 245 h 246"/>
                <a:gd name="T16" fmla="*/ 102 w 139"/>
                <a:gd name="T17" fmla="*/ 131 h 246"/>
                <a:gd name="T18" fmla="*/ 84 w 139"/>
                <a:gd name="T19" fmla="*/ 107 h 246"/>
                <a:gd name="T20" fmla="*/ 36 w 139"/>
                <a:gd name="T21" fmla="*/ 125 h 246"/>
                <a:gd name="T22" fmla="*/ 36 w 139"/>
                <a:gd name="T23" fmla="*/ 245 h 246"/>
                <a:gd name="T24" fmla="*/ 0 w 139"/>
                <a:gd name="T25" fmla="*/ 245 h 246"/>
                <a:gd name="T26" fmla="*/ 0 w 139"/>
                <a:gd name="T27" fmla="*/ 0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9" h="246">
                  <a:moveTo>
                    <a:pt x="0" y="0"/>
                  </a:moveTo>
                  <a:lnTo>
                    <a:pt x="0" y="0"/>
                  </a:lnTo>
                  <a:cubicBezTo>
                    <a:pt x="36" y="0"/>
                    <a:pt x="36" y="0"/>
                    <a:pt x="36" y="0"/>
                  </a:cubicBezTo>
                  <a:cubicBezTo>
                    <a:pt x="36" y="101"/>
                    <a:pt x="36" y="101"/>
                    <a:pt x="36" y="101"/>
                  </a:cubicBezTo>
                  <a:cubicBezTo>
                    <a:pt x="48" y="89"/>
                    <a:pt x="66" y="77"/>
                    <a:pt x="90" y="77"/>
                  </a:cubicBezTo>
                  <a:cubicBezTo>
                    <a:pt x="126" y="77"/>
                    <a:pt x="138" y="101"/>
                    <a:pt x="138" y="131"/>
                  </a:cubicBezTo>
                  <a:cubicBezTo>
                    <a:pt x="138" y="245"/>
                    <a:pt x="138" y="245"/>
                    <a:pt x="138" y="245"/>
                  </a:cubicBezTo>
                  <a:cubicBezTo>
                    <a:pt x="102" y="245"/>
                    <a:pt x="102" y="245"/>
                    <a:pt x="102" y="245"/>
                  </a:cubicBezTo>
                  <a:cubicBezTo>
                    <a:pt x="102" y="131"/>
                    <a:pt x="102" y="131"/>
                    <a:pt x="102" y="131"/>
                  </a:cubicBezTo>
                  <a:cubicBezTo>
                    <a:pt x="102" y="113"/>
                    <a:pt x="96" y="107"/>
                    <a:pt x="84" y="107"/>
                  </a:cubicBezTo>
                  <a:cubicBezTo>
                    <a:pt x="60" y="107"/>
                    <a:pt x="48" y="113"/>
                    <a:pt x="36" y="125"/>
                  </a:cubicBezTo>
                  <a:cubicBezTo>
                    <a:pt x="36" y="245"/>
                    <a:pt x="36" y="245"/>
                    <a:pt x="36" y="245"/>
                  </a:cubicBezTo>
                  <a:cubicBezTo>
                    <a:pt x="0" y="245"/>
                    <a:pt x="0" y="245"/>
                    <a:pt x="0" y="245"/>
                  </a:cubicBez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98" name="Freeform 172"/>
            <p:cNvSpPr>
              <a:spLocks noChangeArrowheads="1"/>
            </p:cNvSpPr>
            <p:nvPr/>
          </p:nvSpPr>
          <p:spPr bwMode="auto">
            <a:xfrm>
              <a:off x="12509426" y="4403210"/>
              <a:ext cx="901739" cy="479165"/>
            </a:xfrm>
            <a:custGeom>
              <a:avLst/>
              <a:gdLst>
                <a:gd name="T0" fmla="*/ 1035 w 1478"/>
                <a:gd name="T1" fmla="*/ 783 h 784"/>
                <a:gd name="T2" fmla="*/ 0 w 1478"/>
                <a:gd name="T3" fmla="*/ 783 h 784"/>
                <a:gd name="T4" fmla="*/ 0 w 1478"/>
                <a:gd name="T5" fmla="*/ 676 h 784"/>
                <a:gd name="T6" fmla="*/ 945 w 1478"/>
                <a:gd name="T7" fmla="*/ 676 h 784"/>
                <a:gd name="T8" fmla="*/ 1118 w 1478"/>
                <a:gd name="T9" fmla="*/ 0 h 784"/>
                <a:gd name="T10" fmla="*/ 1477 w 1478"/>
                <a:gd name="T11" fmla="*/ 0 h 784"/>
                <a:gd name="T12" fmla="*/ 1477 w 1478"/>
                <a:gd name="T13" fmla="*/ 114 h 784"/>
                <a:gd name="T14" fmla="*/ 1202 w 1478"/>
                <a:gd name="T15" fmla="*/ 114 h 784"/>
                <a:gd name="T16" fmla="*/ 1035 w 1478"/>
                <a:gd name="T17" fmla="*/ 783 h 7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78" h="784">
                  <a:moveTo>
                    <a:pt x="1035" y="783"/>
                  </a:moveTo>
                  <a:lnTo>
                    <a:pt x="0" y="783"/>
                  </a:lnTo>
                  <a:lnTo>
                    <a:pt x="0" y="676"/>
                  </a:lnTo>
                  <a:lnTo>
                    <a:pt x="945" y="676"/>
                  </a:lnTo>
                  <a:lnTo>
                    <a:pt x="1118" y="0"/>
                  </a:lnTo>
                  <a:lnTo>
                    <a:pt x="1477" y="0"/>
                  </a:lnTo>
                  <a:lnTo>
                    <a:pt x="1477" y="114"/>
                  </a:lnTo>
                  <a:lnTo>
                    <a:pt x="1202" y="114"/>
                  </a:lnTo>
                  <a:lnTo>
                    <a:pt x="1035" y="783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99" name="Freeform 173"/>
            <p:cNvSpPr>
              <a:spLocks noChangeArrowheads="1"/>
            </p:cNvSpPr>
            <p:nvPr/>
          </p:nvSpPr>
          <p:spPr bwMode="auto">
            <a:xfrm>
              <a:off x="12565952" y="4847381"/>
              <a:ext cx="142665" cy="145365"/>
            </a:xfrm>
            <a:custGeom>
              <a:avLst/>
              <a:gdLst>
                <a:gd name="T0" fmla="*/ 233 w 234"/>
                <a:gd name="T1" fmla="*/ 120 h 240"/>
                <a:gd name="T2" fmla="*/ 233 w 234"/>
                <a:gd name="T3" fmla="*/ 120 h 240"/>
                <a:gd name="T4" fmla="*/ 120 w 234"/>
                <a:gd name="T5" fmla="*/ 239 h 240"/>
                <a:gd name="T6" fmla="*/ 0 w 234"/>
                <a:gd name="T7" fmla="*/ 120 h 240"/>
                <a:gd name="T8" fmla="*/ 120 w 234"/>
                <a:gd name="T9" fmla="*/ 0 h 240"/>
                <a:gd name="T10" fmla="*/ 233 w 234"/>
                <a:gd name="T11" fmla="*/ 12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4" h="240">
                  <a:moveTo>
                    <a:pt x="233" y="120"/>
                  </a:moveTo>
                  <a:lnTo>
                    <a:pt x="233" y="120"/>
                  </a:lnTo>
                  <a:cubicBezTo>
                    <a:pt x="233" y="186"/>
                    <a:pt x="185" y="239"/>
                    <a:pt x="120" y="239"/>
                  </a:cubicBezTo>
                  <a:cubicBezTo>
                    <a:pt x="54" y="239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5" y="0"/>
                    <a:pt x="233" y="54"/>
                    <a:pt x="233" y="12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600" name="Freeform 174"/>
            <p:cNvSpPr>
              <a:spLocks noChangeArrowheads="1"/>
            </p:cNvSpPr>
            <p:nvPr/>
          </p:nvSpPr>
          <p:spPr bwMode="auto">
            <a:xfrm>
              <a:off x="12921266" y="4847381"/>
              <a:ext cx="145354" cy="145365"/>
            </a:xfrm>
            <a:custGeom>
              <a:avLst/>
              <a:gdLst>
                <a:gd name="T0" fmla="*/ 239 w 240"/>
                <a:gd name="T1" fmla="*/ 120 h 240"/>
                <a:gd name="T2" fmla="*/ 239 w 240"/>
                <a:gd name="T3" fmla="*/ 120 h 240"/>
                <a:gd name="T4" fmla="*/ 119 w 240"/>
                <a:gd name="T5" fmla="*/ 239 h 240"/>
                <a:gd name="T6" fmla="*/ 0 w 240"/>
                <a:gd name="T7" fmla="*/ 120 h 240"/>
                <a:gd name="T8" fmla="*/ 119 w 240"/>
                <a:gd name="T9" fmla="*/ 0 h 240"/>
                <a:gd name="T10" fmla="*/ 239 w 240"/>
                <a:gd name="T11" fmla="*/ 12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0" h="240">
                  <a:moveTo>
                    <a:pt x="239" y="120"/>
                  </a:moveTo>
                  <a:lnTo>
                    <a:pt x="239" y="120"/>
                  </a:lnTo>
                  <a:cubicBezTo>
                    <a:pt x="239" y="186"/>
                    <a:pt x="185" y="239"/>
                    <a:pt x="119" y="239"/>
                  </a:cubicBezTo>
                  <a:cubicBezTo>
                    <a:pt x="54" y="239"/>
                    <a:pt x="0" y="186"/>
                    <a:pt x="0" y="120"/>
                  </a:cubicBezTo>
                  <a:cubicBezTo>
                    <a:pt x="0" y="54"/>
                    <a:pt x="54" y="0"/>
                    <a:pt x="119" y="0"/>
                  </a:cubicBezTo>
                  <a:cubicBezTo>
                    <a:pt x="185" y="0"/>
                    <a:pt x="239" y="54"/>
                    <a:pt x="239" y="12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601" name="Freeform 175"/>
            <p:cNvSpPr>
              <a:spLocks noChangeArrowheads="1"/>
            </p:cNvSpPr>
            <p:nvPr/>
          </p:nvSpPr>
          <p:spPr bwMode="auto">
            <a:xfrm>
              <a:off x="12727458" y="4029030"/>
              <a:ext cx="118437" cy="204587"/>
            </a:xfrm>
            <a:custGeom>
              <a:avLst/>
              <a:gdLst>
                <a:gd name="T0" fmla="*/ 191 w 192"/>
                <a:gd name="T1" fmla="*/ 335 h 336"/>
                <a:gd name="T2" fmla="*/ 0 w 192"/>
                <a:gd name="T3" fmla="*/ 335 h 336"/>
                <a:gd name="T4" fmla="*/ 0 w 192"/>
                <a:gd name="T5" fmla="*/ 0 h 336"/>
                <a:gd name="T6" fmla="*/ 191 w 192"/>
                <a:gd name="T7" fmla="*/ 0 h 336"/>
                <a:gd name="T8" fmla="*/ 191 w 192"/>
                <a:gd name="T9" fmla="*/ 335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" h="336">
                  <a:moveTo>
                    <a:pt x="191" y="335"/>
                  </a:moveTo>
                  <a:lnTo>
                    <a:pt x="0" y="335"/>
                  </a:lnTo>
                  <a:lnTo>
                    <a:pt x="0" y="0"/>
                  </a:lnTo>
                  <a:lnTo>
                    <a:pt x="191" y="0"/>
                  </a:lnTo>
                  <a:lnTo>
                    <a:pt x="191" y="335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602" name="Freeform 176"/>
            <p:cNvSpPr>
              <a:spLocks noChangeArrowheads="1"/>
            </p:cNvSpPr>
            <p:nvPr/>
          </p:nvSpPr>
          <p:spPr bwMode="auto">
            <a:xfrm>
              <a:off x="12652089" y="4139399"/>
              <a:ext cx="274559" cy="215355"/>
            </a:xfrm>
            <a:custGeom>
              <a:avLst/>
              <a:gdLst>
                <a:gd name="T0" fmla="*/ 0 w 449"/>
                <a:gd name="T1" fmla="*/ 0 h 354"/>
                <a:gd name="T2" fmla="*/ 221 w 449"/>
                <a:gd name="T3" fmla="*/ 353 h 354"/>
                <a:gd name="T4" fmla="*/ 448 w 449"/>
                <a:gd name="T5" fmla="*/ 0 h 354"/>
                <a:gd name="T6" fmla="*/ 221 w 449"/>
                <a:gd name="T7" fmla="*/ 66 h 354"/>
                <a:gd name="T8" fmla="*/ 0 w 449"/>
                <a:gd name="T9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9" h="354">
                  <a:moveTo>
                    <a:pt x="0" y="0"/>
                  </a:moveTo>
                  <a:lnTo>
                    <a:pt x="221" y="353"/>
                  </a:lnTo>
                  <a:lnTo>
                    <a:pt x="448" y="0"/>
                  </a:lnTo>
                  <a:lnTo>
                    <a:pt x="221" y="66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603" name="Freeform 177"/>
            <p:cNvSpPr>
              <a:spLocks noChangeArrowheads="1"/>
            </p:cNvSpPr>
            <p:nvPr/>
          </p:nvSpPr>
          <p:spPr bwMode="auto">
            <a:xfrm>
              <a:off x="12452899" y="4438205"/>
              <a:ext cx="664866" cy="72681"/>
            </a:xfrm>
            <a:custGeom>
              <a:avLst/>
              <a:gdLst>
                <a:gd name="T0" fmla="*/ 1064 w 1089"/>
                <a:gd name="T1" fmla="*/ 119 h 120"/>
                <a:gd name="T2" fmla="*/ 1088 w 1089"/>
                <a:gd name="T3" fmla="*/ 0 h 120"/>
                <a:gd name="T4" fmla="*/ 269 w 1089"/>
                <a:gd name="T5" fmla="*/ 0 h 120"/>
                <a:gd name="T6" fmla="*/ 101 w 1089"/>
                <a:gd name="T7" fmla="*/ 0 h 120"/>
                <a:gd name="T8" fmla="*/ 42 w 1089"/>
                <a:gd name="T9" fmla="*/ 0 h 120"/>
                <a:gd name="T10" fmla="*/ 0 w 1089"/>
                <a:gd name="T11" fmla="*/ 0 h 120"/>
                <a:gd name="T12" fmla="*/ 0 w 1089"/>
                <a:gd name="T13" fmla="*/ 119 h 120"/>
                <a:gd name="T14" fmla="*/ 71 w 1089"/>
                <a:gd name="T15" fmla="*/ 119 h 120"/>
                <a:gd name="T16" fmla="*/ 1064 w 1089"/>
                <a:gd name="T17" fmla="*/ 11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89" h="120">
                  <a:moveTo>
                    <a:pt x="1064" y="119"/>
                  </a:moveTo>
                  <a:lnTo>
                    <a:pt x="1088" y="0"/>
                  </a:lnTo>
                  <a:lnTo>
                    <a:pt x="269" y="0"/>
                  </a:lnTo>
                  <a:lnTo>
                    <a:pt x="101" y="0"/>
                  </a:lnTo>
                  <a:lnTo>
                    <a:pt x="42" y="0"/>
                  </a:lnTo>
                  <a:lnTo>
                    <a:pt x="0" y="0"/>
                  </a:lnTo>
                  <a:lnTo>
                    <a:pt x="0" y="119"/>
                  </a:lnTo>
                  <a:lnTo>
                    <a:pt x="71" y="119"/>
                  </a:lnTo>
                  <a:lnTo>
                    <a:pt x="1064" y="119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604" name="Freeform 178"/>
            <p:cNvSpPr>
              <a:spLocks noChangeArrowheads="1"/>
            </p:cNvSpPr>
            <p:nvPr/>
          </p:nvSpPr>
          <p:spPr bwMode="auto">
            <a:xfrm>
              <a:off x="12504043" y="4543191"/>
              <a:ext cx="589495" cy="220739"/>
            </a:xfrm>
            <a:custGeom>
              <a:avLst/>
              <a:gdLst>
                <a:gd name="T0" fmla="*/ 0 w 964"/>
                <a:gd name="T1" fmla="*/ 0 h 360"/>
                <a:gd name="T2" fmla="*/ 84 w 964"/>
                <a:gd name="T3" fmla="*/ 359 h 360"/>
                <a:gd name="T4" fmla="*/ 879 w 964"/>
                <a:gd name="T5" fmla="*/ 359 h 360"/>
                <a:gd name="T6" fmla="*/ 963 w 964"/>
                <a:gd name="T7" fmla="*/ 0 h 360"/>
                <a:gd name="T8" fmla="*/ 0 w 964"/>
                <a:gd name="T9" fmla="*/ 0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4" h="360">
                  <a:moveTo>
                    <a:pt x="0" y="0"/>
                  </a:moveTo>
                  <a:lnTo>
                    <a:pt x="84" y="359"/>
                  </a:lnTo>
                  <a:lnTo>
                    <a:pt x="879" y="359"/>
                  </a:lnTo>
                  <a:lnTo>
                    <a:pt x="963" y="0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605" name="Freeform 179"/>
            <p:cNvSpPr>
              <a:spLocks noChangeArrowheads="1"/>
            </p:cNvSpPr>
            <p:nvPr/>
          </p:nvSpPr>
          <p:spPr bwMode="auto">
            <a:xfrm>
              <a:off x="14111025" y="10635046"/>
              <a:ext cx="349930" cy="142672"/>
            </a:xfrm>
            <a:custGeom>
              <a:avLst/>
              <a:gdLst>
                <a:gd name="T0" fmla="*/ 574 w 575"/>
                <a:gd name="T1" fmla="*/ 0 h 234"/>
                <a:gd name="T2" fmla="*/ 0 w 575"/>
                <a:gd name="T3" fmla="*/ 0 h 234"/>
                <a:gd name="T4" fmla="*/ 0 w 575"/>
                <a:gd name="T5" fmla="*/ 233 h 234"/>
                <a:gd name="T6" fmla="*/ 574 w 575"/>
                <a:gd name="T7" fmla="*/ 233 h 234"/>
                <a:gd name="T8" fmla="*/ 574 w 575"/>
                <a:gd name="T9" fmla="*/ 0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5" h="234">
                  <a:moveTo>
                    <a:pt x="574" y="0"/>
                  </a:moveTo>
                  <a:lnTo>
                    <a:pt x="0" y="0"/>
                  </a:lnTo>
                  <a:lnTo>
                    <a:pt x="0" y="233"/>
                  </a:lnTo>
                  <a:lnTo>
                    <a:pt x="574" y="233"/>
                  </a:lnTo>
                  <a:lnTo>
                    <a:pt x="574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606" name="Freeform 180"/>
            <p:cNvSpPr>
              <a:spLocks noChangeArrowheads="1"/>
            </p:cNvSpPr>
            <p:nvPr/>
          </p:nvSpPr>
          <p:spPr bwMode="auto">
            <a:xfrm>
              <a:off x="14493255" y="10635046"/>
              <a:ext cx="347239" cy="142672"/>
            </a:xfrm>
            <a:custGeom>
              <a:avLst/>
              <a:gdLst>
                <a:gd name="T0" fmla="*/ 0 w 569"/>
                <a:gd name="T1" fmla="*/ 0 h 234"/>
                <a:gd name="T2" fmla="*/ 0 w 569"/>
                <a:gd name="T3" fmla="*/ 233 h 234"/>
                <a:gd name="T4" fmla="*/ 568 w 569"/>
                <a:gd name="T5" fmla="*/ 233 h 234"/>
                <a:gd name="T6" fmla="*/ 568 w 569"/>
                <a:gd name="T7" fmla="*/ 0 h 234"/>
                <a:gd name="T8" fmla="*/ 0 w 569"/>
                <a:gd name="T9" fmla="*/ 0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9" h="234">
                  <a:moveTo>
                    <a:pt x="0" y="0"/>
                  </a:moveTo>
                  <a:lnTo>
                    <a:pt x="0" y="233"/>
                  </a:lnTo>
                  <a:lnTo>
                    <a:pt x="568" y="233"/>
                  </a:lnTo>
                  <a:lnTo>
                    <a:pt x="568" y="0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607" name="Freeform 181"/>
            <p:cNvSpPr>
              <a:spLocks noChangeArrowheads="1"/>
            </p:cNvSpPr>
            <p:nvPr/>
          </p:nvSpPr>
          <p:spPr bwMode="auto">
            <a:xfrm>
              <a:off x="14181010" y="10810021"/>
              <a:ext cx="282636" cy="333800"/>
            </a:xfrm>
            <a:custGeom>
              <a:avLst/>
              <a:gdLst>
                <a:gd name="T0" fmla="*/ 461 w 462"/>
                <a:gd name="T1" fmla="*/ 0 h 545"/>
                <a:gd name="T2" fmla="*/ 0 w 462"/>
                <a:gd name="T3" fmla="*/ 0 h 545"/>
                <a:gd name="T4" fmla="*/ 0 w 462"/>
                <a:gd name="T5" fmla="*/ 544 h 545"/>
                <a:gd name="T6" fmla="*/ 461 w 462"/>
                <a:gd name="T7" fmla="*/ 544 h 545"/>
                <a:gd name="T8" fmla="*/ 461 w 462"/>
                <a:gd name="T9" fmla="*/ 0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2" h="545">
                  <a:moveTo>
                    <a:pt x="461" y="0"/>
                  </a:moveTo>
                  <a:lnTo>
                    <a:pt x="0" y="0"/>
                  </a:lnTo>
                  <a:lnTo>
                    <a:pt x="0" y="544"/>
                  </a:lnTo>
                  <a:lnTo>
                    <a:pt x="461" y="544"/>
                  </a:lnTo>
                  <a:lnTo>
                    <a:pt x="461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608" name="Freeform 182"/>
            <p:cNvSpPr>
              <a:spLocks noChangeArrowheads="1"/>
            </p:cNvSpPr>
            <p:nvPr/>
          </p:nvSpPr>
          <p:spPr bwMode="auto">
            <a:xfrm>
              <a:off x="14493256" y="10810021"/>
              <a:ext cx="277252" cy="333800"/>
            </a:xfrm>
            <a:custGeom>
              <a:avLst/>
              <a:gdLst>
                <a:gd name="T0" fmla="*/ 0 w 456"/>
                <a:gd name="T1" fmla="*/ 0 h 545"/>
                <a:gd name="T2" fmla="*/ 0 w 456"/>
                <a:gd name="T3" fmla="*/ 544 h 545"/>
                <a:gd name="T4" fmla="*/ 455 w 456"/>
                <a:gd name="T5" fmla="*/ 544 h 545"/>
                <a:gd name="T6" fmla="*/ 455 w 456"/>
                <a:gd name="T7" fmla="*/ 0 h 545"/>
                <a:gd name="T8" fmla="*/ 0 w 456"/>
                <a:gd name="T9" fmla="*/ 0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6" h="545">
                  <a:moveTo>
                    <a:pt x="0" y="0"/>
                  </a:moveTo>
                  <a:lnTo>
                    <a:pt x="0" y="544"/>
                  </a:lnTo>
                  <a:lnTo>
                    <a:pt x="455" y="544"/>
                  </a:lnTo>
                  <a:lnTo>
                    <a:pt x="455" y="0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609" name="Freeform 183"/>
            <p:cNvSpPr>
              <a:spLocks noChangeArrowheads="1"/>
            </p:cNvSpPr>
            <p:nvPr/>
          </p:nvSpPr>
          <p:spPr bwMode="auto">
            <a:xfrm>
              <a:off x="14485181" y="10511217"/>
              <a:ext cx="169579" cy="94217"/>
            </a:xfrm>
            <a:custGeom>
              <a:avLst/>
              <a:gdLst>
                <a:gd name="T0" fmla="*/ 150 w 276"/>
                <a:gd name="T1" fmla="*/ 0 h 156"/>
                <a:gd name="T2" fmla="*/ 150 w 276"/>
                <a:gd name="T3" fmla="*/ 0 h 156"/>
                <a:gd name="T4" fmla="*/ 0 w 276"/>
                <a:gd name="T5" fmla="*/ 155 h 156"/>
                <a:gd name="T6" fmla="*/ 275 w 276"/>
                <a:gd name="T7" fmla="*/ 155 h 156"/>
                <a:gd name="T8" fmla="*/ 150 w 276"/>
                <a:gd name="T9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6" h="156">
                  <a:moveTo>
                    <a:pt x="150" y="0"/>
                  </a:moveTo>
                  <a:lnTo>
                    <a:pt x="150" y="0"/>
                  </a:lnTo>
                  <a:cubicBezTo>
                    <a:pt x="66" y="0"/>
                    <a:pt x="0" y="155"/>
                    <a:pt x="0" y="155"/>
                  </a:cubicBezTo>
                  <a:cubicBezTo>
                    <a:pt x="275" y="155"/>
                    <a:pt x="275" y="155"/>
                    <a:pt x="275" y="155"/>
                  </a:cubicBezTo>
                  <a:cubicBezTo>
                    <a:pt x="275" y="66"/>
                    <a:pt x="234" y="0"/>
                    <a:pt x="150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610" name="Freeform 184"/>
            <p:cNvSpPr>
              <a:spLocks noChangeArrowheads="1"/>
            </p:cNvSpPr>
            <p:nvPr/>
          </p:nvSpPr>
          <p:spPr bwMode="auto">
            <a:xfrm>
              <a:off x="14296757" y="10511217"/>
              <a:ext cx="169579" cy="94217"/>
            </a:xfrm>
            <a:custGeom>
              <a:avLst/>
              <a:gdLst>
                <a:gd name="T0" fmla="*/ 126 w 277"/>
                <a:gd name="T1" fmla="*/ 0 h 156"/>
                <a:gd name="T2" fmla="*/ 126 w 277"/>
                <a:gd name="T3" fmla="*/ 0 h 156"/>
                <a:gd name="T4" fmla="*/ 0 w 277"/>
                <a:gd name="T5" fmla="*/ 155 h 156"/>
                <a:gd name="T6" fmla="*/ 276 w 277"/>
                <a:gd name="T7" fmla="*/ 155 h 156"/>
                <a:gd name="T8" fmla="*/ 126 w 277"/>
                <a:gd name="T9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7" h="156">
                  <a:moveTo>
                    <a:pt x="126" y="0"/>
                  </a:moveTo>
                  <a:lnTo>
                    <a:pt x="126" y="0"/>
                  </a:lnTo>
                  <a:cubicBezTo>
                    <a:pt x="42" y="0"/>
                    <a:pt x="0" y="66"/>
                    <a:pt x="0" y="155"/>
                  </a:cubicBezTo>
                  <a:cubicBezTo>
                    <a:pt x="276" y="155"/>
                    <a:pt x="276" y="155"/>
                    <a:pt x="276" y="155"/>
                  </a:cubicBezTo>
                  <a:cubicBezTo>
                    <a:pt x="276" y="155"/>
                    <a:pt x="210" y="0"/>
                    <a:pt x="126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611" name="Freeform 185"/>
            <p:cNvSpPr>
              <a:spLocks noChangeArrowheads="1"/>
            </p:cNvSpPr>
            <p:nvPr/>
          </p:nvSpPr>
          <p:spPr bwMode="auto">
            <a:xfrm>
              <a:off x="10600966" y="7690066"/>
              <a:ext cx="80753" cy="818349"/>
            </a:xfrm>
            <a:custGeom>
              <a:avLst/>
              <a:gdLst>
                <a:gd name="T0" fmla="*/ 131 w 132"/>
                <a:gd name="T1" fmla="*/ 1339 h 1340"/>
                <a:gd name="T2" fmla="*/ 0 w 132"/>
                <a:gd name="T3" fmla="*/ 1339 h 1340"/>
                <a:gd name="T4" fmla="*/ 0 w 132"/>
                <a:gd name="T5" fmla="*/ 0 h 1340"/>
                <a:gd name="T6" fmla="*/ 131 w 132"/>
                <a:gd name="T7" fmla="*/ 0 h 1340"/>
                <a:gd name="T8" fmla="*/ 131 w 132"/>
                <a:gd name="T9" fmla="*/ 1339 h 1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" h="1340">
                  <a:moveTo>
                    <a:pt x="131" y="1339"/>
                  </a:moveTo>
                  <a:lnTo>
                    <a:pt x="0" y="1339"/>
                  </a:lnTo>
                  <a:lnTo>
                    <a:pt x="0" y="0"/>
                  </a:lnTo>
                  <a:lnTo>
                    <a:pt x="131" y="0"/>
                  </a:lnTo>
                  <a:lnTo>
                    <a:pt x="131" y="1339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612" name="Freeform 186"/>
            <p:cNvSpPr>
              <a:spLocks noChangeArrowheads="1"/>
            </p:cNvSpPr>
            <p:nvPr/>
          </p:nvSpPr>
          <p:spPr bwMode="auto">
            <a:xfrm>
              <a:off x="10757088" y="7690066"/>
              <a:ext cx="61912" cy="646065"/>
            </a:xfrm>
            <a:custGeom>
              <a:avLst/>
              <a:gdLst>
                <a:gd name="T0" fmla="*/ 102 w 103"/>
                <a:gd name="T1" fmla="*/ 1058 h 1059"/>
                <a:gd name="T2" fmla="*/ 0 w 103"/>
                <a:gd name="T3" fmla="*/ 1058 h 1059"/>
                <a:gd name="T4" fmla="*/ 0 w 103"/>
                <a:gd name="T5" fmla="*/ 0 h 1059"/>
                <a:gd name="T6" fmla="*/ 102 w 103"/>
                <a:gd name="T7" fmla="*/ 0 h 1059"/>
                <a:gd name="T8" fmla="*/ 102 w 103"/>
                <a:gd name="T9" fmla="*/ 1058 h 10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059">
                  <a:moveTo>
                    <a:pt x="102" y="1058"/>
                  </a:moveTo>
                  <a:lnTo>
                    <a:pt x="0" y="1058"/>
                  </a:lnTo>
                  <a:lnTo>
                    <a:pt x="0" y="0"/>
                  </a:lnTo>
                  <a:lnTo>
                    <a:pt x="102" y="0"/>
                  </a:lnTo>
                  <a:lnTo>
                    <a:pt x="102" y="1058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613" name="Freeform 187"/>
            <p:cNvSpPr>
              <a:spLocks noChangeArrowheads="1"/>
            </p:cNvSpPr>
            <p:nvPr/>
          </p:nvSpPr>
          <p:spPr bwMode="auto">
            <a:xfrm>
              <a:off x="10907827" y="7690066"/>
              <a:ext cx="61912" cy="646065"/>
            </a:xfrm>
            <a:custGeom>
              <a:avLst/>
              <a:gdLst>
                <a:gd name="T0" fmla="*/ 102 w 103"/>
                <a:gd name="T1" fmla="*/ 1058 h 1059"/>
                <a:gd name="T2" fmla="*/ 0 w 103"/>
                <a:gd name="T3" fmla="*/ 1058 h 1059"/>
                <a:gd name="T4" fmla="*/ 0 w 103"/>
                <a:gd name="T5" fmla="*/ 0 h 1059"/>
                <a:gd name="T6" fmla="*/ 102 w 103"/>
                <a:gd name="T7" fmla="*/ 0 h 1059"/>
                <a:gd name="T8" fmla="*/ 102 w 103"/>
                <a:gd name="T9" fmla="*/ 1058 h 10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059">
                  <a:moveTo>
                    <a:pt x="102" y="1058"/>
                  </a:moveTo>
                  <a:lnTo>
                    <a:pt x="0" y="1058"/>
                  </a:lnTo>
                  <a:lnTo>
                    <a:pt x="0" y="0"/>
                  </a:lnTo>
                  <a:lnTo>
                    <a:pt x="102" y="0"/>
                  </a:lnTo>
                  <a:lnTo>
                    <a:pt x="102" y="1058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614" name="Freeform 188"/>
            <p:cNvSpPr>
              <a:spLocks noChangeArrowheads="1"/>
            </p:cNvSpPr>
            <p:nvPr/>
          </p:nvSpPr>
          <p:spPr bwMode="auto">
            <a:xfrm>
              <a:off x="11055874" y="7690066"/>
              <a:ext cx="61910" cy="646065"/>
            </a:xfrm>
            <a:custGeom>
              <a:avLst/>
              <a:gdLst>
                <a:gd name="T0" fmla="*/ 102 w 103"/>
                <a:gd name="T1" fmla="*/ 1058 h 1059"/>
                <a:gd name="T2" fmla="*/ 0 w 103"/>
                <a:gd name="T3" fmla="*/ 1058 h 1059"/>
                <a:gd name="T4" fmla="*/ 0 w 103"/>
                <a:gd name="T5" fmla="*/ 0 h 1059"/>
                <a:gd name="T6" fmla="*/ 102 w 103"/>
                <a:gd name="T7" fmla="*/ 0 h 1059"/>
                <a:gd name="T8" fmla="*/ 102 w 103"/>
                <a:gd name="T9" fmla="*/ 1058 h 10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059">
                  <a:moveTo>
                    <a:pt x="102" y="1058"/>
                  </a:moveTo>
                  <a:lnTo>
                    <a:pt x="0" y="1058"/>
                  </a:lnTo>
                  <a:lnTo>
                    <a:pt x="0" y="0"/>
                  </a:lnTo>
                  <a:lnTo>
                    <a:pt x="102" y="0"/>
                  </a:lnTo>
                  <a:lnTo>
                    <a:pt x="102" y="1058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615" name="Freeform 189"/>
            <p:cNvSpPr>
              <a:spLocks noChangeArrowheads="1"/>
            </p:cNvSpPr>
            <p:nvPr/>
          </p:nvSpPr>
          <p:spPr bwMode="auto">
            <a:xfrm>
              <a:off x="11206614" y="7690066"/>
              <a:ext cx="59219" cy="646065"/>
            </a:xfrm>
            <a:custGeom>
              <a:avLst/>
              <a:gdLst>
                <a:gd name="T0" fmla="*/ 96 w 97"/>
                <a:gd name="T1" fmla="*/ 1058 h 1059"/>
                <a:gd name="T2" fmla="*/ 0 w 97"/>
                <a:gd name="T3" fmla="*/ 1058 h 1059"/>
                <a:gd name="T4" fmla="*/ 0 w 97"/>
                <a:gd name="T5" fmla="*/ 0 h 1059"/>
                <a:gd name="T6" fmla="*/ 96 w 97"/>
                <a:gd name="T7" fmla="*/ 0 h 1059"/>
                <a:gd name="T8" fmla="*/ 96 w 97"/>
                <a:gd name="T9" fmla="*/ 1058 h 10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1059">
                  <a:moveTo>
                    <a:pt x="96" y="1058"/>
                  </a:moveTo>
                  <a:lnTo>
                    <a:pt x="0" y="1058"/>
                  </a:lnTo>
                  <a:lnTo>
                    <a:pt x="0" y="0"/>
                  </a:lnTo>
                  <a:lnTo>
                    <a:pt x="96" y="0"/>
                  </a:lnTo>
                  <a:lnTo>
                    <a:pt x="96" y="1058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616" name="Freeform 190"/>
            <p:cNvSpPr>
              <a:spLocks noChangeArrowheads="1"/>
            </p:cNvSpPr>
            <p:nvPr/>
          </p:nvSpPr>
          <p:spPr bwMode="auto">
            <a:xfrm>
              <a:off x="11351967" y="7690066"/>
              <a:ext cx="61910" cy="646065"/>
            </a:xfrm>
            <a:custGeom>
              <a:avLst/>
              <a:gdLst>
                <a:gd name="T0" fmla="*/ 102 w 103"/>
                <a:gd name="T1" fmla="*/ 1058 h 1059"/>
                <a:gd name="T2" fmla="*/ 0 w 103"/>
                <a:gd name="T3" fmla="*/ 1058 h 1059"/>
                <a:gd name="T4" fmla="*/ 0 w 103"/>
                <a:gd name="T5" fmla="*/ 0 h 1059"/>
                <a:gd name="T6" fmla="*/ 102 w 103"/>
                <a:gd name="T7" fmla="*/ 0 h 1059"/>
                <a:gd name="T8" fmla="*/ 102 w 103"/>
                <a:gd name="T9" fmla="*/ 1058 h 10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059">
                  <a:moveTo>
                    <a:pt x="102" y="1058"/>
                  </a:moveTo>
                  <a:lnTo>
                    <a:pt x="0" y="1058"/>
                  </a:lnTo>
                  <a:lnTo>
                    <a:pt x="0" y="0"/>
                  </a:lnTo>
                  <a:lnTo>
                    <a:pt x="102" y="0"/>
                  </a:lnTo>
                  <a:lnTo>
                    <a:pt x="102" y="1058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617" name="Freeform 191"/>
            <p:cNvSpPr>
              <a:spLocks noChangeArrowheads="1"/>
            </p:cNvSpPr>
            <p:nvPr/>
          </p:nvSpPr>
          <p:spPr bwMode="auto">
            <a:xfrm>
              <a:off x="11502707" y="7690066"/>
              <a:ext cx="61910" cy="646065"/>
            </a:xfrm>
            <a:custGeom>
              <a:avLst/>
              <a:gdLst>
                <a:gd name="T0" fmla="*/ 102 w 103"/>
                <a:gd name="T1" fmla="*/ 1058 h 1059"/>
                <a:gd name="T2" fmla="*/ 0 w 103"/>
                <a:gd name="T3" fmla="*/ 1058 h 1059"/>
                <a:gd name="T4" fmla="*/ 0 w 103"/>
                <a:gd name="T5" fmla="*/ 0 h 1059"/>
                <a:gd name="T6" fmla="*/ 102 w 103"/>
                <a:gd name="T7" fmla="*/ 0 h 1059"/>
                <a:gd name="T8" fmla="*/ 102 w 103"/>
                <a:gd name="T9" fmla="*/ 1058 h 10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059">
                  <a:moveTo>
                    <a:pt x="102" y="1058"/>
                  </a:moveTo>
                  <a:lnTo>
                    <a:pt x="0" y="1058"/>
                  </a:lnTo>
                  <a:lnTo>
                    <a:pt x="0" y="0"/>
                  </a:lnTo>
                  <a:lnTo>
                    <a:pt x="102" y="0"/>
                  </a:lnTo>
                  <a:lnTo>
                    <a:pt x="102" y="1058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618" name="Freeform 192"/>
            <p:cNvSpPr>
              <a:spLocks noChangeArrowheads="1"/>
            </p:cNvSpPr>
            <p:nvPr/>
          </p:nvSpPr>
          <p:spPr bwMode="auto">
            <a:xfrm>
              <a:off x="11639986" y="7690066"/>
              <a:ext cx="83446" cy="818349"/>
            </a:xfrm>
            <a:custGeom>
              <a:avLst/>
              <a:gdLst>
                <a:gd name="T0" fmla="*/ 137 w 138"/>
                <a:gd name="T1" fmla="*/ 1339 h 1340"/>
                <a:gd name="T2" fmla="*/ 0 w 138"/>
                <a:gd name="T3" fmla="*/ 1339 h 1340"/>
                <a:gd name="T4" fmla="*/ 0 w 138"/>
                <a:gd name="T5" fmla="*/ 0 h 1340"/>
                <a:gd name="T6" fmla="*/ 137 w 138"/>
                <a:gd name="T7" fmla="*/ 0 h 1340"/>
                <a:gd name="T8" fmla="*/ 137 w 138"/>
                <a:gd name="T9" fmla="*/ 1339 h 1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" h="1340">
                  <a:moveTo>
                    <a:pt x="137" y="1339"/>
                  </a:moveTo>
                  <a:lnTo>
                    <a:pt x="0" y="1339"/>
                  </a:lnTo>
                  <a:lnTo>
                    <a:pt x="0" y="0"/>
                  </a:lnTo>
                  <a:lnTo>
                    <a:pt x="137" y="0"/>
                  </a:lnTo>
                  <a:lnTo>
                    <a:pt x="137" y="1339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619" name="Freeform 193"/>
            <p:cNvSpPr>
              <a:spLocks noChangeArrowheads="1"/>
            </p:cNvSpPr>
            <p:nvPr/>
          </p:nvSpPr>
          <p:spPr bwMode="auto">
            <a:xfrm>
              <a:off x="10743629" y="8392663"/>
              <a:ext cx="40375" cy="104986"/>
            </a:xfrm>
            <a:custGeom>
              <a:avLst/>
              <a:gdLst>
                <a:gd name="T0" fmla="*/ 0 w 67"/>
                <a:gd name="T1" fmla="*/ 18 h 174"/>
                <a:gd name="T2" fmla="*/ 36 w 67"/>
                <a:gd name="T3" fmla="*/ 0 h 174"/>
                <a:gd name="T4" fmla="*/ 66 w 67"/>
                <a:gd name="T5" fmla="*/ 0 h 174"/>
                <a:gd name="T6" fmla="*/ 66 w 67"/>
                <a:gd name="T7" fmla="*/ 173 h 174"/>
                <a:gd name="T8" fmla="*/ 36 w 67"/>
                <a:gd name="T9" fmla="*/ 173 h 174"/>
                <a:gd name="T10" fmla="*/ 36 w 67"/>
                <a:gd name="T11" fmla="*/ 30 h 174"/>
                <a:gd name="T12" fmla="*/ 0 w 67"/>
                <a:gd name="T13" fmla="*/ 42 h 174"/>
                <a:gd name="T14" fmla="*/ 0 w 67"/>
                <a:gd name="T15" fmla="*/ 18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7" h="174">
                  <a:moveTo>
                    <a:pt x="0" y="18"/>
                  </a:moveTo>
                  <a:lnTo>
                    <a:pt x="36" y="0"/>
                  </a:lnTo>
                  <a:lnTo>
                    <a:pt x="66" y="0"/>
                  </a:lnTo>
                  <a:lnTo>
                    <a:pt x="66" y="173"/>
                  </a:lnTo>
                  <a:lnTo>
                    <a:pt x="36" y="173"/>
                  </a:lnTo>
                  <a:lnTo>
                    <a:pt x="36" y="30"/>
                  </a:lnTo>
                  <a:lnTo>
                    <a:pt x="0" y="42"/>
                  </a:lnTo>
                  <a:lnTo>
                    <a:pt x="0" y="18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620" name="Freeform 194"/>
            <p:cNvSpPr>
              <a:spLocks noChangeArrowheads="1"/>
            </p:cNvSpPr>
            <p:nvPr/>
          </p:nvSpPr>
          <p:spPr bwMode="auto">
            <a:xfrm>
              <a:off x="10870143" y="8392663"/>
              <a:ext cx="72678" cy="104986"/>
            </a:xfrm>
            <a:custGeom>
              <a:avLst/>
              <a:gdLst>
                <a:gd name="T0" fmla="*/ 0 w 121"/>
                <a:gd name="T1" fmla="*/ 6 h 174"/>
                <a:gd name="T2" fmla="*/ 0 w 121"/>
                <a:gd name="T3" fmla="*/ 6 h 174"/>
                <a:gd name="T4" fmla="*/ 72 w 121"/>
                <a:gd name="T5" fmla="*/ 0 h 174"/>
                <a:gd name="T6" fmla="*/ 120 w 121"/>
                <a:gd name="T7" fmla="*/ 54 h 174"/>
                <a:gd name="T8" fmla="*/ 54 w 121"/>
                <a:gd name="T9" fmla="*/ 143 h 174"/>
                <a:gd name="T10" fmla="*/ 120 w 121"/>
                <a:gd name="T11" fmla="*/ 143 h 174"/>
                <a:gd name="T12" fmla="*/ 120 w 121"/>
                <a:gd name="T13" fmla="*/ 173 h 174"/>
                <a:gd name="T14" fmla="*/ 0 w 121"/>
                <a:gd name="T15" fmla="*/ 173 h 174"/>
                <a:gd name="T16" fmla="*/ 0 w 121"/>
                <a:gd name="T17" fmla="*/ 143 h 174"/>
                <a:gd name="T18" fmla="*/ 90 w 121"/>
                <a:gd name="T19" fmla="*/ 54 h 174"/>
                <a:gd name="T20" fmla="*/ 60 w 121"/>
                <a:gd name="T21" fmla="*/ 30 h 174"/>
                <a:gd name="T22" fmla="*/ 0 w 121"/>
                <a:gd name="T23" fmla="*/ 30 h 174"/>
                <a:gd name="T24" fmla="*/ 0 w 121"/>
                <a:gd name="T25" fmla="*/ 6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1" h="174">
                  <a:moveTo>
                    <a:pt x="0" y="6"/>
                  </a:moveTo>
                  <a:lnTo>
                    <a:pt x="0" y="6"/>
                  </a:lnTo>
                  <a:cubicBezTo>
                    <a:pt x="18" y="0"/>
                    <a:pt x="42" y="0"/>
                    <a:pt x="72" y="0"/>
                  </a:cubicBezTo>
                  <a:cubicBezTo>
                    <a:pt x="108" y="0"/>
                    <a:pt x="120" y="24"/>
                    <a:pt x="120" y="54"/>
                  </a:cubicBezTo>
                  <a:cubicBezTo>
                    <a:pt x="120" y="89"/>
                    <a:pt x="72" y="131"/>
                    <a:pt x="54" y="143"/>
                  </a:cubicBezTo>
                  <a:cubicBezTo>
                    <a:pt x="120" y="143"/>
                    <a:pt x="120" y="143"/>
                    <a:pt x="120" y="143"/>
                  </a:cubicBezTo>
                  <a:cubicBezTo>
                    <a:pt x="120" y="173"/>
                    <a:pt x="120" y="173"/>
                    <a:pt x="12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24" y="131"/>
                    <a:pt x="90" y="78"/>
                    <a:pt x="90" y="54"/>
                  </a:cubicBezTo>
                  <a:cubicBezTo>
                    <a:pt x="90" y="36"/>
                    <a:pt x="78" y="30"/>
                    <a:pt x="60" y="30"/>
                  </a:cubicBezTo>
                  <a:cubicBezTo>
                    <a:pt x="0" y="30"/>
                    <a:pt x="0" y="30"/>
                    <a:pt x="0" y="30"/>
                  </a:cubicBezTo>
                  <a:lnTo>
                    <a:pt x="0" y="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621" name="Freeform 195"/>
            <p:cNvSpPr>
              <a:spLocks noChangeArrowheads="1"/>
            </p:cNvSpPr>
            <p:nvPr/>
          </p:nvSpPr>
          <p:spPr bwMode="auto">
            <a:xfrm>
              <a:off x="11023572" y="8392663"/>
              <a:ext cx="72676" cy="104986"/>
            </a:xfrm>
            <a:custGeom>
              <a:avLst/>
              <a:gdLst>
                <a:gd name="T0" fmla="*/ 0 w 121"/>
                <a:gd name="T1" fmla="*/ 6 h 174"/>
                <a:gd name="T2" fmla="*/ 0 w 121"/>
                <a:gd name="T3" fmla="*/ 6 h 174"/>
                <a:gd name="T4" fmla="*/ 78 w 121"/>
                <a:gd name="T5" fmla="*/ 0 h 174"/>
                <a:gd name="T6" fmla="*/ 120 w 121"/>
                <a:gd name="T7" fmla="*/ 42 h 174"/>
                <a:gd name="T8" fmla="*/ 120 w 121"/>
                <a:gd name="T9" fmla="*/ 54 h 174"/>
                <a:gd name="T10" fmla="*/ 102 w 121"/>
                <a:gd name="T11" fmla="*/ 89 h 174"/>
                <a:gd name="T12" fmla="*/ 120 w 121"/>
                <a:gd name="T13" fmla="*/ 119 h 174"/>
                <a:gd name="T14" fmla="*/ 120 w 121"/>
                <a:gd name="T15" fmla="*/ 131 h 174"/>
                <a:gd name="T16" fmla="*/ 78 w 121"/>
                <a:gd name="T17" fmla="*/ 173 h 174"/>
                <a:gd name="T18" fmla="*/ 0 w 121"/>
                <a:gd name="T19" fmla="*/ 167 h 174"/>
                <a:gd name="T20" fmla="*/ 0 w 121"/>
                <a:gd name="T21" fmla="*/ 143 h 174"/>
                <a:gd name="T22" fmla="*/ 66 w 121"/>
                <a:gd name="T23" fmla="*/ 143 h 174"/>
                <a:gd name="T24" fmla="*/ 90 w 121"/>
                <a:gd name="T25" fmla="*/ 125 h 174"/>
                <a:gd name="T26" fmla="*/ 90 w 121"/>
                <a:gd name="T27" fmla="*/ 119 h 174"/>
                <a:gd name="T28" fmla="*/ 66 w 121"/>
                <a:gd name="T29" fmla="*/ 102 h 174"/>
                <a:gd name="T30" fmla="*/ 18 w 121"/>
                <a:gd name="T31" fmla="*/ 102 h 174"/>
                <a:gd name="T32" fmla="*/ 18 w 121"/>
                <a:gd name="T33" fmla="*/ 72 h 174"/>
                <a:gd name="T34" fmla="*/ 66 w 121"/>
                <a:gd name="T35" fmla="*/ 72 h 174"/>
                <a:gd name="T36" fmla="*/ 90 w 121"/>
                <a:gd name="T37" fmla="*/ 54 h 174"/>
                <a:gd name="T38" fmla="*/ 90 w 121"/>
                <a:gd name="T39" fmla="*/ 48 h 174"/>
                <a:gd name="T40" fmla="*/ 66 w 121"/>
                <a:gd name="T41" fmla="*/ 30 h 174"/>
                <a:gd name="T42" fmla="*/ 0 w 121"/>
                <a:gd name="T43" fmla="*/ 30 h 174"/>
                <a:gd name="T44" fmla="*/ 0 w 121"/>
                <a:gd name="T45" fmla="*/ 6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1" h="174">
                  <a:moveTo>
                    <a:pt x="0" y="6"/>
                  </a:moveTo>
                  <a:lnTo>
                    <a:pt x="0" y="6"/>
                  </a:lnTo>
                  <a:cubicBezTo>
                    <a:pt x="24" y="0"/>
                    <a:pt x="48" y="0"/>
                    <a:pt x="78" y="0"/>
                  </a:cubicBezTo>
                  <a:cubicBezTo>
                    <a:pt x="102" y="0"/>
                    <a:pt x="120" y="18"/>
                    <a:pt x="120" y="42"/>
                  </a:cubicBezTo>
                  <a:cubicBezTo>
                    <a:pt x="120" y="54"/>
                    <a:pt x="120" y="54"/>
                    <a:pt x="120" y="54"/>
                  </a:cubicBezTo>
                  <a:cubicBezTo>
                    <a:pt x="120" y="72"/>
                    <a:pt x="114" y="84"/>
                    <a:pt x="102" y="89"/>
                  </a:cubicBezTo>
                  <a:cubicBezTo>
                    <a:pt x="114" y="89"/>
                    <a:pt x="120" y="102"/>
                    <a:pt x="120" y="119"/>
                  </a:cubicBezTo>
                  <a:cubicBezTo>
                    <a:pt x="120" y="131"/>
                    <a:pt x="120" y="131"/>
                    <a:pt x="120" y="131"/>
                  </a:cubicBezTo>
                  <a:cubicBezTo>
                    <a:pt x="120" y="161"/>
                    <a:pt x="108" y="173"/>
                    <a:pt x="78" y="173"/>
                  </a:cubicBezTo>
                  <a:cubicBezTo>
                    <a:pt x="48" y="173"/>
                    <a:pt x="24" y="173"/>
                    <a:pt x="0" y="167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66" y="143"/>
                    <a:pt x="66" y="143"/>
                    <a:pt x="66" y="143"/>
                  </a:cubicBezTo>
                  <a:cubicBezTo>
                    <a:pt x="78" y="143"/>
                    <a:pt x="90" y="143"/>
                    <a:pt x="90" y="125"/>
                  </a:cubicBezTo>
                  <a:cubicBezTo>
                    <a:pt x="90" y="119"/>
                    <a:pt x="90" y="119"/>
                    <a:pt x="90" y="119"/>
                  </a:cubicBezTo>
                  <a:cubicBezTo>
                    <a:pt x="90" y="107"/>
                    <a:pt x="78" y="102"/>
                    <a:pt x="66" y="102"/>
                  </a:cubicBezTo>
                  <a:cubicBezTo>
                    <a:pt x="18" y="102"/>
                    <a:pt x="18" y="102"/>
                    <a:pt x="18" y="102"/>
                  </a:cubicBezTo>
                  <a:cubicBezTo>
                    <a:pt x="18" y="72"/>
                    <a:pt x="18" y="72"/>
                    <a:pt x="18" y="72"/>
                  </a:cubicBezTo>
                  <a:cubicBezTo>
                    <a:pt x="66" y="72"/>
                    <a:pt x="66" y="72"/>
                    <a:pt x="66" y="72"/>
                  </a:cubicBezTo>
                  <a:cubicBezTo>
                    <a:pt x="78" y="72"/>
                    <a:pt x="90" y="66"/>
                    <a:pt x="90" y="54"/>
                  </a:cubicBezTo>
                  <a:cubicBezTo>
                    <a:pt x="90" y="48"/>
                    <a:pt x="90" y="48"/>
                    <a:pt x="90" y="48"/>
                  </a:cubicBezTo>
                  <a:cubicBezTo>
                    <a:pt x="90" y="30"/>
                    <a:pt x="78" y="30"/>
                    <a:pt x="66" y="30"/>
                  </a:cubicBezTo>
                  <a:cubicBezTo>
                    <a:pt x="0" y="30"/>
                    <a:pt x="0" y="30"/>
                    <a:pt x="0" y="30"/>
                  </a:cubicBezTo>
                  <a:lnTo>
                    <a:pt x="0" y="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622" name="Freeform 196"/>
            <p:cNvSpPr>
              <a:spLocks noChangeArrowheads="1"/>
            </p:cNvSpPr>
            <p:nvPr/>
          </p:nvSpPr>
          <p:spPr bwMode="auto">
            <a:xfrm>
              <a:off x="11179695" y="8392663"/>
              <a:ext cx="86137" cy="104986"/>
            </a:xfrm>
            <a:custGeom>
              <a:avLst/>
              <a:gdLst>
                <a:gd name="T0" fmla="*/ 60 w 139"/>
                <a:gd name="T1" fmla="*/ 0 h 174"/>
                <a:gd name="T2" fmla="*/ 96 w 139"/>
                <a:gd name="T3" fmla="*/ 0 h 174"/>
                <a:gd name="T4" fmla="*/ 42 w 139"/>
                <a:gd name="T5" fmla="*/ 102 h 174"/>
                <a:gd name="T6" fmla="*/ 84 w 139"/>
                <a:gd name="T7" fmla="*/ 102 h 174"/>
                <a:gd name="T8" fmla="*/ 84 w 139"/>
                <a:gd name="T9" fmla="*/ 66 h 174"/>
                <a:gd name="T10" fmla="*/ 96 w 139"/>
                <a:gd name="T11" fmla="*/ 48 h 174"/>
                <a:gd name="T12" fmla="*/ 120 w 139"/>
                <a:gd name="T13" fmla="*/ 48 h 174"/>
                <a:gd name="T14" fmla="*/ 120 w 139"/>
                <a:gd name="T15" fmla="*/ 102 h 174"/>
                <a:gd name="T16" fmla="*/ 138 w 139"/>
                <a:gd name="T17" fmla="*/ 102 h 174"/>
                <a:gd name="T18" fmla="*/ 138 w 139"/>
                <a:gd name="T19" fmla="*/ 131 h 174"/>
                <a:gd name="T20" fmla="*/ 120 w 139"/>
                <a:gd name="T21" fmla="*/ 137 h 174"/>
                <a:gd name="T22" fmla="*/ 120 w 139"/>
                <a:gd name="T23" fmla="*/ 173 h 174"/>
                <a:gd name="T24" fmla="*/ 84 w 139"/>
                <a:gd name="T25" fmla="*/ 173 h 174"/>
                <a:gd name="T26" fmla="*/ 84 w 139"/>
                <a:gd name="T27" fmla="*/ 137 h 174"/>
                <a:gd name="T28" fmla="*/ 6 w 139"/>
                <a:gd name="T29" fmla="*/ 137 h 174"/>
                <a:gd name="T30" fmla="*/ 0 w 139"/>
                <a:gd name="T31" fmla="*/ 119 h 174"/>
                <a:gd name="T32" fmla="*/ 60 w 139"/>
                <a:gd name="T33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9" h="174">
                  <a:moveTo>
                    <a:pt x="60" y="0"/>
                  </a:moveTo>
                  <a:lnTo>
                    <a:pt x="96" y="0"/>
                  </a:lnTo>
                  <a:lnTo>
                    <a:pt x="42" y="102"/>
                  </a:lnTo>
                  <a:lnTo>
                    <a:pt x="84" y="102"/>
                  </a:lnTo>
                  <a:lnTo>
                    <a:pt x="84" y="66"/>
                  </a:lnTo>
                  <a:lnTo>
                    <a:pt x="96" y="48"/>
                  </a:lnTo>
                  <a:lnTo>
                    <a:pt x="120" y="48"/>
                  </a:lnTo>
                  <a:lnTo>
                    <a:pt x="120" y="102"/>
                  </a:lnTo>
                  <a:lnTo>
                    <a:pt x="138" y="102"/>
                  </a:lnTo>
                  <a:lnTo>
                    <a:pt x="138" y="131"/>
                  </a:lnTo>
                  <a:lnTo>
                    <a:pt x="120" y="137"/>
                  </a:lnTo>
                  <a:lnTo>
                    <a:pt x="120" y="173"/>
                  </a:lnTo>
                  <a:lnTo>
                    <a:pt x="84" y="173"/>
                  </a:lnTo>
                  <a:lnTo>
                    <a:pt x="84" y="137"/>
                  </a:lnTo>
                  <a:lnTo>
                    <a:pt x="6" y="137"/>
                  </a:lnTo>
                  <a:lnTo>
                    <a:pt x="0" y="119"/>
                  </a:lnTo>
                  <a:lnTo>
                    <a:pt x="6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623" name="Freeform 197"/>
            <p:cNvSpPr>
              <a:spLocks noChangeArrowheads="1"/>
            </p:cNvSpPr>
            <p:nvPr/>
          </p:nvSpPr>
          <p:spPr bwMode="auto">
            <a:xfrm>
              <a:off x="11343893" y="8392663"/>
              <a:ext cx="72678" cy="104986"/>
            </a:xfrm>
            <a:custGeom>
              <a:avLst/>
              <a:gdLst>
                <a:gd name="T0" fmla="*/ 0 w 121"/>
                <a:gd name="T1" fmla="*/ 143 h 174"/>
                <a:gd name="T2" fmla="*/ 0 w 121"/>
                <a:gd name="T3" fmla="*/ 143 h 174"/>
                <a:gd name="T4" fmla="*/ 72 w 121"/>
                <a:gd name="T5" fmla="*/ 143 h 174"/>
                <a:gd name="T6" fmla="*/ 84 w 121"/>
                <a:gd name="T7" fmla="*/ 125 h 174"/>
                <a:gd name="T8" fmla="*/ 84 w 121"/>
                <a:gd name="T9" fmla="*/ 107 h 174"/>
                <a:gd name="T10" fmla="*/ 72 w 121"/>
                <a:gd name="T11" fmla="*/ 89 h 174"/>
                <a:gd name="T12" fmla="*/ 48 w 121"/>
                <a:gd name="T13" fmla="*/ 89 h 174"/>
                <a:gd name="T14" fmla="*/ 36 w 121"/>
                <a:gd name="T15" fmla="*/ 107 h 174"/>
                <a:gd name="T16" fmla="*/ 6 w 121"/>
                <a:gd name="T17" fmla="*/ 107 h 174"/>
                <a:gd name="T18" fmla="*/ 6 w 121"/>
                <a:gd name="T19" fmla="*/ 0 h 174"/>
                <a:gd name="T20" fmla="*/ 114 w 121"/>
                <a:gd name="T21" fmla="*/ 0 h 174"/>
                <a:gd name="T22" fmla="*/ 114 w 121"/>
                <a:gd name="T23" fmla="*/ 30 h 174"/>
                <a:gd name="T24" fmla="*/ 42 w 121"/>
                <a:gd name="T25" fmla="*/ 30 h 174"/>
                <a:gd name="T26" fmla="*/ 36 w 121"/>
                <a:gd name="T27" fmla="*/ 72 h 174"/>
                <a:gd name="T28" fmla="*/ 54 w 121"/>
                <a:gd name="T29" fmla="*/ 66 h 174"/>
                <a:gd name="T30" fmla="*/ 78 w 121"/>
                <a:gd name="T31" fmla="*/ 66 h 174"/>
                <a:gd name="T32" fmla="*/ 120 w 121"/>
                <a:gd name="T33" fmla="*/ 107 h 174"/>
                <a:gd name="T34" fmla="*/ 120 w 121"/>
                <a:gd name="T35" fmla="*/ 131 h 174"/>
                <a:gd name="T36" fmla="*/ 78 w 121"/>
                <a:gd name="T37" fmla="*/ 173 h 174"/>
                <a:gd name="T38" fmla="*/ 0 w 121"/>
                <a:gd name="T39" fmla="*/ 167 h 174"/>
                <a:gd name="T40" fmla="*/ 0 w 121"/>
                <a:gd name="T41" fmla="*/ 143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1" h="174">
                  <a:moveTo>
                    <a:pt x="0" y="143"/>
                  </a:moveTo>
                  <a:lnTo>
                    <a:pt x="0" y="143"/>
                  </a:lnTo>
                  <a:cubicBezTo>
                    <a:pt x="72" y="143"/>
                    <a:pt x="72" y="143"/>
                    <a:pt x="72" y="143"/>
                  </a:cubicBezTo>
                  <a:cubicBezTo>
                    <a:pt x="84" y="143"/>
                    <a:pt x="84" y="131"/>
                    <a:pt x="84" y="125"/>
                  </a:cubicBezTo>
                  <a:cubicBezTo>
                    <a:pt x="84" y="107"/>
                    <a:pt x="84" y="107"/>
                    <a:pt x="84" y="107"/>
                  </a:cubicBezTo>
                  <a:cubicBezTo>
                    <a:pt x="84" y="102"/>
                    <a:pt x="84" y="89"/>
                    <a:pt x="72" y="89"/>
                  </a:cubicBezTo>
                  <a:cubicBezTo>
                    <a:pt x="48" y="89"/>
                    <a:pt x="48" y="89"/>
                    <a:pt x="48" y="89"/>
                  </a:cubicBezTo>
                  <a:cubicBezTo>
                    <a:pt x="42" y="89"/>
                    <a:pt x="36" y="95"/>
                    <a:pt x="36" y="107"/>
                  </a:cubicBezTo>
                  <a:cubicBezTo>
                    <a:pt x="6" y="107"/>
                    <a:pt x="6" y="107"/>
                    <a:pt x="6" y="107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114" y="0"/>
                    <a:pt x="114" y="0"/>
                    <a:pt x="114" y="0"/>
                  </a:cubicBezTo>
                  <a:cubicBezTo>
                    <a:pt x="114" y="30"/>
                    <a:pt x="114" y="30"/>
                    <a:pt x="114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36" y="72"/>
                    <a:pt x="36" y="72"/>
                    <a:pt x="36" y="72"/>
                  </a:cubicBezTo>
                  <a:cubicBezTo>
                    <a:pt x="42" y="66"/>
                    <a:pt x="48" y="66"/>
                    <a:pt x="54" y="66"/>
                  </a:cubicBezTo>
                  <a:cubicBezTo>
                    <a:pt x="66" y="60"/>
                    <a:pt x="78" y="66"/>
                    <a:pt x="78" y="66"/>
                  </a:cubicBezTo>
                  <a:cubicBezTo>
                    <a:pt x="108" y="66"/>
                    <a:pt x="120" y="84"/>
                    <a:pt x="120" y="107"/>
                  </a:cubicBezTo>
                  <a:cubicBezTo>
                    <a:pt x="120" y="131"/>
                    <a:pt x="120" y="131"/>
                    <a:pt x="120" y="131"/>
                  </a:cubicBezTo>
                  <a:cubicBezTo>
                    <a:pt x="120" y="161"/>
                    <a:pt x="96" y="173"/>
                    <a:pt x="78" y="173"/>
                  </a:cubicBezTo>
                  <a:cubicBezTo>
                    <a:pt x="48" y="173"/>
                    <a:pt x="36" y="173"/>
                    <a:pt x="0" y="167"/>
                  </a:cubicBezTo>
                  <a:lnTo>
                    <a:pt x="0" y="143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624" name="Freeform 198"/>
            <p:cNvSpPr>
              <a:spLocks noChangeArrowheads="1"/>
            </p:cNvSpPr>
            <p:nvPr/>
          </p:nvSpPr>
          <p:spPr bwMode="auto">
            <a:xfrm>
              <a:off x="11502707" y="8392663"/>
              <a:ext cx="78060" cy="104986"/>
            </a:xfrm>
            <a:custGeom>
              <a:avLst/>
              <a:gdLst>
                <a:gd name="T0" fmla="*/ 42 w 127"/>
                <a:gd name="T1" fmla="*/ 0 h 174"/>
                <a:gd name="T2" fmla="*/ 42 w 127"/>
                <a:gd name="T3" fmla="*/ 0 h 174"/>
                <a:gd name="T4" fmla="*/ 120 w 127"/>
                <a:gd name="T5" fmla="*/ 6 h 174"/>
                <a:gd name="T6" fmla="*/ 120 w 127"/>
                <a:gd name="T7" fmla="*/ 30 h 174"/>
                <a:gd name="T8" fmla="*/ 60 w 127"/>
                <a:gd name="T9" fmla="*/ 30 h 174"/>
                <a:gd name="T10" fmla="*/ 36 w 127"/>
                <a:gd name="T11" fmla="*/ 72 h 174"/>
                <a:gd name="T12" fmla="*/ 84 w 127"/>
                <a:gd name="T13" fmla="*/ 66 h 174"/>
                <a:gd name="T14" fmla="*/ 126 w 127"/>
                <a:gd name="T15" fmla="*/ 107 h 174"/>
                <a:gd name="T16" fmla="*/ 126 w 127"/>
                <a:gd name="T17" fmla="*/ 131 h 174"/>
                <a:gd name="T18" fmla="*/ 84 w 127"/>
                <a:gd name="T19" fmla="*/ 173 h 174"/>
                <a:gd name="T20" fmla="*/ 48 w 127"/>
                <a:gd name="T21" fmla="*/ 173 h 174"/>
                <a:gd name="T22" fmla="*/ 0 w 127"/>
                <a:gd name="T23" fmla="*/ 84 h 174"/>
                <a:gd name="T24" fmla="*/ 42 w 127"/>
                <a:gd name="T25" fmla="*/ 0 h 174"/>
                <a:gd name="T26" fmla="*/ 60 w 127"/>
                <a:gd name="T27" fmla="*/ 143 h 174"/>
                <a:gd name="T28" fmla="*/ 60 w 127"/>
                <a:gd name="T29" fmla="*/ 143 h 174"/>
                <a:gd name="T30" fmla="*/ 78 w 127"/>
                <a:gd name="T31" fmla="*/ 143 h 174"/>
                <a:gd name="T32" fmla="*/ 90 w 127"/>
                <a:gd name="T33" fmla="*/ 125 h 174"/>
                <a:gd name="T34" fmla="*/ 90 w 127"/>
                <a:gd name="T35" fmla="*/ 113 h 174"/>
                <a:gd name="T36" fmla="*/ 78 w 127"/>
                <a:gd name="T37" fmla="*/ 95 h 174"/>
                <a:gd name="T38" fmla="*/ 36 w 127"/>
                <a:gd name="T39" fmla="*/ 95 h 174"/>
                <a:gd name="T40" fmla="*/ 60 w 127"/>
                <a:gd name="T41" fmla="*/ 143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7" h="174">
                  <a:moveTo>
                    <a:pt x="42" y="0"/>
                  </a:moveTo>
                  <a:lnTo>
                    <a:pt x="42" y="0"/>
                  </a:lnTo>
                  <a:cubicBezTo>
                    <a:pt x="66" y="0"/>
                    <a:pt x="96" y="0"/>
                    <a:pt x="120" y="6"/>
                  </a:cubicBezTo>
                  <a:cubicBezTo>
                    <a:pt x="120" y="30"/>
                    <a:pt x="120" y="30"/>
                    <a:pt x="120" y="30"/>
                  </a:cubicBezTo>
                  <a:cubicBezTo>
                    <a:pt x="60" y="30"/>
                    <a:pt x="60" y="30"/>
                    <a:pt x="60" y="30"/>
                  </a:cubicBezTo>
                  <a:cubicBezTo>
                    <a:pt x="36" y="30"/>
                    <a:pt x="36" y="54"/>
                    <a:pt x="36" y="72"/>
                  </a:cubicBezTo>
                  <a:cubicBezTo>
                    <a:pt x="48" y="72"/>
                    <a:pt x="66" y="66"/>
                    <a:pt x="84" y="66"/>
                  </a:cubicBezTo>
                  <a:cubicBezTo>
                    <a:pt x="114" y="66"/>
                    <a:pt x="126" y="84"/>
                    <a:pt x="126" y="107"/>
                  </a:cubicBezTo>
                  <a:cubicBezTo>
                    <a:pt x="126" y="131"/>
                    <a:pt x="126" y="131"/>
                    <a:pt x="126" y="131"/>
                  </a:cubicBezTo>
                  <a:cubicBezTo>
                    <a:pt x="126" y="161"/>
                    <a:pt x="108" y="173"/>
                    <a:pt x="84" y="173"/>
                  </a:cubicBezTo>
                  <a:cubicBezTo>
                    <a:pt x="48" y="173"/>
                    <a:pt x="48" y="173"/>
                    <a:pt x="48" y="173"/>
                  </a:cubicBezTo>
                  <a:cubicBezTo>
                    <a:pt x="18" y="173"/>
                    <a:pt x="0" y="155"/>
                    <a:pt x="0" y="84"/>
                  </a:cubicBezTo>
                  <a:cubicBezTo>
                    <a:pt x="0" y="18"/>
                    <a:pt x="24" y="0"/>
                    <a:pt x="42" y="0"/>
                  </a:cubicBezTo>
                  <a:close/>
                  <a:moveTo>
                    <a:pt x="60" y="143"/>
                  </a:moveTo>
                  <a:lnTo>
                    <a:pt x="60" y="143"/>
                  </a:lnTo>
                  <a:cubicBezTo>
                    <a:pt x="78" y="143"/>
                    <a:pt x="78" y="143"/>
                    <a:pt x="78" y="143"/>
                  </a:cubicBezTo>
                  <a:cubicBezTo>
                    <a:pt x="84" y="143"/>
                    <a:pt x="90" y="137"/>
                    <a:pt x="90" y="125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90" y="102"/>
                    <a:pt x="84" y="95"/>
                    <a:pt x="78" y="95"/>
                  </a:cubicBezTo>
                  <a:cubicBezTo>
                    <a:pt x="36" y="95"/>
                    <a:pt x="36" y="95"/>
                    <a:pt x="36" y="95"/>
                  </a:cubicBezTo>
                  <a:cubicBezTo>
                    <a:pt x="36" y="119"/>
                    <a:pt x="36" y="143"/>
                    <a:pt x="60" y="14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625" name="Freeform 199"/>
            <p:cNvSpPr>
              <a:spLocks noChangeArrowheads="1"/>
            </p:cNvSpPr>
            <p:nvPr/>
          </p:nvSpPr>
          <p:spPr bwMode="auto">
            <a:xfrm>
              <a:off x="11774575" y="11838342"/>
              <a:ext cx="199190" cy="201896"/>
            </a:xfrm>
            <a:custGeom>
              <a:avLst/>
              <a:gdLst>
                <a:gd name="T0" fmla="*/ 167 w 328"/>
                <a:gd name="T1" fmla="*/ 329 h 330"/>
                <a:gd name="T2" fmla="*/ 167 w 328"/>
                <a:gd name="T3" fmla="*/ 329 h 330"/>
                <a:gd name="T4" fmla="*/ 0 w 328"/>
                <a:gd name="T5" fmla="*/ 161 h 330"/>
                <a:gd name="T6" fmla="*/ 167 w 328"/>
                <a:gd name="T7" fmla="*/ 0 h 330"/>
                <a:gd name="T8" fmla="*/ 327 w 328"/>
                <a:gd name="T9" fmla="*/ 161 h 330"/>
                <a:gd name="T10" fmla="*/ 167 w 328"/>
                <a:gd name="T11" fmla="*/ 329 h 330"/>
                <a:gd name="T12" fmla="*/ 167 w 328"/>
                <a:gd name="T13" fmla="*/ 42 h 330"/>
                <a:gd name="T14" fmla="*/ 167 w 328"/>
                <a:gd name="T15" fmla="*/ 42 h 330"/>
                <a:gd name="T16" fmla="*/ 42 w 328"/>
                <a:gd name="T17" fmla="*/ 161 h 330"/>
                <a:gd name="T18" fmla="*/ 167 w 328"/>
                <a:gd name="T19" fmla="*/ 287 h 330"/>
                <a:gd name="T20" fmla="*/ 286 w 328"/>
                <a:gd name="T21" fmla="*/ 161 h 330"/>
                <a:gd name="T22" fmla="*/ 167 w 328"/>
                <a:gd name="T23" fmla="*/ 42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28" h="330">
                  <a:moveTo>
                    <a:pt x="167" y="329"/>
                  </a:moveTo>
                  <a:lnTo>
                    <a:pt x="167" y="329"/>
                  </a:lnTo>
                  <a:cubicBezTo>
                    <a:pt x="78" y="329"/>
                    <a:pt x="0" y="251"/>
                    <a:pt x="0" y="161"/>
                  </a:cubicBezTo>
                  <a:cubicBezTo>
                    <a:pt x="0" y="72"/>
                    <a:pt x="78" y="0"/>
                    <a:pt x="167" y="0"/>
                  </a:cubicBezTo>
                  <a:cubicBezTo>
                    <a:pt x="256" y="0"/>
                    <a:pt x="327" y="72"/>
                    <a:pt x="327" y="161"/>
                  </a:cubicBezTo>
                  <a:cubicBezTo>
                    <a:pt x="327" y="251"/>
                    <a:pt x="256" y="329"/>
                    <a:pt x="167" y="329"/>
                  </a:cubicBezTo>
                  <a:close/>
                  <a:moveTo>
                    <a:pt x="167" y="42"/>
                  </a:moveTo>
                  <a:lnTo>
                    <a:pt x="167" y="42"/>
                  </a:lnTo>
                  <a:cubicBezTo>
                    <a:pt x="95" y="42"/>
                    <a:pt x="42" y="95"/>
                    <a:pt x="42" y="161"/>
                  </a:cubicBezTo>
                  <a:cubicBezTo>
                    <a:pt x="42" y="233"/>
                    <a:pt x="95" y="287"/>
                    <a:pt x="167" y="287"/>
                  </a:cubicBezTo>
                  <a:cubicBezTo>
                    <a:pt x="233" y="287"/>
                    <a:pt x="286" y="233"/>
                    <a:pt x="286" y="161"/>
                  </a:cubicBezTo>
                  <a:cubicBezTo>
                    <a:pt x="286" y="95"/>
                    <a:pt x="233" y="42"/>
                    <a:pt x="167" y="4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626" name="Freeform 200"/>
            <p:cNvSpPr>
              <a:spLocks noChangeArrowheads="1"/>
            </p:cNvSpPr>
            <p:nvPr/>
          </p:nvSpPr>
          <p:spPr bwMode="auto">
            <a:xfrm>
              <a:off x="12560568" y="11838342"/>
              <a:ext cx="196499" cy="201896"/>
            </a:xfrm>
            <a:custGeom>
              <a:avLst/>
              <a:gdLst>
                <a:gd name="T0" fmla="*/ 161 w 324"/>
                <a:gd name="T1" fmla="*/ 329 h 330"/>
                <a:gd name="T2" fmla="*/ 161 w 324"/>
                <a:gd name="T3" fmla="*/ 329 h 330"/>
                <a:gd name="T4" fmla="*/ 0 w 324"/>
                <a:gd name="T5" fmla="*/ 161 h 330"/>
                <a:gd name="T6" fmla="*/ 161 w 324"/>
                <a:gd name="T7" fmla="*/ 0 h 330"/>
                <a:gd name="T8" fmla="*/ 323 w 324"/>
                <a:gd name="T9" fmla="*/ 161 h 330"/>
                <a:gd name="T10" fmla="*/ 161 w 324"/>
                <a:gd name="T11" fmla="*/ 329 h 330"/>
                <a:gd name="T12" fmla="*/ 161 w 324"/>
                <a:gd name="T13" fmla="*/ 42 h 330"/>
                <a:gd name="T14" fmla="*/ 161 w 324"/>
                <a:gd name="T15" fmla="*/ 42 h 330"/>
                <a:gd name="T16" fmla="*/ 36 w 324"/>
                <a:gd name="T17" fmla="*/ 161 h 330"/>
                <a:gd name="T18" fmla="*/ 161 w 324"/>
                <a:gd name="T19" fmla="*/ 287 h 330"/>
                <a:gd name="T20" fmla="*/ 281 w 324"/>
                <a:gd name="T21" fmla="*/ 161 h 330"/>
                <a:gd name="T22" fmla="*/ 161 w 324"/>
                <a:gd name="T23" fmla="*/ 42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24" h="330">
                  <a:moveTo>
                    <a:pt x="161" y="329"/>
                  </a:moveTo>
                  <a:lnTo>
                    <a:pt x="161" y="329"/>
                  </a:lnTo>
                  <a:cubicBezTo>
                    <a:pt x="72" y="329"/>
                    <a:pt x="0" y="251"/>
                    <a:pt x="0" y="161"/>
                  </a:cubicBezTo>
                  <a:cubicBezTo>
                    <a:pt x="0" y="72"/>
                    <a:pt x="72" y="0"/>
                    <a:pt x="161" y="0"/>
                  </a:cubicBezTo>
                  <a:cubicBezTo>
                    <a:pt x="251" y="0"/>
                    <a:pt x="323" y="72"/>
                    <a:pt x="323" y="161"/>
                  </a:cubicBezTo>
                  <a:cubicBezTo>
                    <a:pt x="323" y="251"/>
                    <a:pt x="251" y="329"/>
                    <a:pt x="161" y="329"/>
                  </a:cubicBezTo>
                  <a:close/>
                  <a:moveTo>
                    <a:pt x="161" y="42"/>
                  </a:moveTo>
                  <a:lnTo>
                    <a:pt x="161" y="42"/>
                  </a:lnTo>
                  <a:cubicBezTo>
                    <a:pt x="96" y="42"/>
                    <a:pt x="36" y="95"/>
                    <a:pt x="36" y="161"/>
                  </a:cubicBezTo>
                  <a:cubicBezTo>
                    <a:pt x="36" y="233"/>
                    <a:pt x="96" y="287"/>
                    <a:pt x="161" y="287"/>
                  </a:cubicBezTo>
                  <a:cubicBezTo>
                    <a:pt x="227" y="287"/>
                    <a:pt x="281" y="233"/>
                    <a:pt x="281" y="161"/>
                  </a:cubicBezTo>
                  <a:cubicBezTo>
                    <a:pt x="281" y="95"/>
                    <a:pt x="227" y="42"/>
                    <a:pt x="161" y="4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627" name="Freeform 201"/>
            <p:cNvSpPr>
              <a:spLocks noChangeArrowheads="1"/>
            </p:cNvSpPr>
            <p:nvPr/>
          </p:nvSpPr>
          <p:spPr bwMode="auto">
            <a:xfrm>
              <a:off x="11992609" y="11859879"/>
              <a:ext cx="562577" cy="91526"/>
            </a:xfrm>
            <a:custGeom>
              <a:avLst/>
              <a:gdLst>
                <a:gd name="T0" fmla="*/ 879 w 922"/>
                <a:gd name="T1" fmla="*/ 113 h 150"/>
                <a:gd name="T2" fmla="*/ 879 w 922"/>
                <a:gd name="T3" fmla="*/ 113 h 150"/>
                <a:gd name="T4" fmla="*/ 921 w 922"/>
                <a:gd name="T5" fmla="*/ 0 h 150"/>
                <a:gd name="T6" fmla="*/ 0 w 922"/>
                <a:gd name="T7" fmla="*/ 0 h 150"/>
                <a:gd name="T8" fmla="*/ 0 w 922"/>
                <a:gd name="T9" fmla="*/ 149 h 150"/>
                <a:gd name="T10" fmla="*/ 879 w 922"/>
                <a:gd name="T11" fmla="*/ 149 h 150"/>
                <a:gd name="T12" fmla="*/ 879 w 922"/>
                <a:gd name="T13" fmla="*/ 113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22" h="150">
                  <a:moveTo>
                    <a:pt x="879" y="113"/>
                  </a:moveTo>
                  <a:lnTo>
                    <a:pt x="879" y="113"/>
                  </a:lnTo>
                  <a:cubicBezTo>
                    <a:pt x="879" y="71"/>
                    <a:pt x="891" y="30"/>
                    <a:pt x="92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879" y="149"/>
                    <a:pt x="879" y="149"/>
                    <a:pt x="879" y="149"/>
                  </a:cubicBezTo>
                  <a:cubicBezTo>
                    <a:pt x="879" y="137"/>
                    <a:pt x="879" y="125"/>
                    <a:pt x="879" y="11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628" name="Freeform 202"/>
            <p:cNvSpPr>
              <a:spLocks noChangeArrowheads="1"/>
            </p:cNvSpPr>
            <p:nvPr/>
          </p:nvSpPr>
          <p:spPr bwMode="auto">
            <a:xfrm>
              <a:off x="11642679" y="11593378"/>
              <a:ext cx="293402" cy="358027"/>
            </a:xfrm>
            <a:custGeom>
              <a:avLst/>
              <a:gdLst>
                <a:gd name="T0" fmla="*/ 216 w 479"/>
                <a:gd name="T1" fmla="*/ 0 h 587"/>
                <a:gd name="T2" fmla="*/ 216 w 479"/>
                <a:gd name="T3" fmla="*/ 0 h 587"/>
                <a:gd name="T4" fmla="*/ 0 w 479"/>
                <a:gd name="T5" fmla="*/ 269 h 587"/>
                <a:gd name="T6" fmla="*/ 0 w 479"/>
                <a:gd name="T7" fmla="*/ 586 h 587"/>
                <a:gd name="T8" fmla="*/ 174 w 479"/>
                <a:gd name="T9" fmla="*/ 586 h 587"/>
                <a:gd name="T10" fmla="*/ 174 w 479"/>
                <a:gd name="T11" fmla="*/ 550 h 587"/>
                <a:gd name="T12" fmla="*/ 371 w 479"/>
                <a:gd name="T13" fmla="*/ 359 h 587"/>
                <a:gd name="T14" fmla="*/ 478 w 479"/>
                <a:gd name="T15" fmla="*/ 389 h 587"/>
                <a:gd name="T16" fmla="*/ 478 w 479"/>
                <a:gd name="T17" fmla="*/ 0 h 587"/>
                <a:gd name="T18" fmla="*/ 216 w 479"/>
                <a:gd name="T19" fmla="*/ 0 h 587"/>
                <a:gd name="T20" fmla="*/ 335 w 479"/>
                <a:gd name="T21" fmla="*/ 263 h 587"/>
                <a:gd name="T22" fmla="*/ 335 w 479"/>
                <a:gd name="T23" fmla="*/ 263 h 587"/>
                <a:gd name="T24" fmla="*/ 90 w 479"/>
                <a:gd name="T25" fmla="*/ 263 h 587"/>
                <a:gd name="T26" fmla="*/ 258 w 479"/>
                <a:gd name="T27" fmla="*/ 54 h 587"/>
                <a:gd name="T28" fmla="*/ 335 w 479"/>
                <a:gd name="T29" fmla="*/ 60 h 587"/>
                <a:gd name="T30" fmla="*/ 335 w 479"/>
                <a:gd name="T31" fmla="*/ 263 h 5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79" h="587">
                  <a:moveTo>
                    <a:pt x="216" y="0"/>
                  </a:moveTo>
                  <a:lnTo>
                    <a:pt x="216" y="0"/>
                  </a:lnTo>
                  <a:cubicBezTo>
                    <a:pt x="0" y="269"/>
                    <a:pt x="216" y="0"/>
                    <a:pt x="0" y="269"/>
                  </a:cubicBezTo>
                  <a:cubicBezTo>
                    <a:pt x="0" y="586"/>
                    <a:pt x="0" y="586"/>
                    <a:pt x="0" y="586"/>
                  </a:cubicBezTo>
                  <a:cubicBezTo>
                    <a:pt x="174" y="586"/>
                    <a:pt x="174" y="586"/>
                    <a:pt x="174" y="586"/>
                  </a:cubicBezTo>
                  <a:cubicBezTo>
                    <a:pt x="174" y="574"/>
                    <a:pt x="174" y="562"/>
                    <a:pt x="174" y="550"/>
                  </a:cubicBezTo>
                  <a:cubicBezTo>
                    <a:pt x="174" y="443"/>
                    <a:pt x="264" y="359"/>
                    <a:pt x="371" y="359"/>
                  </a:cubicBezTo>
                  <a:cubicBezTo>
                    <a:pt x="407" y="359"/>
                    <a:pt x="449" y="371"/>
                    <a:pt x="478" y="389"/>
                  </a:cubicBezTo>
                  <a:cubicBezTo>
                    <a:pt x="478" y="0"/>
                    <a:pt x="478" y="0"/>
                    <a:pt x="478" y="0"/>
                  </a:cubicBezTo>
                  <a:lnTo>
                    <a:pt x="216" y="0"/>
                  </a:lnTo>
                  <a:close/>
                  <a:moveTo>
                    <a:pt x="335" y="263"/>
                  </a:moveTo>
                  <a:lnTo>
                    <a:pt x="335" y="263"/>
                  </a:lnTo>
                  <a:cubicBezTo>
                    <a:pt x="90" y="263"/>
                    <a:pt x="90" y="263"/>
                    <a:pt x="90" y="263"/>
                  </a:cubicBezTo>
                  <a:cubicBezTo>
                    <a:pt x="258" y="54"/>
                    <a:pt x="258" y="54"/>
                    <a:pt x="258" y="54"/>
                  </a:cubicBezTo>
                  <a:cubicBezTo>
                    <a:pt x="335" y="60"/>
                    <a:pt x="335" y="60"/>
                    <a:pt x="335" y="60"/>
                  </a:cubicBezTo>
                  <a:lnTo>
                    <a:pt x="335" y="26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629" name="Freeform 203"/>
            <p:cNvSpPr>
              <a:spLocks noChangeArrowheads="1"/>
            </p:cNvSpPr>
            <p:nvPr/>
          </p:nvSpPr>
          <p:spPr bwMode="auto">
            <a:xfrm>
              <a:off x="11825719" y="11889489"/>
              <a:ext cx="99594" cy="99601"/>
            </a:xfrm>
            <a:custGeom>
              <a:avLst/>
              <a:gdLst>
                <a:gd name="T0" fmla="*/ 161 w 162"/>
                <a:gd name="T1" fmla="*/ 77 h 162"/>
                <a:gd name="T2" fmla="*/ 161 w 162"/>
                <a:gd name="T3" fmla="*/ 77 h 162"/>
                <a:gd name="T4" fmla="*/ 84 w 162"/>
                <a:gd name="T5" fmla="*/ 161 h 162"/>
                <a:gd name="T6" fmla="*/ 0 w 162"/>
                <a:gd name="T7" fmla="*/ 77 h 162"/>
                <a:gd name="T8" fmla="*/ 84 w 162"/>
                <a:gd name="T9" fmla="*/ 0 h 162"/>
                <a:gd name="T10" fmla="*/ 161 w 162"/>
                <a:gd name="T11" fmla="*/ 77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2" h="162">
                  <a:moveTo>
                    <a:pt x="161" y="77"/>
                  </a:moveTo>
                  <a:lnTo>
                    <a:pt x="161" y="77"/>
                  </a:lnTo>
                  <a:cubicBezTo>
                    <a:pt x="161" y="125"/>
                    <a:pt x="126" y="161"/>
                    <a:pt x="84" y="161"/>
                  </a:cubicBezTo>
                  <a:cubicBezTo>
                    <a:pt x="36" y="161"/>
                    <a:pt x="0" y="125"/>
                    <a:pt x="0" y="77"/>
                  </a:cubicBezTo>
                  <a:cubicBezTo>
                    <a:pt x="0" y="35"/>
                    <a:pt x="36" y="0"/>
                    <a:pt x="84" y="0"/>
                  </a:cubicBezTo>
                  <a:cubicBezTo>
                    <a:pt x="126" y="0"/>
                    <a:pt x="161" y="35"/>
                    <a:pt x="161" y="7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630" name="Freeform 204"/>
            <p:cNvSpPr>
              <a:spLocks noChangeArrowheads="1"/>
            </p:cNvSpPr>
            <p:nvPr/>
          </p:nvSpPr>
          <p:spPr bwMode="auto">
            <a:xfrm>
              <a:off x="12606330" y="11889489"/>
              <a:ext cx="99594" cy="99601"/>
            </a:xfrm>
            <a:custGeom>
              <a:avLst/>
              <a:gdLst>
                <a:gd name="T0" fmla="*/ 161 w 162"/>
                <a:gd name="T1" fmla="*/ 77 h 162"/>
                <a:gd name="T2" fmla="*/ 161 w 162"/>
                <a:gd name="T3" fmla="*/ 77 h 162"/>
                <a:gd name="T4" fmla="*/ 83 w 162"/>
                <a:gd name="T5" fmla="*/ 161 h 162"/>
                <a:gd name="T6" fmla="*/ 0 w 162"/>
                <a:gd name="T7" fmla="*/ 77 h 162"/>
                <a:gd name="T8" fmla="*/ 83 w 162"/>
                <a:gd name="T9" fmla="*/ 0 h 162"/>
                <a:gd name="T10" fmla="*/ 161 w 162"/>
                <a:gd name="T11" fmla="*/ 77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2" h="162">
                  <a:moveTo>
                    <a:pt x="161" y="77"/>
                  </a:moveTo>
                  <a:lnTo>
                    <a:pt x="161" y="77"/>
                  </a:lnTo>
                  <a:cubicBezTo>
                    <a:pt x="161" y="125"/>
                    <a:pt x="125" y="161"/>
                    <a:pt x="83" y="161"/>
                  </a:cubicBezTo>
                  <a:cubicBezTo>
                    <a:pt x="36" y="161"/>
                    <a:pt x="0" y="125"/>
                    <a:pt x="0" y="77"/>
                  </a:cubicBezTo>
                  <a:cubicBezTo>
                    <a:pt x="0" y="35"/>
                    <a:pt x="36" y="0"/>
                    <a:pt x="83" y="0"/>
                  </a:cubicBezTo>
                  <a:cubicBezTo>
                    <a:pt x="125" y="0"/>
                    <a:pt x="161" y="35"/>
                    <a:pt x="161" y="7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631" name="Freeform 205"/>
            <p:cNvSpPr>
              <a:spLocks noChangeArrowheads="1"/>
            </p:cNvSpPr>
            <p:nvPr/>
          </p:nvSpPr>
          <p:spPr bwMode="auto">
            <a:xfrm>
              <a:off x="11992607" y="11388789"/>
              <a:ext cx="737544" cy="417250"/>
            </a:xfrm>
            <a:custGeom>
              <a:avLst/>
              <a:gdLst>
                <a:gd name="T0" fmla="*/ 0 w 1209"/>
                <a:gd name="T1" fmla="*/ 0 h 682"/>
                <a:gd name="T2" fmla="*/ 0 w 1209"/>
                <a:gd name="T3" fmla="*/ 681 h 682"/>
                <a:gd name="T4" fmla="*/ 1208 w 1209"/>
                <a:gd name="T5" fmla="*/ 681 h 682"/>
                <a:gd name="T6" fmla="*/ 1208 w 1209"/>
                <a:gd name="T7" fmla="*/ 0 h 682"/>
                <a:gd name="T8" fmla="*/ 0 w 1209"/>
                <a:gd name="T9" fmla="*/ 0 h 682"/>
                <a:gd name="T10" fmla="*/ 311 w 1209"/>
                <a:gd name="T11" fmla="*/ 490 h 682"/>
                <a:gd name="T12" fmla="*/ 186 w 1209"/>
                <a:gd name="T13" fmla="*/ 490 h 682"/>
                <a:gd name="T14" fmla="*/ 186 w 1209"/>
                <a:gd name="T15" fmla="*/ 101 h 682"/>
                <a:gd name="T16" fmla="*/ 311 w 1209"/>
                <a:gd name="T17" fmla="*/ 101 h 682"/>
                <a:gd name="T18" fmla="*/ 311 w 1209"/>
                <a:gd name="T19" fmla="*/ 490 h 682"/>
                <a:gd name="T20" fmla="*/ 550 w 1209"/>
                <a:gd name="T21" fmla="*/ 490 h 682"/>
                <a:gd name="T22" fmla="*/ 425 w 1209"/>
                <a:gd name="T23" fmla="*/ 490 h 682"/>
                <a:gd name="T24" fmla="*/ 425 w 1209"/>
                <a:gd name="T25" fmla="*/ 101 h 682"/>
                <a:gd name="T26" fmla="*/ 550 w 1209"/>
                <a:gd name="T27" fmla="*/ 101 h 682"/>
                <a:gd name="T28" fmla="*/ 550 w 1209"/>
                <a:gd name="T29" fmla="*/ 490 h 682"/>
                <a:gd name="T30" fmla="*/ 783 w 1209"/>
                <a:gd name="T31" fmla="*/ 490 h 682"/>
                <a:gd name="T32" fmla="*/ 658 w 1209"/>
                <a:gd name="T33" fmla="*/ 490 h 682"/>
                <a:gd name="T34" fmla="*/ 658 w 1209"/>
                <a:gd name="T35" fmla="*/ 101 h 682"/>
                <a:gd name="T36" fmla="*/ 783 w 1209"/>
                <a:gd name="T37" fmla="*/ 101 h 682"/>
                <a:gd name="T38" fmla="*/ 783 w 1209"/>
                <a:gd name="T39" fmla="*/ 490 h 682"/>
                <a:gd name="T40" fmla="*/ 1023 w 1209"/>
                <a:gd name="T41" fmla="*/ 490 h 682"/>
                <a:gd name="T42" fmla="*/ 897 w 1209"/>
                <a:gd name="T43" fmla="*/ 490 h 682"/>
                <a:gd name="T44" fmla="*/ 897 w 1209"/>
                <a:gd name="T45" fmla="*/ 101 h 682"/>
                <a:gd name="T46" fmla="*/ 1023 w 1209"/>
                <a:gd name="T47" fmla="*/ 101 h 682"/>
                <a:gd name="T48" fmla="*/ 1023 w 1209"/>
                <a:gd name="T49" fmla="*/ 490 h 6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09" h="682">
                  <a:moveTo>
                    <a:pt x="0" y="0"/>
                  </a:moveTo>
                  <a:lnTo>
                    <a:pt x="0" y="681"/>
                  </a:lnTo>
                  <a:lnTo>
                    <a:pt x="1208" y="681"/>
                  </a:lnTo>
                  <a:lnTo>
                    <a:pt x="1208" y="0"/>
                  </a:lnTo>
                  <a:lnTo>
                    <a:pt x="0" y="0"/>
                  </a:lnTo>
                  <a:close/>
                  <a:moveTo>
                    <a:pt x="311" y="490"/>
                  </a:moveTo>
                  <a:lnTo>
                    <a:pt x="186" y="490"/>
                  </a:lnTo>
                  <a:lnTo>
                    <a:pt x="186" y="101"/>
                  </a:lnTo>
                  <a:lnTo>
                    <a:pt x="311" y="101"/>
                  </a:lnTo>
                  <a:lnTo>
                    <a:pt x="311" y="490"/>
                  </a:lnTo>
                  <a:close/>
                  <a:moveTo>
                    <a:pt x="550" y="490"/>
                  </a:moveTo>
                  <a:lnTo>
                    <a:pt x="425" y="490"/>
                  </a:lnTo>
                  <a:lnTo>
                    <a:pt x="425" y="101"/>
                  </a:lnTo>
                  <a:lnTo>
                    <a:pt x="550" y="101"/>
                  </a:lnTo>
                  <a:lnTo>
                    <a:pt x="550" y="490"/>
                  </a:lnTo>
                  <a:close/>
                  <a:moveTo>
                    <a:pt x="783" y="490"/>
                  </a:moveTo>
                  <a:lnTo>
                    <a:pt x="658" y="490"/>
                  </a:lnTo>
                  <a:lnTo>
                    <a:pt x="658" y="101"/>
                  </a:lnTo>
                  <a:lnTo>
                    <a:pt x="783" y="101"/>
                  </a:lnTo>
                  <a:lnTo>
                    <a:pt x="783" y="490"/>
                  </a:lnTo>
                  <a:close/>
                  <a:moveTo>
                    <a:pt x="1023" y="490"/>
                  </a:moveTo>
                  <a:lnTo>
                    <a:pt x="897" y="490"/>
                  </a:lnTo>
                  <a:lnTo>
                    <a:pt x="897" y="101"/>
                  </a:lnTo>
                  <a:lnTo>
                    <a:pt x="1023" y="101"/>
                  </a:lnTo>
                  <a:lnTo>
                    <a:pt x="1023" y="49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632" name="Freeform 206"/>
            <p:cNvSpPr>
              <a:spLocks noChangeArrowheads="1"/>
            </p:cNvSpPr>
            <p:nvPr/>
          </p:nvSpPr>
          <p:spPr bwMode="auto">
            <a:xfrm>
              <a:off x="16003334" y="8645703"/>
              <a:ext cx="473751" cy="818349"/>
            </a:xfrm>
            <a:custGeom>
              <a:avLst/>
              <a:gdLst>
                <a:gd name="T0" fmla="*/ 706 w 778"/>
                <a:gd name="T1" fmla="*/ 0 h 1340"/>
                <a:gd name="T2" fmla="*/ 706 w 778"/>
                <a:gd name="T3" fmla="*/ 0 h 1340"/>
                <a:gd name="T4" fmla="*/ 66 w 778"/>
                <a:gd name="T5" fmla="*/ 0 h 1340"/>
                <a:gd name="T6" fmla="*/ 0 w 778"/>
                <a:gd name="T7" fmla="*/ 66 h 1340"/>
                <a:gd name="T8" fmla="*/ 0 w 778"/>
                <a:gd name="T9" fmla="*/ 1268 h 1340"/>
                <a:gd name="T10" fmla="*/ 66 w 778"/>
                <a:gd name="T11" fmla="*/ 1339 h 1340"/>
                <a:gd name="T12" fmla="*/ 706 w 778"/>
                <a:gd name="T13" fmla="*/ 1339 h 1340"/>
                <a:gd name="T14" fmla="*/ 777 w 778"/>
                <a:gd name="T15" fmla="*/ 1268 h 1340"/>
                <a:gd name="T16" fmla="*/ 777 w 778"/>
                <a:gd name="T17" fmla="*/ 66 h 1340"/>
                <a:gd name="T18" fmla="*/ 706 w 778"/>
                <a:gd name="T19" fmla="*/ 0 h 1340"/>
                <a:gd name="T20" fmla="*/ 186 w 778"/>
                <a:gd name="T21" fmla="*/ 60 h 1340"/>
                <a:gd name="T22" fmla="*/ 186 w 778"/>
                <a:gd name="T23" fmla="*/ 60 h 1340"/>
                <a:gd name="T24" fmla="*/ 622 w 778"/>
                <a:gd name="T25" fmla="*/ 60 h 1340"/>
                <a:gd name="T26" fmla="*/ 622 w 778"/>
                <a:gd name="T27" fmla="*/ 96 h 1340"/>
                <a:gd name="T28" fmla="*/ 186 w 778"/>
                <a:gd name="T29" fmla="*/ 96 h 1340"/>
                <a:gd name="T30" fmla="*/ 186 w 778"/>
                <a:gd name="T31" fmla="*/ 60 h 1340"/>
                <a:gd name="T32" fmla="*/ 401 w 778"/>
                <a:gd name="T33" fmla="*/ 1274 h 1340"/>
                <a:gd name="T34" fmla="*/ 401 w 778"/>
                <a:gd name="T35" fmla="*/ 1274 h 1340"/>
                <a:gd name="T36" fmla="*/ 323 w 778"/>
                <a:gd name="T37" fmla="*/ 1202 h 1340"/>
                <a:gd name="T38" fmla="*/ 401 w 778"/>
                <a:gd name="T39" fmla="*/ 1130 h 1340"/>
                <a:gd name="T40" fmla="*/ 472 w 778"/>
                <a:gd name="T41" fmla="*/ 1202 h 1340"/>
                <a:gd name="T42" fmla="*/ 401 w 778"/>
                <a:gd name="T43" fmla="*/ 1274 h 1340"/>
                <a:gd name="T44" fmla="*/ 706 w 778"/>
                <a:gd name="T45" fmla="*/ 1076 h 1340"/>
                <a:gd name="T46" fmla="*/ 706 w 778"/>
                <a:gd name="T47" fmla="*/ 1076 h 1340"/>
                <a:gd name="T48" fmla="*/ 72 w 778"/>
                <a:gd name="T49" fmla="*/ 1076 h 1340"/>
                <a:gd name="T50" fmla="*/ 72 w 778"/>
                <a:gd name="T51" fmla="*/ 168 h 1340"/>
                <a:gd name="T52" fmla="*/ 706 w 778"/>
                <a:gd name="T53" fmla="*/ 168 h 1340"/>
                <a:gd name="T54" fmla="*/ 706 w 778"/>
                <a:gd name="T55" fmla="*/ 1076 h 1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778" h="1340">
                  <a:moveTo>
                    <a:pt x="706" y="0"/>
                  </a:moveTo>
                  <a:lnTo>
                    <a:pt x="706" y="0"/>
                  </a:lnTo>
                  <a:cubicBezTo>
                    <a:pt x="66" y="0"/>
                    <a:pt x="66" y="0"/>
                    <a:pt x="66" y="0"/>
                  </a:cubicBezTo>
                  <a:cubicBezTo>
                    <a:pt x="30" y="0"/>
                    <a:pt x="0" y="30"/>
                    <a:pt x="0" y="66"/>
                  </a:cubicBezTo>
                  <a:cubicBezTo>
                    <a:pt x="0" y="1268"/>
                    <a:pt x="0" y="1268"/>
                    <a:pt x="0" y="1268"/>
                  </a:cubicBezTo>
                  <a:cubicBezTo>
                    <a:pt x="0" y="1309"/>
                    <a:pt x="30" y="1339"/>
                    <a:pt x="66" y="1339"/>
                  </a:cubicBezTo>
                  <a:cubicBezTo>
                    <a:pt x="706" y="1339"/>
                    <a:pt x="706" y="1339"/>
                    <a:pt x="706" y="1339"/>
                  </a:cubicBezTo>
                  <a:cubicBezTo>
                    <a:pt x="748" y="1339"/>
                    <a:pt x="777" y="1309"/>
                    <a:pt x="777" y="1268"/>
                  </a:cubicBezTo>
                  <a:cubicBezTo>
                    <a:pt x="777" y="66"/>
                    <a:pt x="777" y="66"/>
                    <a:pt x="777" y="66"/>
                  </a:cubicBezTo>
                  <a:cubicBezTo>
                    <a:pt x="777" y="30"/>
                    <a:pt x="748" y="0"/>
                    <a:pt x="706" y="0"/>
                  </a:cubicBezTo>
                  <a:close/>
                  <a:moveTo>
                    <a:pt x="186" y="60"/>
                  </a:moveTo>
                  <a:lnTo>
                    <a:pt x="186" y="60"/>
                  </a:lnTo>
                  <a:cubicBezTo>
                    <a:pt x="622" y="60"/>
                    <a:pt x="622" y="60"/>
                    <a:pt x="622" y="60"/>
                  </a:cubicBezTo>
                  <a:cubicBezTo>
                    <a:pt x="622" y="96"/>
                    <a:pt x="622" y="96"/>
                    <a:pt x="622" y="96"/>
                  </a:cubicBezTo>
                  <a:cubicBezTo>
                    <a:pt x="186" y="96"/>
                    <a:pt x="186" y="96"/>
                    <a:pt x="186" y="96"/>
                  </a:cubicBezTo>
                  <a:lnTo>
                    <a:pt x="186" y="60"/>
                  </a:lnTo>
                  <a:close/>
                  <a:moveTo>
                    <a:pt x="401" y="1274"/>
                  </a:moveTo>
                  <a:lnTo>
                    <a:pt x="401" y="1274"/>
                  </a:lnTo>
                  <a:cubicBezTo>
                    <a:pt x="359" y="1274"/>
                    <a:pt x="323" y="1244"/>
                    <a:pt x="323" y="1202"/>
                  </a:cubicBezTo>
                  <a:cubicBezTo>
                    <a:pt x="323" y="1160"/>
                    <a:pt x="359" y="1130"/>
                    <a:pt x="401" y="1130"/>
                  </a:cubicBezTo>
                  <a:cubicBezTo>
                    <a:pt x="437" y="1130"/>
                    <a:pt x="472" y="1160"/>
                    <a:pt x="472" y="1202"/>
                  </a:cubicBezTo>
                  <a:cubicBezTo>
                    <a:pt x="472" y="1244"/>
                    <a:pt x="437" y="1274"/>
                    <a:pt x="401" y="1274"/>
                  </a:cubicBezTo>
                  <a:close/>
                  <a:moveTo>
                    <a:pt x="706" y="1076"/>
                  </a:moveTo>
                  <a:lnTo>
                    <a:pt x="706" y="1076"/>
                  </a:lnTo>
                  <a:cubicBezTo>
                    <a:pt x="72" y="1076"/>
                    <a:pt x="72" y="1076"/>
                    <a:pt x="72" y="1076"/>
                  </a:cubicBezTo>
                  <a:cubicBezTo>
                    <a:pt x="72" y="168"/>
                    <a:pt x="72" y="168"/>
                    <a:pt x="72" y="168"/>
                  </a:cubicBezTo>
                  <a:cubicBezTo>
                    <a:pt x="706" y="168"/>
                    <a:pt x="706" y="168"/>
                    <a:pt x="706" y="168"/>
                  </a:cubicBezTo>
                  <a:lnTo>
                    <a:pt x="706" y="107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Roboto Light" charset="0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2438988" y="8661884"/>
            <a:ext cx="12188825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spc="150" dirty="0">
                <a:solidFill>
                  <a:schemeClr val="accent2">
                    <a:lumMod val="60000"/>
                    <a:lumOff val="40000"/>
                  </a:schemeClr>
                </a:solidFill>
                <a:latin typeface="Roboto"/>
                <a:ea typeface="ＭＳ Ｐゴシック" charset="0"/>
                <a:cs typeface="Source Sans Pro"/>
                <a:sym typeface="Bebas Neue" charset="0"/>
              </a:rPr>
              <a:t>Teh Kaixin</a:t>
            </a:r>
          </a:p>
          <a:p>
            <a:pPr>
              <a:lnSpc>
                <a:spcPct val="150000"/>
              </a:lnSpc>
            </a:pPr>
            <a:r>
              <a:rPr lang="en-US" spc="150" dirty="0">
                <a:solidFill>
                  <a:schemeClr val="accent2">
                    <a:lumMod val="60000"/>
                    <a:lumOff val="40000"/>
                  </a:schemeClr>
                </a:solidFill>
                <a:latin typeface="Roboto"/>
                <a:ea typeface="ＭＳ Ｐゴシック" charset="0"/>
                <a:cs typeface="Source Sans Pro"/>
                <a:sym typeface="Bebas Neue" charset="0"/>
              </a:rPr>
              <a:t>Nicole Goh</a:t>
            </a:r>
          </a:p>
          <a:p>
            <a:pPr>
              <a:lnSpc>
                <a:spcPct val="150000"/>
              </a:lnSpc>
            </a:pPr>
            <a:r>
              <a:rPr lang="en-US" spc="150" dirty="0">
                <a:solidFill>
                  <a:schemeClr val="accent2">
                    <a:lumMod val="60000"/>
                    <a:lumOff val="40000"/>
                  </a:schemeClr>
                </a:solidFill>
                <a:latin typeface="Roboto"/>
                <a:ea typeface="ＭＳ Ｐゴシック" charset="0"/>
                <a:cs typeface="Source Sans Pro"/>
                <a:sym typeface="Bebas Neue" charset="0"/>
              </a:rPr>
              <a:t>Sean Kwok</a:t>
            </a:r>
          </a:p>
          <a:p>
            <a:pPr>
              <a:lnSpc>
                <a:spcPct val="150000"/>
              </a:lnSpc>
            </a:pPr>
            <a:r>
              <a:rPr lang="en-US" spc="150" dirty="0">
                <a:solidFill>
                  <a:schemeClr val="accent2">
                    <a:lumMod val="60000"/>
                    <a:lumOff val="40000"/>
                  </a:schemeClr>
                </a:solidFill>
                <a:latin typeface="Roboto"/>
                <a:ea typeface="ＭＳ Ｐゴシック" charset="0"/>
                <a:cs typeface="Source Sans Pro"/>
                <a:sym typeface="Bebas Neue" charset="0"/>
              </a:rPr>
              <a:t>Nabilah </a:t>
            </a:r>
            <a:r>
              <a:rPr lang="en-US" spc="15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Roboto"/>
                <a:ea typeface="ＭＳ Ｐゴシック" charset="0"/>
                <a:cs typeface="Source Sans Pro"/>
                <a:sym typeface="Bebas Neue" charset="0"/>
              </a:rPr>
              <a:t>Banu</a:t>
            </a:r>
            <a:r>
              <a:rPr lang="en-US" spc="150" dirty="0">
                <a:solidFill>
                  <a:schemeClr val="accent2">
                    <a:lumMod val="60000"/>
                    <a:lumOff val="40000"/>
                  </a:schemeClr>
                </a:solidFill>
                <a:latin typeface="Roboto"/>
                <a:ea typeface="ＭＳ Ｐゴシック" charset="0"/>
                <a:cs typeface="Source Sans Pro"/>
                <a:sym typeface="Bebas Neue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pc="15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Roboto"/>
                <a:ea typeface="ＭＳ Ｐゴシック" charset="0"/>
                <a:cs typeface="Source Sans Pro"/>
                <a:sym typeface="Bebas Neue" charset="0"/>
              </a:rPr>
              <a:t>Chien</a:t>
            </a:r>
            <a:r>
              <a:rPr lang="en-US" spc="150" dirty="0">
                <a:solidFill>
                  <a:schemeClr val="accent2">
                    <a:lumMod val="60000"/>
                    <a:lumOff val="40000"/>
                  </a:schemeClr>
                </a:solidFill>
                <a:latin typeface="Roboto"/>
                <a:ea typeface="ＭＳ Ｐゴシック" charset="0"/>
                <a:cs typeface="Source Sans Pro"/>
                <a:sym typeface="Bebas Neue" charset="0"/>
              </a:rPr>
              <a:t> Shu Yan</a:t>
            </a:r>
          </a:p>
        </p:txBody>
      </p:sp>
    </p:spTree>
    <p:extLst>
      <p:ext uri="{BB962C8B-B14F-4D97-AF65-F5344CB8AC3E}">
        <p14:creationId xmlns:p14="http://schemas.microsoft.com/office/powerpoint/2010/main" val="1397208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0526" y="3286125"/>
            <a:ext cx="10732387" cy="9887774"/>
          </a:xfrm>
          <a:prstGeom prst="rect">
            <a:avLst/>
          </a:prstGeom>
        </p:spPr>
      </p:pic>
      <p:sp>
        <p:nvSpPr>
          <p:cNvPr id="39" name="Rectangle 38"/>
          <p:cNvSpPr>
            <a:spLocks/>
          </p:cNvSpPr>
          <p:nvPr/>
        </p:nvSpPr>
        <p:spPr bwMode="auto">
          <a:xfrm>
            <a:off x="8160048" y="5773539"/>
            <a:ext cx="8482900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7600" dirty="0">
                <a:solidFill>
                  <a:schemeClr val="tx2"/>
                </a:solidFill>
                <a:latin typeface="Axure Handwriting" panose="020B0402020200020204" pitchFamily="34" charset="0"/>
                <a:ea typeface="ＭＳ Ｐゴシック" charset="0"/>
                <a:cs typeface="ＭＳ Ｐゴシック" charset="0"/>
                <a:sym typeface="Bebas Neue" charset="0"/>
              </a:rPr>
              <a:t>DEMONSTRATION</a:t>
            </a:r>
          </a:p>
        </p:txBody>
      </p:sp>
    </p:spTree>
    <p:extLst>
      <p:ext uri="{BB962C8B-B14F-4D97-AF65-F5344CB8AC3E}">
        <p14:creationId xmlns:p14="http://schemas.microsoft.com/office/powerpoint/2010/main" val="5453430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/>
          </p:cNvSpPr>
          <p:nvPr/>
        </p:nvSpPr>
        <p:spPr bwMode="auto">
          <a:xfrm>
            <a:off x="7615089" y="1058664"/>
            <a:ext cx="9149941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7600" dirty="0">
                <a:solidFill>
                  <a:srgbClr val="182028"/>
                </a:solidFill>
                <a:latin typeface="Axure Handwriting" panose="020B0402020200020204" pitchFamily="34" charset="0"/>
                <a:ea typeface="ＭＳ Ｐゴシック" charset="0"/>
                <a:cs typeface="ＭＳ Ｐゴシック" charset="0"/>
                <a:sym typeface="Bebas Neue" charset="0"/>
              </a:rPr>
              <a:t>Architecture Diagram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11792054" y="2291140"/>
            <a:ext cx="799891" cy="190500"/>
            <a:chOff x="1942594" y="2781300"/>
            <a:chExt cx="799891" cy="190500"/>
          </a:xfrm>
          <a:solidFill>
            <a:schemeClr val="bg1">
              <a:lumMod val="85000"/>
            </a:schemeClr>
          </a:solidFill>
        </p:grpSpPr>
        <p:sp>
          <p:nvSpPr>
            <p:cNvPr id="21" name="Oval 20"/>
            <p:cNvSpPr>
              <a:spLocks/>
            </p:cNvSpPr>
            <p:nvPr/>
          </p:nvSpPr>
          <p:spPr bwMode="auto">
            <a:xfrm>
              <a:off x="1942594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  <p:sp>
          <p:nvSpPr>
            <p:cNvPr id="22" name="Oval 21"/>
            <p:cNvSpPr>
              <a:spLocks/>
            </p:cNvSpPr>
            <p:nvPr/>
          </p:nvSpPr>
          <p:spPr bwMode="auto">
            <a:xfrm>
              <a:off x="2247315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  <p:sp>
          <p:nvSpPr>
            <p:cNvPr id="23" name="Oval 22"/>
            <p:cNvSpPr>
              <a:spLocks/>
            </p:cNvSpPr>
            <p:nvPr/>
          </p:nvSpPr>
          <p:spPr bwMode="auto">
            <a:xfrm>
              <a:off x="2552035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</p:grpSp>
      <p:sp>
        <p:nvSpPr>
          <p:cNvPr id="24" name="Rectangle 2"/>
          <p:cNvSpPr>
            <a:spLocks/>
          </p:cNvSpPr>
          <p:nvPr/>
        </p:nvSpPr>
        <p:spPr bwMode="auto">
          <a:xfrm>
            <a:off x="11154060" y="729718"/>
            <a:ext cx="2075889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2800" b="1" dirty="0">
                <a:solidFill>
                  <a:schemeClr val="accent2"/>
                </a:solidFill>
                <a:latin typeface="Roboto Regular"/>
                <a:ea typeface="ＭＳ Ｐゴシック" charset="0"/>
                <a:cs typeface="Roboto Regular"/>
                <a:sym typeface="Montserrat-Regular" charset="0"/>
              </a:rPr>
              <a:t>TECHNICAL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0" y="13019445"/>
            <a:ext cx="24377650" cy="68777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7071" y="3252344"/>
            <a:ext cx="21625756" cy="8446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803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/>
          </p:cNvSpPr>
          <p:nvPr/>
        </p:nvSpPr>
        <p:spPr bwMode="auto">
          <a:xfrm>
            <a:off x="10808281" y="1058664"/>
            <a:ext cx="2763577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7600" dirty="0">
                <a:solidFill>
                  <a:srgbClr val="182028"/>
                </a:solidFill>
                <a:latin typeface="Axure Handwriting" panose="020B0402020200020204" pitchFamily="34" charset="0"/>
                <a:ea typeface="ＭＳ Ｐゴシック" charset="0"/>
                <a:cs typeface="ＭＳ Ｐゴシック" charset="0"/>
                <a:sym typeface="Bebas Neue" charset="0"/>
              </a:rPr>
              <a:t>Scope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1792054" y="2291140"/>
            <a:ext cx="799891" cy="190500"/>
            <a:chOff x="1942594" y="2781300"/>
            <a:chExt cx="799891" cy="190500"/>
          </a:xfrm>
          <a:solidFill>
            <a:schemeClr val="bg1">
              <a:lumMod val="85000"/>
            </a:schemeClr>
          </a:solidFill>
        </p:grpSpPr>
        <p:sp>
          <p:nvSpPr>
            <p:cNvPr id="7" name="Oval 6"/>
            <p:cNvSpPr>
              <a:spLocks/>
            </p:cNvSpPr>
            <p:nvPr/>
          </p:nvSpPr>
          <p:spPr bwMode="auto">
            <a:xfrm>
              <a:off x="1942594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  <p:sp>
          <p:nvSpPr>
            <p:cNvPr id="8" name="Oval 7"/>
            <p:cNvSpPr>
              <a:spLocks/>
            </p:cNvSpPr>
            <p:nvPr/>
          </p:nvSpPr>
          <p:spPr bwMode="auto">
            <a:xfrm>
              <a:off x="2247315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  <p:sp>
          <p:nvSpPr>
            <p:cNvPr id="9" name="Oval 8"/>
            <p:cNvSpPr>
              <a:spLocks/>
            </p:cNvSpPr>
            <p:nvPr/>
          </p:nvSpPr>
          <p:spPr bwMode="auto">
            <a:xfrm>
              <a:off x="2552035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</p:grpSp>
      <p:sp>
        <p:nvSpPr>
          <p:cNvPr id="10" name="Rectangle 2"/>
          <p:cNvSpPr>
            <a:spLocks/>
          </p:cNvSpPr>
          <p:nvPr/>
        </p:nvSpPr>
        <p:spPr bwMode="auto">
          <a:xfrm>
            <a:off x="9934980" y="668163"/>
            <a:ext cx="4514057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b="1" dirty="0">
                <a:solidFill>
                  <a:schemeClr val="accent2"/>
                </a:solidFill>
                <a:latin typeface="Roboto Regular"/>
                <a:ea typeface="ＭＳ Ｐゴシック" charset="0"/>
                <a:cs typeface="Roboto Regular"/>
                <a:sym typeface="Montserrat-Regular" charset="0"/>
              </a:rPr>
              <a:t>Project Management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0" y="13019445"/>
            <a:ext cx="24377650" cy="6877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475" y="2544564"/>
            <a:ext cx="18599500" cy="10457113"/>
          </a:xfrm>
          <a:prstGeom prst="rect">
            <a:avLst/>
          </a:prstGeom>
        </p:spPr>
      </p:pic>
      <p:pic>
        <p:nvPicPr>
          <p:cNvPr id="17" name="Picture 4" descr="Image result for tick symbol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4229" y="5449819"/>
            <a:ext cx="486898" cy="486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tick symbol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0780" y="7299641"/>
            <a:ext cx="486898" cy="486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088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>
            <a:spLocks/>
          </p:cNvSpPr>
          <p:nvPr/>
        </p:nvSpPr>
        <p:spPr bwMode="auto">
          <a:xfrm>
            <a:off x="8234649" y="715764"/>
            <a:ext cx="7910820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7600" dirty="0">
                <a:solidFill>
                  <a:srgbClr val="182028"/>
                </a:solidFill>
                <a:latin typeface="Axure Handwriting" panose="020B0402020200020204" pitchFamily="34" charset="0"/>
                <a:ea typeface="ＭＳ Ｐゴシック" charset="0"/>
                <a:cs typeface="ＭＳ Ｐゴシック" charset="0"/>
                <a:sym typeface="Bebas Neue" charset="0"/>
              </a:rPr>
              <a:t>Planned Schedule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11792054" y="1919665"/>
            <a:ext cx="799891" cy="190500"/>
            <a:chOff x="1942594" y="2781300"/>
            <a:chExt cx="799891" cy="190500"/>
          </a:xfrm>
          <a:solidFill>
            <a:schemeClr val="bg1">
              <a:lumMod val="85000"/>
            </a:schemeClr>
          </a:solidFill>
        </p:grpSpPr>
        <p:sp>
          <p:nvSpPr>
            <p:cNvPr id="34" name="Oval 33"/>
            <p:cNvSpPr>
              <a:spLocks/>
            </p:cNvSpPr>
            <p:nvPr/>
          </p:nvSpPr>
          <p:spPr bwMode="auto">
            <a:xfrm>
              <a:off x="1942594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  <p:sp>
          <p:nvSpPr>
            <p:cNvPr id="35" name="Oval 34"/>
            <p:cNvSpPr>
              <a:spLocks/>
            </p:cNvSpPr>
            <p:nvPr/>
          </p:nvSpPr>
          <p:spPr bwMode="auto">
            <a:xfrm>
              <a:off x="2247315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  <p:sp>
          <p:nvSpPr>
            <p:cNvPr id="36" name="Oval 35"/>
            <p:cNvSpPr>
              <a:spLocks/>
            </p:cNvSpPr>
            <p:nvPr/>
          </p:nvSpPr>
          <p:spPr bwMode="auto">
            <a:xfrm>
              <a:off x="2552035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</p:grpSp>
      <p:sp>
        <p:nvSpPr>
          <p:cNvPr id="37" name="Rectangle 2"/>
          <p:cNvSpPr>
            <a:spLocks/>
          </p:cNvSpPr>
          <p:nvPr/>
        </p:nvSpPr>
        <p:spPr bwMode="auto">
          <a:xfrm>
            <a:off x="9934979" y="325263"/>
            <a:ext cx="451405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b="1" dirty="0">
                <a:solidFill>
                  <a:schemeClr val="accent2"/>
                </a:solidFill>
                <a:latin typeface="Roboto Regular"/>
                <a:ea typeface="ＭＳ Ｐゴシック" charset="0"/>
                <a:cs typeface="Roboto Regular"/>
                <a:sym typeface="Montserrat-Regular" charset="0"/>
              </a:rPr>
              <a:t>Project Management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0" y="13019445"/>
            <a:ext cx="24377650" cy="6877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4861" y="2275816"/>
            <a:ext cx="17544727" cy="10667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735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>
            <a:spLocks/>
          </p:cNvSpPr>
          <p:nvPr/>
        </p:nvSpPr>
        <p:spPr bwMode="auto">
          <a:xfrm>
            <a:off x="8668259" y="715764"/>
            <a:ext cx="7043595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7600" dirty="0">
                <a:solidFill>
                  <a:srgbClr val="182028"/>
                </a:solidFill>
                <a:latin typeface="Axure Handwriting" panose="020B0402020200020204" pitchFamily="34" charset="0"/>
                <a:ea typeface="ＭＳ Ｐゴシック" charset="0"/>
                <a:cs typeface="ＭＳ Ｐゴシック" charset="0"/>
                <a:sym typeface="Bebas Neue" charset="0"/>
              </a:rPr>
              <a:t>Actual Schedule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11792054" y="1919665"/>
            <a:ext cx="799891" cy="190500"/>
            <a:chOff x="1942594" y="2781300"/>
            <a:chExt cx="799891" cy="190500"/>
          </a:xfrm>
          <a:solidFill>
            <a:schemeClr val="bg1">
              <a:lumMod val="85000"/>
            </a:schemeClr>
          </a:solidFill>
        </p:grpSpPr>
        <p:sp>
          <p:nvSpPr>
            <p:cNvPr id="34" name="Oval 33"/>
            <p:cNvSpPr>
              <a:spLocks/>
            </p:cNvSpPr>
            <p:nvPr/>
          </p:nvSpPr>
          <p:spPr bwMode="auto">
            <a:xfrm>
              <a:off x="1942594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  <p:sp>
          <p:nvSpPr>
            <p:cNvPr id="35" name="Oval 34"/>
            <p:cNvSpPr>
              <a:spLocks/>
            </p:cNvSpPr>
            <p:nvPr/>
          </p:nvSpPr>
          <p:spPr bwMode="auto">
            <a:xfrm>
              <a:off x="2247315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  <p:sp>
          <p:nvSpPr>
            <p:cNvPr id="36" name="Oval 35"/>
            <p:cNvSpPr>
              <a:spLocks/>
            </p:cNvSpPr>
            <p:nvPr/>
          </p:nvSpPr>
          <p:spPr bwMode="auto">
            <a:xfrm>
              <a:off x="2552035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</p:grpSp>
      <p:sp>
        <p:nvSpPr>
          <p:cNvPr id="37" name="Rectangle 2"/>
          <p:cNvSpPr>
            <a:spLocks/>
          </p:cNvSpPr>
          <p:nvPr/>
        </p:nvSpPr>
        <p:spPr bwMode="auto">
          <a:xfrm>
            <a:off x="9934979" y="325263"/>
            <a:ext cx="451405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b="1" dirty="0">
                <a:solidFill>
                  <a:schemeClr val="accent2"/>
                </a:solidFill>
                <a:latin typeface="Roboto Regular"/>
                <a:ea typeface="ＭＳ Ｐゴシック" charset="0"/>
                <a:cs typeface="Roboto Regular"/>
                <a:sym typeface="Montserrat-Regular" charset="0"/>
              </a:rPr>
              <a:t>Project Management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0" y="13019445"/>
            <a:ext cx="24377650" cy="6877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8455" y="2159098"/>
            <a:ext cx="17996640" cy="10635497"/>
          </a:xfrm>
          <a:prstGeom prst="rect">
            <a:avLst/>
          </a:prstGeom>
        </p:spPr>
      </p:pic>
      <p:pic>
        <p:nvPicPr>
          <p:cNvPr id="12" name="Picture 4" descr="Image result for tick symbol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9506" y="8486590"/>
            <a:ext cx="486898" cy="486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Image result for tick symbol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7648" y="2442010"/>
            <a:ext cx="486898" cy="486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8738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Ulinkers taskmetric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07"/>
          <a:stretch/>
        </p:blipFill>
        <p:spPr bwMode="auto">
          <a:xfrm>
            <a:off x="421169" y="3043579"/>
            <a:ext cx="15885631" cy="7811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2"/>
          <p:cNvSpPr>
            <a:spLocks/>
          </p:cNvSpPr>
          <p:nvPr/>
        </p:nvSpPr>
        <p:spPr bwMode="auto">
          <a:xfrm>
            <a:off x="9934979" y="325263"/>
            <a:ext cx="451405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b="1" dirty="0">
                <a:solidFill>
                  <a:schemeClr val="accent2"/>
                </a:solidFill>
                <a:latin typeface="Roboto Regular"/>
                <a:ea typeface="ＭＳ Ｐゴシック" charset="0"/>
                <a:cs typeface="Roboto Regular"/>
                <a:sym typeface="Montserrat-Regular" charset="0"/>
              </a:rPr>
              <a:t>Project Management</a:t>
            </a:r>
          </a:p>
        </p:txBody>
      </p:sp>
      <p:sp>
        <p:nvSpPr>
          <p:cNvPr id="6" name="Rectangle 5"/>
          <p:cNvSpPr>
            <a:spLocks/>
          </p:cNvSpPr>
          <p:nvPr/>
        </p:nvSpPr>
        <p:spPr bwMode="auto">
          <a:xfrm>
            <a:off x="9563350" y="1004654"/>
            <a:ext cx="5187447" cy="1231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8000" dirty="0">
                <a:solidFill>
                  <a:srgbClr val="182028"/>
                </a:solidFill>
                <a:latin typeface="Axure Handwriting" panose="020B0402020200020204" pitchFamily="34" charset="0"/>
                <a:ea typeface="ＭＳ Ｐゴシック" charset="0"/>
                <a:cs typeface="ＭＳ Ｐゴシック" charset="0"/>
                <a:sym typeface="Bebas Neue" charset="0"/>
              </a:rPr>
              <a:t>Task Metric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0" y="13019445"/>
            <a:ext cx="24377650" cy="68777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6992600" y="3994697"/>
            <a:ext cx="63246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6000" b="1" dirty="0">
                <a:solidFill>
                  <a:srgbClr val="182028"/>
                </a:solidFill>
              </a:rPr>
              <a:t>Iteration 2</a:t>
            </a:r>
          </a:p>
          <a:p>
            <a:pPr>
              <a:lnSpc>
                <a:spcPct val="150000"/>
              </a:lnSpc>
            </a:pPr>
            <a:r>
              <a:rPr lang="en-US" sz="4800" dirty="0">
                <a:solidFill>
                  <a:srgbClr val="182028"/>
                </a:solidFill>
              </a:rPr>
              <a:t>Planned Tasks: 12</a:t>
            </a:r>
          </a:p>
          <a:p>
            <a:pPr>
              <a:lnSpc>
                <a:spcPct val="150000"/>
              </a:lnSpc>
            </a:pPr>
            <a:r>
              <a:rPr lang="en-US" sz="4800" dirty="0">
                <a:solidFill>
                  <a:srgbClr val="182028"/>
                </a:solidFill>
              </a:rPr>
              <a:t>Completed Tasks: 11</a:t>
            </a:r>
          </a:p>
          <a:p>
            <a:pPr>
              <a:lnSpc>
                <a:spcPct val="150000"/>
              </a:lnSpc>
            </a:pPr>
            <a:r>
              <a:rPr lang="en-US" sz="4800" dirty="0">
                <a:solidFill>
                  <a:srgbClr val="182028"/>
                </a:solidFill>
              </a:rPr>
              <a:t>TM Score: 91.6%</a:t>
            </a:r>
          </a:p>
        </p:txBody>
      </p:sp>
    </p:spTree>
    <p:extLst>
      <p:ext uri="{BB962C8B-B14F-4D97-AF65-F5344CB8AC3E}">
        <p14:creationId xmlns:p14="http://schemas.microsoft.com/office/powerpoint/2010/main" val="3357863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/>
          </p:cNvSpPr>
          <p:nvPr/>
        </p:nvSpPr>
        <p:spPr bwMode="auto">
          <a:xfrm>
            <a:off x="9934979" y="325263"/>
            <a:ext cx="451405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b="1" dirty="0">
                <a:solidFill>
                  <a:schemeClr val="accent2"/>
                </a:solidFill>
                <a:latin typeface="Roboto Regular"/>
                <a:ea typeface="ＭＳ Ｐゴシック" charset="0"/>
                <a:cs typeface="Roboto Regular"/>
                <a:sym typeface="Montserrat-Regular" charset="0"/>
              </a:rPr>
              <a:t>Project Management</a:t>
            </a:r>
          </a:p>
        </p:txBody>
      </p:sp>
      <p:sp>
        <p:nvSpPr>
          <p:cNvPr id="6" name="Rectangle 5"/>
          <p:cNvSpPr>
            <a:spLocks/>
          </p:cNvSpPr>
          <p:nvPr/>
        </p:nvSpPr>
        <p:spPr bwMode="auto">
          <a:xfrm>
            <a:off x="9828713" y="917363"/>
            <a:ext cx="4656723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7600" dirty="0">
                <a:solidFill>
                  <a:srgbClr val="182028"/>
                </a:solidFill>
                <a:latin typeface="Axure Handwriting" panose="020B0402020200020204" pitchFamily="34" charset="0"/>
                <a:ea typeface="ＭＳ Ｐゴシック" charset="0"/>
                <a:cs typeface="ＭＳ Ｐゴシック" charset="0"/>
                <a:sym typeface="Bebas Neue" charset="0"/>
              </a:rPr>
              <a:t>Bug Metric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237" y="2737954"/>
            <a:ext cx="16422025" cy="938401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V="1">
            <a:off x="0" y="13019445"/>
            <a:ext cx="24377650" cy="68777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6992600" y="3994697"/>
            <a:ext cx="6896100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6000" b="1" dirty="0">
                <a:solidFill>
                  <a:srgbClr val="182028"/>
                </a:solidFill>
              </a:rPr>
              <a:t>Iteration 2</a:t>
            </a:r>
          </a:p>
          <a:p>
            <a:pPr>
              <a:lnSpc>
                <a:spcPct val="150000"/>
              </a:lnSpc>
            </a:pPr>
            <a:r>
              <a:rPr lang="en-US" sz="4800" dirty="0">
                <a:solidFill>
                  <a:srgbClr val="182028"/>
                </a:solidFill>
              </a:rPr>
              <a:t>Bug Score: 10</a:t>
            </a:r>
          </a:p>
          <a:p>
            <a:pPr>
              <a:lnSpc>
                <a:spcPct val="150000"/>
              </a:lnSpc>
            </a:pPr>
            <a:r>
              <a:rPr lang="en-US" sz="4800" dirty="0">
                <a:solidFill>
                  <a:srgbClr val="182028"/>
                </a:solidFill>
              </a:rPr>
              <a:t>After debugging: 5</a:t>
            </a:r>
          </a:p>
          <a:p>
            <a:pPr>
              <a:lnSpc>
                <a:spcPct val="150000"/>
              </a:lnSpc>
            </a:pPr>
            <a:r>
              <a:rPr lang="en-US" sz="4800" dirty="0">
                <a:solidFill>
                  <a:srgbClr val="182028"/>
                </a:solidFill>
              </a:rPr>
              <a:t>Action Plan: Debug during planned debugging time</a:t>
            </a:r>
          </a:p>
        </p:txBody>
      </p:sp>
    </p:spTree>
    <p:extLst>
      <p:ext uri="{BB962C8B-B14F-4D97-AF65-F5344CB8AC3E}">
        <p14:creationId xmlns:p14="http://schemas.microsoft.com/office/powerpoint/2010/main" val="3815520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/>
          </p:cNvSpPr>
          <p:nvPr/>
        </p:nvSpPr>
        <p:spPr bwMode="auto">
          <a:xfrm>
            <a:off x="9934979" y="325263"/>
            <a:ext cx="451405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b="1" dirty="0">
                <a:solidFill>
                  <a:schemeClr val="accent2"/>
                </a:solidFill>
                <a:latin typeface="Roboto Regular"/>
                <a:ea typeface="ＭＳ Ｐゴシック" charset="0"/>
                <a:cs typeface="Roboto Regular"/>
                <a:sym typeface="Montserrat-Regular" charset="0"/>
              </a:rPr>
              <a:t>Project Management</a:t>
            </a:r>
          </a:p>
        </p:txBody>
      </p:sp>
      <p:sp>
        <p:nvSpPr>
          <p:cNvPr id="6" name="Rectangle 5"/>
          <p:cNvSpPr>
            <a:spLocks/>
          </p:cNvSpPr>
          <p:nvPr/>
        </p:nvSpPr>
        <p:spPr bwMode="auto">
          <a:xfrm>
            <a:off x="8231328" y="917363"/>
            <a:ext cx="7851509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7600" dirty="0">
                <a:solidFill>
                  <a:srgbClr val="182028"/>
                </a:solidFill>
                <a:latin typeface="Axure Handwriting" panose="020B0402020200020204" pitchFamily="34" charset="0"/>
                <a:ea typeface="ＭＳ Ｐゴシック" charset="0"/>
                <a:cs typeface="ＭＳ Ｐゴシック" charset="0"/>
                <a:sym typeface="Bebas Neue" charset="0"/>
              </a:rPr>
              <a:t>Risk Management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0" y="13019445"/>
            <a:ext cx="24377650" cy="687775"/>
          </a:xfrm>
          <a:prstGeom prst="rect">
            <a:avLst/>
          </a:prstGeom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9511762"/>
              </p:ext>
            </p:extLst>
          </p:nvPr>
        </p:nvGraphicFramePr>
        <p:xfrm>
          <a:off x="957306" y="5165585"/>
          <a:ext cx="226695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6100">
                  <a:extLst>
                    <a:ext uri="{9D8B030D-6E8A-4147-A177-3AD203B41FA5}">
                      <a16:colId xmlns:a16="http://schemas.microsoft.com/office/drawing/2014/main" val="1178861467"/>
                    </a:ext>
                  </a:extLst>
                </a:gridCol>
                <a:gridCol w="7511115">
                  <a:extLst>
                    <a:ext uri="{9D8B030D-6E8A-4147-A177-3AD203B41FA5}">
                      <a16:colId xmlns:a16="http://schemas.microsoft.com/office/drawing/2014/main" val="1552859245"/>
                    </a:ext>
                  </a:extLst>
                </a:gridCol>
                <a:gridCol w="2678417">
                  <a:extLst>
                    <a:ext uri="{9D8B030D-6E8A-4147-A177-3AD203B41FA5}">
                      <a16:colId xmlns:a16="http://schemas.microsoft.com/office/drawing/2014/main" val="3646184878"/>
                    </a:ext>
                  </a:extLst>
                </a:gridCol>
                <a:gridCol w="2018517">
                  <a:extLst>
                    <a:ext uri="{9D8B030D-6E8A-4147-A177-3AD203B41FA5}">
                      <a16:colId xmlns:a16="http://schemas.microsoft.com/office/drawing/2014/main" val="3350448777"/>
                    </a:ext>
                  </a:extLst>
                </a:gridCol>
                <a:gridCol w="7375351">
                  <a:extLst>
                    <a:ext uri="{9D8B030D-6E8A-4147-A177-3AD203B41FA5}">
                      <a16:colId xmlns:a16="http://schemas.microsoft.com/office/drawing/2014/main" val="3283208074"/>
                    </a:ext>
                  </a:extLst>
                </a:gridCol>
              </a:tblGrid>
              <a:tr h="482921">
                <a:tc>
                  <a:txBody>
                    <a:bodyPr/>
                    <a:lstStyle/>
                    <a:p>
                      <a:r>
                        <a:rPr lang="en-US" dirty="0"/>
                        <a:t>Risk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Risk Event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Likelihood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Impact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Mitigation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8877084"/>
                  </a:ext>
                </a:extLst>
              </a:tr>
              <a:tr h="2051136">
                <a:tc>
                  <a:txBody>
                    <a:bodyPr/>
                    <a:lstStyle/>
                    <a:p>
                      <a:pPr marL="0" marR="0" lvl="0" indent="0" algn="l" defTabSz="18284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>
                          <a:solidFill>
                            <a:srgbClr val="182028"/>
                          </a:solidFill>
                          <a:effectLst/>
                        </a:rPr>
                        <a:t>Project Management Risk</a:t>
                      </a:r>
                    </a:p>
                    <a:p>
                      <a:endParaRPr lang="en-US" dirty="0">
                        <a:solidFill>
                          <a:srgbClr val="182028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8284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>
                          <a:solidFill>
                            <a:srgbClr val="182028"/>
                          </a:solidFill>
                          <a:effectLst/>
                        </a:rPr>
                        <a:t>Allocation of too much/ little time for development of functions</a:t>
                      </a:r>
                    </a:p>
                    <a:p>
                      <a:endParaRPr lang="en-US" dirty="0">
                        <a:solidFill>
                          <a:srgbClr val="182028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8284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>
                          <a:solidFill>
                            <a:srgbClr val="182028"/>
                          </a:solidFill>
                          <a:effectLst/>
                        </a:rPr>
                        <a:t>Medium</a:t>
                      </a:r>
                    </a:p>
                    <a:p>
                      <a:endParaRPr lang="en-US" dirty="0">
                        <a:solidFill>
                          <a:srgbClr val="182028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>
                          <a:solidFill>
                            <a:srgbClr val="182028"/>
                          </a:solidFill>
                          <a:effectLst/>
                        </a:rPr>
                        <a:t>High</a:t>
                      </a:r>
                      <a:endParaRPr lang="en-US" dirty="0">
                        <a:solidFill>
                          <a:srgbClr val="182028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8284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>
                          <a:solidFill>
                            <a:srgbClr val="182028"/>
                          </a:solidFill>
                          <a:effectLst/>
                        </a:rPr>
                        <a:t>1) Include buffer days before final submission. Allocate more time to develop complex functions.</a:t>
                      </a:r>
                    </a:p>
                    <a:p>
                      <a:pPr marL="0" marR="0" lvl="0" indent="0" algn="l" defTabSz="18284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600" dirty="0">
                        <a:solidFill>
                          <a:srgbClr val="182028"/>
                        </a:solidFill>
                        <a:effectLst/>
                      </a:endParaRPr>
                    </a:p>
                    <a:p>
                      <a:pPr marL="0" marR="0" lvl="0" indent="0" algn="l" defTabSz="18284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>
                          <a:solidFill>
                            <a:srgbClr val="182028"/>
                          </a:solidFill>
                          <a:effectLst/>
                        </a:rPr>
                        <a:t>2) Update</a:t>
                      </a:r>
                      <a:r>
                        <a:rPr lang="en-US" sz="3600" baseline="0" dirty="0">
                          <a:solidFill>
                            <a:srgbClr val="182028"/>
                          </a:solidFill>
                          <a:effectLst/>
                        </a:rPr>
                        <a:t> &amp; Review metrics regularly</a:t>
                      </a:r>
                      <a:endParaRPr lang="en-US" sz="3600" dirty="0">
                        <a:solidFill>
                          <a:srgbClr val="182028"/>
                        </a:solidFill>
                        <a:effectLst/>
                      </a:endParaRPr>
                    </a:p>
                    <a:p>
                      <a:endParaRPr lang="en-US" dirty="0">
                        <a:solidFill>
                          <a:srgbClr val="182028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82794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1310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/>
          </p:cNvSpPr>
          <p:nvPr/>
        </p:nvSpPr>
        <p:spPr bwMode="auto">
          <a:xfrm>
            <a:off x="9934979" y="325263"/>
            <a:ext cx="451405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b="1" dirty="0">
                <a:solidFill>
                  <a:schemeClr val="accent2"/>
                </a:solidFill>
                <a:latin typeface="Roboto Regular"/>
                <a:ea typeface="ＭＳ Ｐゴシック" charset="0"/>
                <a:cs typeface="Roboto Regular"/>
                <a:sym typeface="Montserrat-Regular" charset="0"/>
              </a:rPr>
              <a:t>Project Management</a:t>
            </a:r>
          </a:p>
        </p:txBody>
      </p:sp>
      <p:sp>
        <p:nvSpPr>
          <p:cNvPr id="6" name="Rectangle 5"/>
          <p:cNvSpPr>
            <a:spLocks/>
          </p:cNvSpPr>
          <p:nvPr/>
        </p:nvSpPr>
        <p:spPr bwMode="auto">
          <a:xfrm>
            <a:off x="8231323" y="917363"/>
            <a:ext cx="7851509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7600" dirty="0">
                <a:solidFill>
                  <a:srgbClr val="182028"/>
                </a:solidFill>
                <a:latin typeface="Axure Handwriting" panose="020B0402020200020204" pitchFamily="34" charset="0"/>
                <a:ea typeface="ＭＳ Ｐゴシック" charset="0"/>
                <a:cs typeface="ＭＳ Ｐゴシック" charset="0"/>
                <a:sym typeface="Bebas Neue" charset="0"/>
              </a:rPr>
              <a:t>Risk Management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0" y="13019445"/>
            <a:ext cx="24377650" cy="687775"/>
          </a:xfrm>
          <a:prstGeom prst="rect">
            <a:avLst/>
          </a:prstGeom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6662752"/>
              </p:ext>
            </p:extLst>
          </p:nvPr>
        </p:nvGraphicFramePr>
        <p:xfrm>
          <a:off x="957306" y="4895443"/>
          <a:ext cx="22669500" cy="301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6100">
                  <a:extLst>
                    <a:ext uri="{9D8B030D-6E8A-4147-A177-3AD203B41FA5}">
                      <a16:colId xmlns:a16="http://schemas.microsoft.com/office/drawing/2014/main" val="1178861467"/>
                    </a:ext>
                  </a:extLst>
                </a:gridCol>
                <a:gridCol w="7511115">
                  <a:extLst>
                    <a:ext uri="{9D8B030D-6E8A-4147-A177-3AD203B41FA5}">
                      <a16:colId xmlns:a16="http://schemas.microsoft.com/office/drawing/2014/main" val="1552859245"/>
                    </a:ext>
                  </a:extLst>
                </a:gridCol>
                <a:gridCol w="2678417">
                  <a:extLst>
                    <a:ext uri="{9D8B030D-6E8A-4147-A177-3AD203B41FA5}">
                      <a16:colId xmlns:a16="http://schemas.microsoft.com/office/drawing/2014/main" val="3646184878"/>
                    </a:ext>
                  </a:extLst>
                </a:gridCol>
                <a:gridCol w="2018517">
                  <a:extLst>
                    <a:ext uri="{9D8B030D-6E8A-4147-A177-3AD203B41FA5}">
                      <a16:colId xmlns:a16="http://schemas.microsoft.com/office/drawing/2014/main" val="3350448777"/>
                    </a:ext>
                  </a:extLst>
                </a:gridCol>
                <a:gridCol w="7375351">
                  <a:extLst>
                    <a:ext uri="{9D8B030D-6E8A-4147-A177-3AD203B41FA5}">
                      <a16:colId xmlns:a16="http://schemas.microsoft.com/office/drawing/2014/main" val="3283208074"/>
                    </a:ext>
                  </a:extLst>
                </a:gridCol>
              </a:tblGrid>
              <a:tr h="580197">
                <a:tc>
                  <a:txBody>
                    <a:bodyPr/>
                    <a:lstStyle/>
                    <a:p>
                      <a:r>
                        <a:rPr lang="en-US" dirty="0"/>
                        <a:t>Risk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Risk Event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Likelihood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Impact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Mitigation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8877084"/>
                  </a:ext>
                </a:extLst>
              </a:tr>
              <a:tr h="2372960">
                <a:tc>
                  <a:txBody>
                    <a:bodyPr/>
                    <a:lstStyle/>
                    <a:p>
                      <a:r>
                        <a:rPr lang="en-US" sz="3600" dirty="0">
                          <a:solidFill>
                            <a:srgbClr val="182028"/>
                          </a:solidFill>
                          <a:effectLst/>
                        </a:rPr>
                        <a:t>Client Risk</a:t>
                      </a:r>
                    </a:p>
                  </a:txBody>
                  <a:tcPr marL="78402" marR="78402" marT="39201" marB="39201" anchor="ctr"/>
                </a:tc>
                <a:tc>
                  <a:txBody>
                    <a:bodyPr/>
                    <a:lstStyle/>
                    <a:p>
                      <a:r>
                        <a:rPr lang="en-US" sz="3600" baseline="0" dirty="0">
                          <a:solidFill>
                            <a:srgbClr val="182028"/>
                          </a:solidFill>
                          <a:effectLst/>
                        </a:rPr>
                        <a:t>Change in client’s requirement</a:t>
                      </a:r>
                      <a:endParaRPr lang="en-US" sz="3600" dirty="0">
                        <a:solidFill>
                          <a:srgbClr val="182028"/>
                        </a:solidFill>
                        <a:effectLst/>
                      </a:endParaRPr>
                    </a:p>
                  </a:txBody>
                  <a:tcPr marL="78402" marR="78402" marT="39201" marB="39201" anchor="ctr"/>
                </a:tc>
                <a:tc>
                  <a:txBody>
                    <a:bodyPr/>
                    <a:lstStyle/>
                    <a:p>
                      <a:r>
                        <a:rPr lang="en-US" sz="3600">
                          <a:solidFill>
                            <a:srgbClr val="182028"/>
                          </a:solidFill>
                          <a:effectLst/>
                        </a:rPr>
                        <a:t>Medium</a:t>
                      </a:r>
                    </a:p>
                  </a:txBody>
                  <a:tcPr marL="78402" marR="78402" marT="39201" marB="39201" anchor="ctr"/>
                </a:tc>
                <a:tc>
                  <a:txBody>
                    <a:bodyPr/>
                    <a:lstStyle/>
                    <a:p>
                      <a:r>
                        <a:rPr lang="en-US" sz="3600">
                          <a:solidFill>
                            <a:srgbClr val="182028"/>
                          </a:solidFill>
                          <a:effectLst/>
                        </a:rPr>
                        <a:t>High</a:t>
                      </a:r>
                    </a:p>
                  </a:txBody>
                  <a:tcPr marL="78402" marR="78402" marT="39201" marB="39201" anchor="ctr"/>
                </a:tc>
                <a:tc>
                  <a:txBody>
                    <a:bodyPr/>
                    <a:lstStyle/>
                    <a:p>
                      <a:r>
                        <a:rPr lang="en-US" sz="3600" dirty="0">
                          <a:solidFill>
                            <a:srgbClr val="182028"/>
                          </a:solidFill>
                          <a:effectLst/>
                        </a:rPr>
                        <a:t>Meet</a:t>
                      </a:r>
                      <a:r>
                        <a:rPr lang="en-US" sz="3600" baseline="0" dirty="0">
                          <a:solidFill>
                            <a:srgbClr val="182028"/>
                          </a:solidFill>
                          <a:effectLst/>
                        </a:rPr>
                        <a:t> and update client weekly to ensure that development is on par with client’s requirements</a:t>
                      </a:r>
                      <a:endParaRPr lang="en-US" sz="3600" dirty="0">
                        <a:solidFill>
                          <a:srgbClr val="182028"/>
                        </a:solidFill>
                        <a:effectLst/>
                      </a:endParaRPr>
                    </a:p>
                  </a:txBody>
                  <a:tcPr marL="78402" marR="78402" marT="39201" marB="39201" anchor="ctr"/>
                </a:tc>
                <a:extLst>
                  <a:ext uri="{0D108BD9-81ED-4DB2-BD59-A6C34878D82A}">
                    <a16:rowId xmlns:a16="http://schemas.microsoft.com/office/drawing/2014/main" val="8382794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5588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/>
          </p:cNvSpPr>
          <p:nvPr/>
        </p:nvSpPr>
        <p:spPr bwMode="auto">
          <a:xfrm>
            <a:off x="9934979" y="325263"/>
            <a:ext cx="451405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b="1" dirty="0">
                <a:solidFill>
                  <a:schemeClr val="accent2"/>
                </a:solidFill>
                <a:latin typeface="Roboto Regular"/>
                <a:ea typeface="ＭＳ Ｐゴシック" charset="0"/>
                <a:cs typeface="Roboto Regular"/>
                <a:sym typeface="Montserrat-Regular" charset="0"/>
              </a:rPr>
              <a:t>Project Management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0" y="13019445"/>
            <a:ext cx="24377650" cy="687775"/>
          </a:xfrm>
          <a:prstGeom prst="rect">
            <a:avLst/>
          </a:prstGeom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5666532"/>
              </p:ext>
            </p:extLst>
          </p:nvPr>
        </p:nvGraphicFramePr>
        <p:xfrm>
          <a:off x="957306" y="5310094"/>
          <a:ext cx="22669500" cy="26912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6100">
                  <a:extLst>
                    <a:ext uri="{9D8B030D-6E8A-4147-A177-3AD203B41FA5}">
                      <a16:colId xmlns:a16="http://schemas.microsoft.com/office/drawing/2014/main" val="1178861467"/>
                    </a:ext>
                  </a:extLst>
                </a:gridCol>
                <a:gridCol w="7511115">
                  <a:extLst>
                    <a:ext uri="{9D8B030D-6E8A-4147-A177-3AD203B41FA5}">
                      <a16:colId xmlns:a16="http://schemas.microsoft.com/office/drawing/2014/main" val="1552859245"/>
                    </a:ext>
                  </a:extLst>
                </a:gridCol>
                <a:gridCol w="2678417">
                  <a:extLst>
                    <a:ext uri="{9D8B030D-6E8A-4147-A177-3AD203B41FA5}">
                      <a16:colId xmlns:a16="http://schemas.microsoft.com/office/drawing/2014/main" val="3646184878"/>
                    </a:ext>
                  </a:extLst>
                </a:gridCol>
                <a:gridCol w="2018517">
                  <a:extLst>
                    <a:ext uri="{9D8B030D-6E8A-4147-A177-3AD203B41FA5}">
                      <a16:colId xmlns:a16="http://schemas.microsoft.com/office/drawing/2014/main" val="3350448777"/>
                    </a:ext>
                  </a:extLst>
                </a:gridCol>
                <a:gridCol w="7375351">
                  <a:extLst>
                    <a:ext uri="{9D8B030D-6E8A-4147-A177-3AD203B41FA5}">
                      <a16:colId xmlns:a16="http://schemas.microsoft.com/office/drawing/2014/main" val="3283208074"/>
                    </a:ext>
                  </a:extLst>
                </a:gridCol>
              </a:tblGrid>
              <a:tr h="482921">
                <a:tc>
                  <a:txBody>
                    <a:bodyPr/>
                    <a:lstStyle/>
                    <a:p>
                      <a:r>
                        <a:rPr lang="en-US" dirty="0"/>
                        <a:t>Risk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Risk Event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Likelihood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Impact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Mitigation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8877084"/>
                  </a:ext>
                </a:extLst>
              </a:tr>
              <a:tr h="2051136">
                <a:tc>
                  <a:txBody>
                    <a:bodyPr/>
                    <a:lstStyle/>
                    <a:p>
                      <a:r>
                        <a:rPr lang="en-US" sz="3600">
                          <a:solidFill>
                            <a:srgbClr val="182028"/>
                          </a:solidFill>
                          <a:effectLst/>
                        </a:rPr>
                        <a:t>Human Risk</a:t>
                      </a:r>
                    </a:p>
                  </a:txBody>
                  <a:tcPr marL="78402" marR="78402" marT="39201" marB="39201" anchor="ctr"/>
                </a:tc>
                <a:tc>
                  <a:txBody>
                    <a:bodyPr/>
                    <a:lstStyle/>
                    <a:p>
                      <a:r>
                        <a:rPr lang="en-US" sz="3600" dirty="0">
                          <a:solidFill>
                            <a:srgbClr val="182028"/>
                          </a:solidFill>
                          <a:effectLst/>
                        </a:rPr>
                        <a:t>Team member is not available due to illness or unforeseen circumstances</a:t>
                      </a:r>
                    </a:p>
                  </a:txBody>
                  <a:tcPr marL="78402" marR="78402" marT="39201" marB="39201" anchor="ctr"/>
                </a:tc>
                <a:tc>
                  <a:txBody>
                    <a:bodyPr/>
                    <a:lstStyle/>
                    <a:p>
                      <a:r>
                        <a:rPr lang="en-US" sz="3600" dirty="0">
                          <a:solidFill>
                            <a:srgbClr val="182028"/>
                          </a:solidFill>
                          <a:effectLst/>
                        </a:rPr>
                        <a:t>Medium</a:t>
                      </a:r>
                    </a:p>
                  </a:txBody>
                  <a:tcPr marL="78402" marR="78402" marT="39201" marB="39201" anchor="ctr"/>
                </a:tc>
                <a:tc>
                  <a:txBody>
                    <a:bodyPr/>
                    <a:lstStyle/>
                    <a:p>
                      <a:r>
                        <a:rPr lang="en-US" sz="3600">
                          <a:solidFill>
                            <a:srgbClr val="182028"/>
                          </a:solidFill>
                          <a:effectLst/>
                        </a:rPr>
                        <a:t>Medium</a:t>
                      </a:r>
                    </a:p>
                  </a:txBody>
                  <a:tcPr marL="78402" marR="78402" marT="39201" marB="39201" anchor="ctr"/>
                </a:tc>
                <a:tc>
                  <a:txBody>
                    <a:bodyPr/>
                    <a:lstStyle/>
                    <a:p>
                      <a:r>
                        <a:rPr lang="en-US" sz="3600" dirty="0">
                          <a:solidFill>
                            <a:srgbClr val="182028"/>
                          </a:solidFill>
                          <a:effectLst/>
                        </a:rPr>
                        <a:t>Each member has dual role to take over member who is unavailable</a:t>
                      </a:r>
                    </a:p>
                  </a:txBody>
                  <a:tcPr marL="78402" marR="78402" marT="39201" marB="39201" anchor="ctr"/>
                </a:tc>
                <a:extLst>
                  <a:ext uri="{0D108BD9-81ED-4DB2-BD59-A6C34878D82A}">
                    <a16:rowId xmlns:a16="http://schemas.microsoft.com/office/drawing/2014/main" val="838279413"/>
                  </a:ext>
                </a:extLst>
              </a:tr>
            </a:tbl>
          </a:graphicData>
        </a:graphic>
      </p:graphicFrame>
      <p:sp>
        <p:nvSpPr>
          <p:cNvPr id="9" name="Rectangle 8"/>
          <p:cNvSpPr>
            <a:spLocks/>
          </p:cNvSpPr>
          <p:nvPr/>
        </p:nvSpPr>
        <p:spPr bwMode="auto">
          <a:xfrm>
            <a:off x="8231323" y="917363"/>
            <a:ext cx="7851509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7600" dirty="0">
                <a:solidFill>
                  <a:srgbClr val="182028"/>
                </a:solidFill>
                <a:latin typeface="Axure Handwriting" panose="020B0402020200020204" pitchFamily="34" charset="0"/>
                <a:ea typeface="ＭＳ Ｐゴシック" charset="0"/>
                <a:cs typeface="ＭＳ Ｐゴシック" charset="0"/>
                <a:sym typeface="Bebas Neue" charset="0"/>
              </a:rPr>
              <a:t>Risk Management</a:t>
            </a:r>
          </a:p>
        </p:txBody>
      </p:sp>
    </p:spTree>
    <p:extLst>
      <p:ext uri="{BB962C8B-B14F-4D97-AF65-F5344CB8AC3E}">
        <p14:creationId xmlns:p14="http://schemas.microsoft.com/office/powerpoint/2010/main" val="3809181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 28"/>
          <p:cNvSpPr/>
          <p:nvPr/>
        </p:nvSpPr>
        <p:spPr>
          <a:xfrm>
            <a:off x="3050867" y="8149087"/>
            <a:ext cx="3095994" cy="863760"/>
          </a:xfrm>
          <a:custGeom>
            <a:avLst/>
            <a:gdLst>
              <a:gd name="connsiteX0" fmla="*/ 0 w 3095994"/>
              <a:gd name="connsiteY0" fmla="*/ 0 h 863760"/>
              <a:gd name="connsiteX1" fmla="*/ 2664114 w 3095994"/>
              <a:gd name="connsiteY1" fmla="*/ 0 h 863760"/>
              <a:gd name="connsiteX2" fmla="*/ 3095994 w 3095994"/>
              <a:gd name="connsiteY2" fmla="*/ 431880 h 863760"/>
              <a:gd name="connsiteX3" fmla="*/ 2664114 w 3095994"/>
              <a:gd name="connsiteY3" fmla="*/ 863760 h 863760"/>
              <a:gd name="connsiteX4" fmla="*/ 0 w 3095994"/>
              <a:gd name="connsiteY4" fmla="*/ 863760 h 863760"/>
              <a:gd name="connsiteX5" fmla="*/ 0 w 3095994"/>
              <a:gd name="connsiteY5" fmla="*/ 0 h 863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95994" h="863760">
                <a:moveTo>
                  <a:pt x="0" y="0"/>
                </a:moveTo>
                <a:lnTo>
                  <a:pt x="2664114" y="0"/>
                </a:lnTo>
                <a:lnTo>
                  <a:pt x="3095994" y="431880"/>
                </a:lnTo>
                <a:lnTo>
                  <a:pt x="2664114" y="863760"/>
                </a:lnTo>
                <a:lnTo>
                  <a:pt x="0" y="86376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57150" cmpd="sng"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2682" tIns="61341" rIns="246611" bIns="61341" numCol="1" spcCol="1270" anchor="ctr" anchorCtr="0">
            <a:noAutofit/>
          </a:bodyPr>
          <a:lstStyle/>
          <a:p>
            <a:pPr lvl="0"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300" kern="1200" dirty="0">
                <a:latin typeface="Roboto"/>
                <a:cs typeface="Roboto Regular" charset="0"/>
              </a:rPr>
              <a:t>Introduction</a:t>
            </a:r>
          </a:p>
        </p:txBody>
      </p:sp>
      <p:sp>
        <p:nvSpPr>
          <p:cNvPr id="32" name="Freeform 31"/>
          <p:cNvSpPr/>
          <p:nvPr/>
        </p:nvSpPr>
        <p:spPr>
          <a:xfrm>
            <a:off x="15348738" y="8149087"/>
            <a:ext cx="3095994" cy="863760"/>
          </a:xfrm>
          <a:custGeom>
            <a:avLst/>
            <a:gdLst>
              <a:gd name="connsiteX0" fmla="*/ 0 w 3095994"/>
              <a:gd name="connsiteY0" fmla="*/ 0 h 863760"/>
              <a:gd name="connsiteX1" fmla="*/ 2664114 w 3095994"/>
              <a:gd name="connsiteY1" fmla="*/ 0 h 863760"/>
              <a:gd name="connsiteX2" fmla="*/ 3095994 w 3095994"/>
              <a:gd name="connsiteY2" fmla="*/ 431880 h 863760"/>
              <a:gd name="connsiteX3" fmla="*/ 2664114 w 3095994"/>
              <a:gd name="connsiteY3" fmla="*/ 863760 h 863760"/>
              <a:gd name="connsiteX4" fmla="*/ 0 w 3095994"/>
              <a:gd name="connsiteY4" fmla="*/ 863760 h 863760"/>
              <a:gd name="connsiteX5" fmla="*/ 431880 w 3095994"/>
              <a:gd name="connsiteY5" fmla="*/ 431880 h 863760"/>
              <a:gd name="connsiteX6" fmla="*/ 0 w 3095994"/>
              <a:gd name="connsiteY6" fmla="*/ 0 h 863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95994" h="863760">
                <a:moveTo>
                  <a:pt x="0" y="0"/>
                </a:moveTo>
                <a:lnTo>
                  <a:pt x="2664114" y="0"/>
                </a:lnTo>
                <a:lnTo>
                  <a:pt x="3095994" y="431880"/>
                </a:lnTo>
                <a:lnTo>
                  <a:pt x="2664114" y="863760"/>
                </a:lnTo>
                <a:lnTo>
                  <a:pt x="0" y="863760"/>
                </a:lnTo>
                <a:lnTo>
                  <a:pt x="431880" y="43188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57150" cmpd="sng"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23892" tIns="61341" rIns="462551" bIns="61341" numCol="1" spcCol="1270" anchor="ctr" anchorCtr="0">
            <a:noAutofit/>
          </a:bodyPr>
          <a:lstStyle/>
          <a:p>
            <a:pPr lvl="0"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300" kern="1200" dirty="0">
                <a:latin typeface="Roboto"/>
                <a:cs typeface="Roboto Regular" charset="0"/>
              </a:rPr>
              <a:t>User Testing</a:t>
            </a:r>
          </a:p>
        </p:txBody>
      </p:sp>
      <p:sp>
        <p:nvSpPr>
          <p:cNvPr id="33" name="Freeform 32"/>
          <p:cNvSpPr/>
          <p:nvPr/>
        </p:nvSpPr>
        <p:spPr>
          <a:xfrm>
            <a:off x="18413772" y="8149087"/>
            <a:ext cx="3095994" cy="863760"/>
          </a:xfrm>
          <a:custGeom>
            <a:avLst/>
            <a:gdLst>
              <a:gd name="connsiteX0" fmla="*/ 0 w 3095994"/>
              <a:gd name="connsiteY0" fmla="*/ 0 h 863760"/>
              <a:gd name="connsiteX1" fmla="*/ 2664114 w 3095994"/>
              <a:gd name="connsiteY1" fmla="*/ 0 h 863760"/>
              <a:gd name="connsiteX2" fmla="*/ 3095994 w 3095994"/>
              <a:gd name="connsiteY2" fmla="*/ 431880 h 863760"/>
              <a:gd name="connsiteX3" fmla="*/ 2664114 w 3095994"/>
              <a:gd name="connsiteY3" fmla="*/ 863760 h 863760"/>
              <a:gd name="connsiteX4" fmla="*/ 0 w 3095994"/>
              <a:gd name="connsiteY4" fmla="*/ 863760 h 863760"/>
              <a:gd name="connsiteX5" fmla="*/ 431880 w 3095994"/>
              <a:gd name="connsiteY5" fmla="*/ 431880 h 863760"/>
              <a:gd name="connsiteX6" fmla="*/ 0 w 3095994"/>
              <a:gd name="connsiteY6" fmla="*/ 0 h 863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95994" h="863760">
                <a:moveTo>
                  <a:pt x="0" y="0"/>
                </a:moveTo>
                <a:lnTo>
                  <a:pt x="2664114" y="0"/>
                </a:lnTo>
                <a:lnTo>
                  <a:pt x="3095994" y="431880"/>
                </a:lnTo>
                <a:lnTo>
                  <a:pt x="2664114" y="863760"/>
                </a:lnTo>
                <a:lnTo>
                  <a:pt x="0" y="863760"/>
                </a:lnTo>
                <a:lnTo>
                  <a:pt x="431880" y="43188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 w="57150" cmpd="sng"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23892" tIns="61341" rIns="462551" bIns="61341" numCol="1" spcCol="1270" anchor="ctr" anchorCtr="0">
            <a:noAutofit/>
          </a:bodyPr>
          <a:lstStyle/>
          <a:p>
            <a:pPr lvl="0"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300" kern="1200" dirty="0">
                <a:latin typeface="Roboto"/>
                <a:cs typeface="Roboto Regular" charset="0"/>
              </a:rPr>
              <a:t>Learning Outcomes</a:t>
            </a:r>
          </a:p>
        </p:txBody>
      </p:sp>
      <p:cxnSp>
        <p:nvCxnSpPr>
          <p:cNvPr id="36" name="Straight Connector 35"/>
          <p:cNvCxnSpPr/>
          <p:nvPr/>
        </p:nvCxnSpPr>
        <p:spPr>
          <a:xfrm>
            <a:off x="4408686" y="5080301"/>
            <a:ext cx="0" cy="3060478"/>
          </a:xfrm>
          <a:prstGeom prst="line">
            <a:avLst/>
          </a:prstGeom>
          <a:ln w="38100" cmpd="sng"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/>
          <p:cNvSpPr>
            <a:spLocks noChangeAspect="1"/>
          </p:cNvSpPr>
          <p:nvPr/>
        </p:nvSpPr>
        <p:spPr>
          <a:xfrm>
            <a:off x="3771013" y="4179823"/>
            <a:ext cx="1224654" cy="1224968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56" tIns="121879" rIns="243756" bIns="121879" rtlCol="0" anchor="ctr"/>
          <a:lstStyle/>
          <a:p>
            <a:pPr algn="ctr"/>
            <a:endParaRPr lang="en-US" dirty="0">
              <a:solidFill>
                <a:srgbClr val="7F7F7F"/>
              </a:solidFill>
              <a:latin typeface="Roboto"/>
            </a:endParaRPr>
          </a:p>
        </p:txBody>
      </p:sp>
      <p:cxnSp>
        <p:nvCxnSpPr>
          <p:cNvPr id="62" name="Straight Connector 61"/>
          <p:cNvCxnSpPr/>
          <p:nvPr/>
        </p:nvCxnSpPr>
        <p:spPr>
          <a:xfrm>
            <a:off x="16895574" y="5980779"/>
            <a:ext cx="0" cy="2160000"/>
          </a:xfrm>
          <a:prstGeom prst="line">
            <a:avLst/>
          </a:prstGeom>
          <a:ln w="38100" cmpd="sng">
            <a:solidFill>
              <a:schemeClr val="accent4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Rounded Rectangle 62"/>
          <p:cNvSpPr>
            <a:spLocks noChangeAspect="1"/>
          </p:cNvSpPr>
          <p:nvPr/>
        </p:nvSpPr>
        <p:spPr>
          <a:xfrm>
            <a:off x="16257902" y="5080301"/>
            <a:ext cx="1224654" cy="1224968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56" tIns="121879" rIns="243756" bIns="121879" rtlCol="0" anchor="ctr"/>
          <a:lstStyle/>
          <a:p>
            <a:pPr algn="ctr"/>
            <a:endParaRPr lang="en-US" dirty="0">
              <a:solidFill>
                <a:srgbClr val="7F7F7F"/>
              </a:solidFill>
              <a:latin typeface="Roboto"/>
            </a:endParaRPr>
          </a:p>
        </p:txBody>
      </p:sp>
      <p:cxnSp>
        <p:nvCxnSpPr>
          <p:cNvPr id="64" name="Straight Connector 63"/>
          <p:cNvCxnSpPr/>
          <p:nvPr/>
        </p:nvCxnSpPr>
        <p:spPr>
          <a:xfrm>
            <a:off x="20062689" y="5080301"/>
            <a:ext cx="0" cy="3060478"/>
          </a:xfrm>
          <a:prstGeom prst="line">
            <a:avLst/>
          </a:prstGeom>
          <a:ln w="38100" cmpd="sng">
            <a:solidFill>
              <a:schemeClr val="accent5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Rounded Rectangle 65"/>
          <p:cNvSpPr>
            <a:spLocks noChangeAspect="1"/>
          </p:cNvSpPr>
          <p:nvPr/>
        </p:nvSpPr>
        <p:spPr>
          <a:xfrm>
            <a:off x="19425016" y="4179823"/>
            <a:ext cx="1224654" cy="1224968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56" tIns="121879" rIns="243756" bIns="121879" rtlCol="0" anchor="ctr"/>
          <a:lstStyle/>
          <a:p>
            <a:pPr algn="ctr"/>
            <a:endParaRPr lang="en-US" dirty="0">
              <a:solidFill>
                <a:srgbClr val="7F7F7F"/>
              </a:solidFill>
              <a:latin typeface="Roboto"/>
            </a:endParaRPr>
          </a:p>
        </p:txBody>
      </p:sp>
      <p:sp>
        <p:nvSpPr>
          <p:cNvPr id="77" name="Freeform 3"/>
          <p:cNvSpPr>
            <a:spLocks noChangeArrowheads="1"/>
          </p:cNvSpPr>
          <p:nvPr/>
        </p:nvSpPr>
        <p:spPr bwMode="auto">
          <a:xfrm>
            <a:off x="16597201" y="5435989"/>
            <a:ext cx="596746" cy="478368"/>
          </a:xfrm>
          <a:custGeom>
            <a:avLst/>
            <a:gdLst>
              <a:gd name="T0" fmla="*/ 487 w 497"/>
              <a:gd name="T1" fmla="*/ 71 h 400"/>
              <a:gd name="T2" fmla="*/ 487 w 497"/>
              <a:gd name="T3" fmla="*/ 71 h 400"/>
              <a:gd name="T4" fmla="*/ 372 w 497"/>
              <a:gd name="T5" fmla="*/ 0 h 400"/>
              <a:gd name="T6" fmla="*/ 354 w 497"/>
              <a:gd name="T7" fmla="*/ 0 h 400"/>
              <a:gd name="T8" fmla="*/ 248 w 497"/>
              <a:gd name="T9" fmla="*/ 71 h 400"/>
              <a:gd name="T10" fmla="*/ 142 w 497"/>
              <a:gd name="T11" fmla="*/ 0 h 400"/>
              <a:gd name="T12" fmla="*/ 123 w 497"/>
              <a:gd name="T13" fmla="*/ 0 h 400"/>
              <a:gd name="T14" fmla="*/ 8 w 497"/>
              <a:gd name="T15" fmla="*/ 71 h 400"/>
              <a:gd name="T16" fmla="*/ 0 w 497"/>
              <a:gd name="T17" fmla="*/ 89 h 400"/>
              <a:gd name="T18" fmla="*/ 0 w 497"/>
              <a:gd name="T19" fmla="*/ 382 h 400"/>
              <a:gd name="T20" fmla="*/ 8 w 497"/>
              <a:gd name="T21" fmla="*/ 390 h 400"/>
              <a:gd name="T22" fmla="*/ 26 w 497"/>
              <a:gd name="T23" fmla="*/ 390 h 400"/>
              <a:gd name="T24" fmla="*/ 132 w 497"/>
              <a:gd name="T25" fmla="*/ 328 h 400"/>
              <a:gd name="T26" fmla="*/ 239 w 497"/>
              <a:gd name="T27" fmla="*/ 390 h 400"/>
              <a:gd name="T28" fmla="*/ 257 w 497"/>
              <a:gd name="T29" fmla="*/ 390 h 400"/>
              <a:gd name="T30" fmla="*/ 363 w 497"/>
              <a:gd name="T31" fmla="*/ 328 h 400"/>
              <a:gd name="T32" fmla="*/ 470 w 497"/>
              <a:gd name="T33" fmla="*/ 390 h 400"/>
              <a:gd name="T34" fmla="*/ 478 w 497"/>
              <a:gd name="T35" fmla="*/ 399 h 400"/>
              <a:gd name="T36" fmla="*/ 487 w 497"/>
              <a:gd name="T37" fmla="*/ 390 h 400"/>
              <a:gd name="T38" fmla="*/ 496 w 497"/>
              <a:gd name="T39" fmla="*/ 382 h 400"/>
              <a:gd name="T40" fmla="*/ 496 w 497"/>
              <a:gd name="T41" fmla="*/ 89 h 400"/>
              <a:gd name="T42" fmla="*/ 487 w 497"/>
              <a:gd name="T43" fmla="*/ 71 h 400"/>
              <a:gd name="T44" fmla="*/ 115 w 497"/>
              <a:gd name="T45" fmla="*/ 293 h 400"/>
              <a:gd name="T46" fmla="*/ 115 w 497"/>
              <a:gd name="T47" fmla="*/ 293 h 400"/>
              <a:gd name="T48" fmla="*/ 35 w 497"/>
              <a:gd name="T49" fmla="*/ 346 h 400"/>
              <a:gd name="T50" fmla="*/ 35 w 497"/>
              <a:gd name="T51" fmla="*/ 98 h 400"/>
              <a:gd name="T52" fmla="*/ 115 w 497"/>
              <a:gd name="T53" fmla="*/ 44 h 400"/>
              <a:gd name="T54" fmla="*/ 115 w 497"/>
              <a:gd name="T55" fmla="*/ 293 h 400"/>
              <a:gd name="T56" fmla="*/ 230 w 497"/>
              <a:gd name="T57" fmla="*/ 346 h 400"/>
              <a:gd name="T58" fmla="*/ 230 w 497"/>
              <a:gd name="T59" fmla="*/ 346 h 400"/>
              <a:gd name="T60" fmla="*/ 150 w 497"/>
              <a:gd name="T61" fmla="*/ 293 h 400"/>
              <a:gd name="T62" fmla="*/ 150 w 497"/>
              <a:gd name="T63" fmla="*/ 44 h 400"/>
              <a:gd name="T64" fmla="*/ 230 w 497"/>
              <a:gd name="T65" fmla="*/ 98 h 400"/>
              <a:gd name="T66" fmla="*/ 230 w 497"/>
              <a:gd name="T67" fmla="*/ 346 h 400"/>
              <a:gd name="T68" fmla="*/ 345 w 497"/>
              <a:gd name="T69" fmla="*/ 293 h 400"/>
              <a:gd name="T70" fmla="*/ 345 w 497"/>
              <a:gd name="T71" fmla="*/ 293 h 400"/>
              <a:gd name="T72" fmla="*/ 266 w 497"/>
              <a:gd name="T73" fmla="*/ 346 h 400"/>
              <a:gd name="T74" fmla="*/ 266 w 497"/>
              <a:gd name="T75" fmla="*/ 98 h 400"/>
              <a:gd name="T76" fmla="*/ 345 w 497"/>
              <a:gd name="T77" fmla="*/ 44 h 400"/>
              <a:gd name="T78" fmla="*/ 345 w 497"/>
              <a:gd name="T79" fmla="*/ 293 h 400"/>
              <a:gd name="T80" fmla="*/ 461 w 497"/>
              <a:gd name="T81" fmla="*/ 346 h 400"/>
              <a:gd name="T82" fmla="*/ 461 w 497"/>
              <a:gd name="T83" fmla="*/ 346 h 400"/>
              <a:gd name="T84" fmla="*/ 380 w 497"/>
              <a:gd name="T85" fmla="*/ 293 h 400"/>
              <a:gd name="T86" fmla="*/ 380 w 497"/>
              <a:gd name="T87" fmla="*/ 44 h 400"/>
              <a:gd name="T88" fmla="*/ 461 w 497"/>
              <a:gd name="T89" fmla="*/ 98 h 400"/>
              <a:gd name="T90" fmla="*/ 461 w 497"/>
              <a:gd name="T91" fmla="*/ 346 h 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497" h="400">
                <a:moveTo>
                  <a:pt x="487" y="71"/>
                </a:moveTo>
                <a:lnTo>
                  <a:pt x="487" y="71"/>
                </a:lnTo>
                <a:cubicBezTo>
                  <a:pt x="372" y="0"/>
                  <a:pt x="372" y="0"/>
                  <a:pt x="372" y="0"/>
                </a:cubicBezTo>
                <a:cubicBezTo>
                  <a:pt x="363" y="0"/>
                  <a:pt x="363" y="0"/>
                  <a:pt x="354" y="0"/>
                </a:cubicBezTo>
                <a:cubicBezTo>
                  <a:pt x="248" y="71"/>
                  <a:pt x="248" y="71"/>
                  <a:pt x="248" y="71"/>
                </a:cubicBezTo>
                <a:cubicBezTo>
                  <a:pt x="142" y="0"/>
                  <a:pt x="142" y="0"/>
                  <a:pt x="142" y="0"/>
                </a:cubicBezTo>
                <a:cubicBezTo>
                  <a:pt x="132" y="0"/>
                  <a:pt x="132" y="0"/>
                  <a:pt x="123" y="0"/>
                </a:cubicBezTo>
                <a:cubicBezTo>
                  <a:pt x="8" y="71"/>
                  <a:pt x="8" y="71"/>
                  <a:pt x="8" y="71"/>
                </a:cubicBezTo>
                <a:cubicBezTo>
                  <a:pt x="0" y="80"/>
                  <a:pt x="0" y="80"/>
                  <a:pt x="0" y="89"/>
                </a:cubicBezTo>
                <a:cubicBezTo>
                  <a:pt x="0" y="382"/>
                  <a:pt x="0" y="382"/>
                  <a:pt x="0" y="382"/>
                </a:cubicBezTo>
                <a:cubicBezTo>
                  <a:pt x="0" y="382"/>
                  <a:pt x="0" y="390"/>
                  <a:pt x="8" y="390"/>
                </a:cubicBezTo>
                <a:cubicBezTo>
                  <a:pt x="8" y="399"/>
                  <a:pt x="17" y="399"/>
                  <a:pt x="26" y="390"/>
                </a:cubicBezTo>
                <a:cubicBezTo>
                  <a:pt x="132" y="328"/>
                  <a:pt x="132" y="328"/>
                  <a:pt x="132" y="328"/>
                </a:cubicBezTo>
                <a:cubicBezTo>
                  <a:pt x="239" y="390"/>
                  <a:pt x="239" y="390"/>
                  <a:pt x="239" y="390"/>
                </a:cubicBezTo>
                <a:cubicBezTo>
                  <a:pt x="248" y="399"/>
                  <a:pt x="248" y="399"/>
                  <a:pt x="257" y="390"/>
                </a:cubicBezTo>
                <a:cubicBezTo>
                  <a:pt x="363" y="328"/>
                  <a:pt x="363" y="328"/>
                  <a:pt x="363" y="328"/>
                </a:cubicBezTo>
                <a:cubicBezTo>
                  <a:pt x="470" y="390"/>
                  <a:pt x="470" y="390"/>
                  <a:pt x="470" y="390"/>
                </a:cubicBezTo>
                <a:cubicBezTo>
                  <a:pt x="470" y="399"/>
                  <a:pt x="478" y="399"/>
                  <a:pt x="478" y="399"/>
                </a:cubicBezTo>
                <a:cubicBezTo>
                  <a:pt x="478" y="399"/>
                  <a:pt x="487" y="399"/>
                  <a:pt x="487" y="390"/>
                </a:cubicBezTo>
                <a:cubicBezTo>
                  <a:pt x="496" y="390"/>
                  <a:pt x="496" y="382"/>
                  <a:pt x="496" y="382"/>
                </a:cubicBezTo>
                <a:cubicBezTo>
                  <a:pt x="496" y="89"/>
                  <a:pt x="496" y="89"/>
                  <a:pt x="496" y="89"/>
                </a:cubicBezTo>
                <a:cubicBezTo>
                  <a:pt x="496" y="80"/>
                  <a:pt x="496" y="80"/>
                  <a:pt x="487" y="71"/>
                </a:cubicBezTo>
                <a:close/>
                <a:moveTo>
                  <a:pt x="115" y="293"/>
                </a:moveTo>
                <a:lnTo>
                  <a:pt x="115" y="293"/>
                </a:lnTo>
                <a:cubicBezTo>
                  <a:pt x="35" y="346"/>
                  <a:pt x="35" y="346"/>
                  <a:pt x="35" y="346"/>
                </a:cubicBezTo>
                <a:cubicBezTo>
                  <a:pt x="35" y="98"/>
                  <a:pt x="35" y="98"/>
                  <a:pt x="35" y="98"/>
                </a:cubicBezTo>
                <a:cubicBezTo>
                  <a:pt x="115" y="44"/>
                  <a:pt x="115" y="44"/>
                  <a:pt x="115" y="44"/>
                </a:cubicBezTo>
                <a:lnTo>
                  <a:pt x="115" y="293"/>
                </a:lnTo>
                <a:close/>
                <a:moveTo>
                  <a:pt x="230" y="346"/>
                </a:moveTo>
                <a:lnTo>
                  <a:pt x="230" y="346"/>
                </a:lnTo>
                <a:cubicBezTo>
                  <a:pt x="150" y="293"/>
                  <a:pt x="150" y="293"/>
                  <a:pt x="150" y="293"/>
                </a:cubicBezTo>
                <a:cubicBezTo>
                  <a:pt x="150" y="44"/>
                  <a:pt x="150" y="44"/>
                  <a:pt x="150" y="44"/>
                </a:cubicBezTo>
                <a:cubicBezTo>
                  <a:pt x="230" y="98"/>
                  <a:pt x="230" y="98"/>
                  <a:pt x="230" y="98"/>
                </a:cubicBezTo>
                <a:lnTo>
                  <a:pt x="230" y="346"/>
                </a:lnTo>
                <a:close/>
                <a:moveTo>
                  <a:pt x="345" y="293"/>
                </a:moveTo>
                <a:lnTo>
                  <a:pt x="345" y="293"/>
                </a:lnTo>
                <a:cubicBezTo>
                  <a:pt x="266" y="346"/>
                  <a:pt x="266" y="346"/>
                  <a:pt x="266" y="346"/>
                </a:cubicBezTo>
                <a:cubicBezTo>
                  <a:pt x="266" y="98"/>
                  <a:pt x="266" y="98"/>
                  <a:pt x="266" y="98"/>
                </a:cubicBezTo>
                <a:cubicBezTo>
                  <a:pt x="345" y="44"/>
                  <a:pt x="345" y="44"/>
                  <a:pt x="345" y="44"/>
                </a:cubicBezTo>
                <a:lnTo>
                  <a:pt x="345" y="293"/>
                </a:lnTo>
                <a:close/>
                <a:moveTo>
                  <a:pt x="461" y="346"/>
                </a:moveTo>
                <a:lnTo>
                  <a:pt x="461" y="346"/>
                </a:lnTo>
                <a:cubicBezTo>
                  <a:pt x="380" y="293"/>
                  <a:pt x="380" y="293"/>
                  <a:pt x="380" y="293"/>
                </a:cubicBezTo>
                <a:cubicBezTo>
                  <a:pt x="380" y="44"/>
                  <a:pt x="380" y="44"/>
                  <a:pt x="380" y="44"/>
                </a:cubicBezTo>
                <a:cubicBezTo>
                  <a:pt x="461" y="98"/>
                  <a:pt x="461" y="98"/>
                  <a:pt x="461" y="98"/>
                </a:cubicBezTo>
                <a:lnTo>
                  <a:pt x="461" y="34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lIns="91424" tIns="45712" rIns="91424" bIns="45712" anchor="ctr"/>
          <a:lstStyle/>
          <a:p>
            <a:pPr>
              <a:defRPr/>
            </a:pPr>
            <a:endParaRPr lang="en-US" dirty="0">
              <a:latin typeface="Roboto"/>
            </a:endParaRPr>
          </a:p>
        </p:txBody>
      </p:sp>
      <p:sp>
        <p:nvSpPr>
          <p:cNvPr id="30" name="Freeform 29"/>
          <p:cNvSpPr/>
          <p:nvPr/>
        </p:nvSpPr>
        <p:spPr>
          <a:xfrm>
            <a:off x="12304606" y="8110987"/>
            <a:ext cx="3095994" cy="863760"/>
          </a:xfrm>
          <a:custGeom>
            <a:avLst/>
            <a:gdLst>
              <a:gd name="connsiteX0" fmla="*/ 0 w 3095994"/>
              <a:gd name="connsiteY0" fmla="*/ 0 h 863760"/>
              <a:gd name="connsiteX1" fmla="*/ 2664114 w 3095994"/>
              <a:gd name="connsiteY1" fmla="*/ 0 h 863760"/>
              <a:gd name="connsiteX2" fmla="*/ 3095994 w 3095994"/>
              <a:gd name="connsiteY2" fmla="*/ 431880 h 863760"/>
              <a:gd name="connsiteX3" fmla="*/ 2664114 w 3095994"/>
              <a:gd name="connsiteY3" fmla="*/ 863760 h 863760"/>
              <a:gd name="connsiteX4" fmla="*/ 0 w 3095994"/>
              <a:gd name="connsiteY4" fmla="*/ 863760 h 863760"/>
              <a:gd name="connsiteX5" fmla="*/ 431880 w 3095994"/>
              <a:gd name="connsiteY5" fmla="*/ 431880 h 863760"/>
              <a:gd name="connsiteX6" fmla="*/ 0 w 3095994"/>
              <a:gd name="connsiteY6" fmla="*/ 0 h 863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95994" h="863760">
                <a:moveTo>
                  <a:pt x="0" y="0"/>
                </a:moveTo>
                <a:lnTo>
                  <a:pt x="2664114" y="0"/>
                </a:lnTo>
                <a:lnTo>
                  <a:pt x="3095994" y="431880"/>
                </a:lnTo>
                <a:lnTo>
                  <a:pt x="2664114" y="863760"/>
                </a:lnTo>
                <a:lnTo>
                  <a:pt x="0" y="863760"/>
                </a:lnTo>
                <a:lnTo>
                  <a:pt x="431880" y="43188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57150" cmpd="sng"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23892" tIns="61341" rIns="462551" bIns="61341" numCol="1" spcCol="1270" anchor="ctr" anchorCtr="0">
            <a:noAutofit/>
          </a:bodyPr>
          <a:lstStyle/>
          <a:p>
            <a:pPr lvl="0"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300" dirty="0">
                <a:latin typeface="Roboto"/>
                <a:cs typeface="Roboto Regular" charset="0"/>
              </a:rPr>
              <a:t>Project Development</a:t>
            </a:r>
          </a:p>
        </p:txBody>
      </p:sp>
      <p:cxnSp>
        <p:nvCxnSpPr>
          <p:cNvPr id="38" name="Straight Connector 37"/>
          <p:cNvCxnSpPr/>
          <p:nvPr/>
        </p:nvCxnSpPr>
        <p:spPr>
          <a:xfrm>
            <a:off x="13723483" y="5942679"/>
            <a:ext cx="0" cy="2160000"/>
          </a:xfrm>
          <a:prstGeom prst="line">
            <a:avLst/>
          </a:prstGeom>
          <a:ln w="38100" cmpd="sng">
            <a:solidFill>
              <a:schemeClr val="accent2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Rounded Rectangle 56"/>
          <p:cNvSpPr>
            <a:spLocks noChangeAspect="1"/>
          </p:cNvSpPr>
          <p:nvPr/>
        </p:nvSpPr>
        <p:spPr>
          <a:xfrm>
            <a:off x="13166172" y="5485423"/>
            <a:ext cx="1224654" cy="1224968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56" tIns="121879" rIns="243756" bIns="121879" rtlCol="0" anchor="ctr"/>
          <a:lstStyle/>
          <a:p>
            <a:pPr algn="ctr"/>
            <a:endParaRPr lang="en-US" dirty="0">
              <a:solidFill>
                <a:srgbClr val="7F7F7F"/>
              </a:solidFill>
              <a:latin typeface="Roboto"/>
            </a:endParaRPr>
          </a:p>
        </p:txBody>
      </p:sp>
      <p:sp>
        <p:nvSpPr>
          <p:cNvPr id="81" name="Freeform 154"/>
          <p:cNvSpPr>
            <a:spLocks noChangeArrowheads="1"/>
          </p:cNvSpPr>
          <p:nvPr/>
        </p:nvSpPr>
        <p:spPr bwMode="auto">
          <a:xfrm>
            <a:off x="4194959" y="4487657"/>
            <a:ext cx="427454" cy="579968"/>
          </a:xfrm>
          <a:custGeom>
            <a:avLst/>
            <a:gdLst>
              <a:gd name="T0" fmla="*/ 346 w 355"/>
              <a:gd name="T1" fmla="*/ 132 h 487"/>
              <a:gd name="T2" fmla="*/ 346 w 355"/>
              <a:gd name="T3" fmla="*/ 132 h 487"/>
              <a:gd name="T4" fmla="*/ 116 w 355"/>
              <a:gd name="T5" fmla="*/ 17 h 487"/>
              <a:gd name="T6" fmla="*/ 9 w 355"/>
              <a:gd name="T7" fmla="*/ 53 h 487"/>
              <a:gd name="T8" fmla="*/ 0 w 355"/>
              <a:gd name="T9" fmla="*/ 79 h 487"/>
              <a:gd name="T10" fmla="*/ 9 w 355"/>
              <a:gd name="T11" fmla="*/ 345 h 487"/>
              <a:gd name="T12" fmla="*/ 18 w 355"/>
              <a:gd name="T13" fmla="*/ 363 h 487"/>
              <a:gd name="T14" fmla="*/ 222 w 355"/>
              <a:gd name="T15" fmla="*/ 486 h 487"/>
              <a:gd name="T16" fmla="*/ 231 w 355"/>
              <a:gd name="T17" fmla="*/ 486 h 487"/>
              <a:gd name="T18" fmla="*/ 240 w 355"/>
              <a:gd name="T19" fmla="*/ 486 h 487"/>
              <a:gd name="T20" fmla="*/ 248 w 355"/>
              <a:gd name="T21" fmla="*/ 478 h 487"/>
              <a:gd name="T22" fmla="*/ 248 w 355"/>
              <a:gd name="T23" fmla="*/ 203 h 487"/>
              <a:gd name="T24" fmla="*/ 240 w 355"/>
              <a:gd name="T25" fmla="*/ 185 h 487"/>
              <a:gd name="T26" fmla="*/ 44 w 355"/>
              <a:gd name="T27" fmla="*/ 70 h 487"/>
              <a:gd name="T28" fmla="*/ 71 w 355"/>
              <a:gd name="T29" fmla="*/ 53 h 487"/>
              <a:gd name="T30" fmla="*/ 107 w 355"/>
              <a:gd name="T31" fmla="*/ 44 h 487"/>
              <a:gd name="T32" fmla="*/ 301 w 355"/>
              <a:gd name="T33" fmla="*/ 150 h 487"/>
              <a:gd name="T34" fmla="*/ 310 w 355"/>
              <a:gd name="T35" fmla="*/ 159 h 487"/>
              <a:gd name="T36" fmla="*/ 310 w 355"/>
              <a:gd name="T37" fmla="*/ 425 h 487"/>
              <a:gd name="T38" fmla="*/ 328 w 355"/>
              <a:gd name="T39" fmla="*/ 442 h 487"/>
              <a:gd name="T40" fmla="*/ 354 w 355"/>
              <a:gd name="T41" fmla="*/ 425 h 487"/>
              <a:gd name="T42" fmla="*/ 354 w 355"/>
              <a:gd name="T43" fmla="*/ 141 h 487"/>
              <a:gd name="T44" fmla="*/ 346 w 355"/>
              <a:gd name="T45" fmla="*/ 132 h 4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55" h="487">
                <a:moveTo>
                  <a:pt x="346" y="132"/>
                </a:moveTo>
                <a:lnTo>
                  <a:pt x="346" y="132"/>
                </a:lnTo>
                <a:cubicBezTo>
                  <a:pt x="116" y="17"/>
                  <a:pt x="116" y="17"/>
                  <a:pt x="116" y="17"/>
                </a:cubicBezTo>
                <a:cubicBezTo>
                  <a:pt x="89" y="0"/>
                  <a:pt x="27" y="25"/>
                  <a:pt x="9" y="53"/>
                </a:cubicBezTo>
                <a:cubicBezTo>
                  <a:pt x="0" y="70"/>
                  <a:pt x="0" y="79"/>
                  <a:pt x="0" y="79"/>
                </a:cubicBezTo>
                <a:cubicBezTo>
                  <a:pt x="9" y="345"/>
                  <a:pt x="9" y="345"/>
                  <a:pt x="9" y="345"/>
                </a:cubicBezTo>
                <a:cubicBezTo>
                  <a:pt x="9" y="345"/>
                  <a:pt x="18" y="354"/>
                  <a:pt x="18" y="363"/>
                </a:cubicBezTo>
                <a:cubicBezTo>
                  <a:pt x="36" y="363"/>
                  <a:pt x="222" y="486"/>
                  <a:pt x="222" y="486"/>
                </a:cubicBezTo>
                <a:cubicBezTo>
                  <a:pt x="231" y="486"/>
                  <a:pt x="231" y="486"/>
                  <a:pt x="231" y="486"/>
                </a:cubicBezTo>
                <a:cubicBezTo>
                  <a:pt x="240" y="486"/>
                  <a:pt x="240" y="486"/>
                  <a:pt x="240" y="486"/>
                </a:cubicBezTo>
                <a:cubicBezTo>
                  <a:pt x="248" y="486"/>
                  <a:pt x="248" y="478"/>
                  <a:pt x="248" y="478"/>
                </a:cubicBezTo>
                <a:cubicBezTo>
                  <a:pt x="248" y="203"/>
                  <a:pt x="248" y="203"/>
                  <a:pt x="248" y="203"/>
                </a:cubicBezTo>
                <a:cubicBezTo>
                  <a:pt x="248" y="194"/>
                  <a:pt x="248" y="194"/>
                  <a:pt x="240" y="185"/>
                </a:cubicBezTo>
                <a:cubicBezTo>
                  <a:pt x="44" y="70"/>
                  <a:pt x="44" y="70"/>
                  <a:pt x="44" y="70"/>
                </a:cubicBezTo>
                <a:cubicBezTo>
                  <a:pt x="44" y="70"/>
                  <a:pt x="53" y="61"/>
                  <a:pt x="71" y="53"/>
                </a:cubicBezTo>
                <a:cubicBezTo>
                  <a:pt x="89" y="44"/>
                  <a:pt x="97" y="44"/>
                  <a:pt x="107" y="44"/>
                </a:cubicBezTo>
                <a:cubicBezTo>
                  <a:pt x="107" y="44"/>
                  <a:pt x="293" y="150"/>
                  <a:pt x="301" y="150"/>
                </a:cubicBezTo>
                <a:cubicBezTo>
                  <a:pt x="310" y="159"/>
                  <a:pt x="310" y="159"/>
                  <a:pt x="310" y="159"/>
                </a:cubicBezTo>
                <a:cubicBezTo>
                  <a:pt x="310" y="168"/>
                  <a:pt x="310" y="425"/>
                  <a:pt x="310" y="425"/>
                </a:cubicBezTo>
                <a:cubicBezTo>
                  <a:pt x="310" y="433"/>
                  <a:pt x="319" y="442"/>
                  <a:pt x="328" y="442"/>
                </a:cubicBezTo>
                <a:cubicBezTo>
                  <a:pt x="337" y="442"/>
                  <a:pt x="354" y="433"/>
                  <a:pt x="354" y="425"/>
                </a:cubicBezTo>
                <a:cubicBezTo>
                  <a:pt x="354" y="141"/>
                  <a:pt x="354" y="141"/>
                  <a:pt x="354" y="141"/>
                </a:cubicBezTo>
                <a:lnTo>
                  <a:pt x="346" y="132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lIns="91424" tIns="45712" rIns="91424" bIns="45712" anchor="ctr"/>
          <a:lstStyle/>
          <a:p>
            <a:pPr>
              <a:defRPr/>
            </a:pPr>
            <a:endParaRPr lang="en-US" dirty="0">
              <a:latin typeface="Roboto"/>
            </a:endParaRPr>
          </a:p>
        </p:txBody>
      </p:sp>
      <p:sp>
        <p:nvSpPr>
          <p:cNvPr id="35" name="Rectangle 34"/>
          <p:cNvSpPr>
            <a:spLocks/>
          </p:cNvSpPr>
          <p:nvPr/>
        </p:nvSpPr>
        <p:spPr bwMode="auto">
          <a:xfrm>
            <a:off x="10692027" y="601555"/>
            <a:ext cx="3359894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7600" dirty="0">
                <a:solidFill>
                  <a:srgbClr val="182028"/>
                </a:solidFill>
                <a:latin typeface="Axure Handwriting" panose="020B0402020200020204" pitchFamily="34" charset="0"/>
                <a:ea typeface="ＭＳ Ｐゴシック" charset="0"/>
                <a:cs typeface="ＭＳ Ｐゴシック" charset="0"/>
                <a:sym typeface="Bebas Neue" charset="0"/>
              </a:rPr>
              <a:t>Agenda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12030845" y="2124830"/>
            <a:ext cx="799891" cy="190500"/>
            <a:chOff x="1942594" y="2781300"/>
            <a:chExt cx="799891" cy="190500"/>
          </a:xfrm>
          <a:solidFill>
            <a:schemeClr val="bg1">
              <a:lumMod val="85000"/>
            </a:schemeClr>
          </a:solidFill>
        </p:grpSpPr>
        <p:sp>
          <p:nvSpPr>
            <p:cNvPr id="44" name="Oval 43"/>
            <p:cNvSpPr>
              <a:spLocks/>
            </p:cNvSpPr>
            <p:nvPr/>
          </p:nvSpPr>
          <p:spPr bwMode="auto">
            <a:xfrm>
              <a:off x="1942594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"/>
              </a:endParaRPr>
            </a:p>
          </p:txBody>
        </p:sp>
        <p:sp>
          <p:nvSpPr>
            <p:cNvPr id="45" name="Oval 44"/>
            <p:cNvSpPr>
              <a:spLocks/>
            </p:cNvSpPr>
            <p:nvPr/>
          </p:nvSpPr>
          <p:spPr bwMode="auto">
            <a:xfrm>
              <a:off x="2247315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"/>
              </a:endParaRPr>
            </a:p>
          </p:txBody>
        </p:sp>
        <p:sp>
          <p:nvSpPr>
            <p:cNvPr id="46" name="Oval 45"/>
            <p:cNvSpPr>
              <a:spLocks/>
            </p:cNvSpPr>
            <p:nvPr/>
          </p:nvSpPr>
          <p:spPr bwMode="auto">
            <a:xfrm>
              <a:off x="2552035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"/>
              </a:endParaRPr>
            </a:p>
          </p:txBody>
        </p:sp>
      </p:grpSp>
      <p:sp>
        <p:nvSpPr>
          <p:cNvPr id="31" name="Freeform 30"/>
          <p:cNvSpPr/>
          <p:nvPr/>
        </p:nvSpPr>
        <p:spPr>
          <a:xfrm>
            <a:off x="9196416" y="8110987"/>
            <a:ext cx="3095994" cy="863760"/>
          </a:xfrm>
          <a:custGeom>
            <a:avLst/>
            <a:gdLst>
              <a:gd name="connsiteX0" fmla="*/ 0 w 3095994"/>
              <a:gd name="connsiteY0" fmla="*/ 0 h 863760"/>
              <a:gd name="connsiteX1" fmla="*/ 2664114 w 3095994"/>
              <a:gd name="connsiteY1" fmla="*/ 0 h 863760"/>
              <a:gd name="connsiteX2" fmla="*/ 3095994 w 3095994"/>
              <a:gd name="connsiteY2" fmla="*/ 431880 h 863760"/>
              <a:gd name="connsiteX3" fmla="*/ 2664114 w 3095994"/>
              <a:gd name="connsiteY3" fmla="*/ 863760 h 863760"/>
              <a:gd name="connsiteX4" fmla="*/ 0 w 3095994"/>
              <a:gd name="connsiteY4" fmla="*/ 863760 h 863760"/>
              <a:gd name="connsiteX5" fmla="*/ 431880 w 3095994"/>
              <a:gd name="connsiteY5" fmla="*/ 431880 h 863760"/>
              <a:gd name="connsiteX6" fmla="*/ 0 w 3095994"/>
              <a:gd name="connsiteY6" fmla="*/ 0 h 863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95994" h="863760">
                <a:moveTo>
                  <a:pt x="0" y="0"/>
                </a:moveTo>
                <a:lnTo>
                  <a:pt x="2664114" y="0"/>
                </a:lnTo>
                <a:lnTo>
                  <a:pt x="3095994" y="431880"/>
                </a:lnTo>
                <a:lnTo>
                  <a:pt x="2664114" y="863760"/>
                </a:lnTo>
                <a:lnTo>
                  <a:pt x="0" y="863760"/>
                </a:lnTo>
                <a:lnTo>
                  <a:pt x="431880" y="43188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 w="57150" cmpd="sng"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23892" tIns="61341" rIns="462551" bIns="61341" numCol="1" spcCol="1270" anchor="ctr" anchorCtr="0">
            <a:noAutofit/>
          </a:bodyPr>
          <a:lstStyle/>
          <a:p>
            <a:pPr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300" dirty="0">
                <a:latin typeface="Roboto"/>
                <a:cs typeface="Roboto Regular" charset="0"/>
              </a:rPr>
              <a:t>Project Management</a:t>
            </a:r>
          </a:p>
        </p:txBody>
      </p:sp>
      <p:cxnSp>
        <p:nvCxnSpPr>
          <p:cNvPr id="58" name="Straight Connector 57"/>
          <p:cNvCxnSpPr/>
          <p:nvPr/>
        </p:nvCxnSpPr>
        <p:spPr>
          <a:xfrm>
            <a:off x="10717373" y="5042201"/>
            <a:ext cx="0" cy="3060478"/>
          </a:xfrm>
          <a:prstGeom prst="line">
            <a:avLst/>
          </a:prstGeom>
          <a:ln w="38100" cmpd="sng">
            <a:solidFill>
              <a:schemeClr val="accent3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Rounded Rectangle 60"/>
          <p:cNvSpPr>
            <a:spLocks noChangeAspect="1"/>
          </p:cNvSpPr>
          <p:nvPr/>
        </p:nvSpPr>
        <p:spPr>
          <a:xfrm>
            <a:off x="10145353" y="4315324"/>
            <a:ext cx="1224654" cy="1224968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56" tIns="121879" rIns="243756" bIns="121879" rtlCol="0" anchor="ctr"/>
          <a:lstStyle/>
          <a:p>
            <a:pPr algn="ctr"/>
            <a:endParaRPr lang="en-US" dirty="0">
              <a:solidFill>
                <a:srgbClr val="7F7F7F"/>
              </a:solidFill>
              <a:latin typeface="Roboto"/>
            </a:endParaRPr>
          </a:p>
        </p:txBody>
      </p:sp>
      <p:sp>
        <p:nvSpPr>
          <p:cNvPr id="41" name="Freeform 169"/>
          <p:cNvSpPr>
            <a:spLocks noChangeArrowheads="1"/>
          </p:cNvSpPr>
          <p:nvPr/>
        </p:nvSpPr>
        <p:spPr bwMode="auto">
          <a:xfrm>
            <a:off x="13431459" y="5797950"/>
            <a:ext cx="584048" cy="465667"/>
          </a:xfrm>
          <a:custGeom>
            <a:avLst/>
            <a:gdLst>
              <a:gd name="T0" fmla="*/ 478 w 487"/>
              <a:gd name="T1" fmla="*/ 9 h 390"/>
              <a:gd name="T2" fmla="*/ 478 w 487"/>
              <a:gd name="T3" fmla="*/ 9 h 390"/>
              <a:gd name="T4" fmla="*/ 372 w 487"/>
              <a:gd name="T5" fmla="*/ 195 h 390"/>
              <a:gd name="T6" fmla="*/ 345 w 487"/>
              <a:gd name="T7" fmla="*/ 195 h 390"/>
              <a:gd name="T8" fmla="*/ 292 w 487"/>
              <a:gd name="T9" fmla="*/ 150 h 390"/>
              <a:gd name="T10" fmla="*/ 274 w 487"/>
              <a:gd name="T11" fmla="*/ 150 h 390"/>
              <a:gd name="T12" fmla="*/ 194 w 487"/>
              <a:gd name="T13" fmla="*/ 266 h 390"/>
              <a:gd name="T14" fmla="*/ 177 w 487"/>
              <a:gd name="T15" fmla="*/ 266 h 390"/>
              <a:gd name="T16" fmla="*/ 141 w 487"/>
              <a:gd name="T17" fmla="*/ 239 h 390"/>
              <a:gd name="T18" fmla="*/ 123 w 487"/>
              <a:gd name="T19" fmla="*/ 239 h 390"/>
              <a:gd name="T20" fmla="*/ 8 w 487"/>
              <a:gd name="T21" fmla="*/ 381 h 390"/>
              <a:gd name="T22" fmla="*/ 8 w 487"/>
              <a:gd name="T23" fmla="*/ 389 h 390"/>
              <a:gd name="T24" fmla="*/ 486 w 487"/>
              <a:gd name="T25" fmla="*/ 389 h 390"/>
              <a:gd name="T26" fmla="*/ 486 w 487"/>
              <a:gd name="T27" fmla="*/ 9 h 390"/>
              <a:gd name="T28" fmla="*/ 478 w 487"/>
              <a:gd name="T29" fmla="*/ 9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87" h="390">
                <a:moveTo>
                  <a:pt x="478" y="9"/>
                </a:moveTo>
                <a:lnTo>
                  <a:pt x="478" y="9"/>
                </a:lnTo>
                <a:cubicBezTo>
                  <a:pt x="372" y="195"/>
                  <a:pt x="372" y="195"/>
                  <a:pt x="372" y="195"/>
                </a:cubicBezTo>
                <a:cubicBezTo>
                  <a:pt x="363" y="204"/>
                  <a:pt x="354" y="204"/>
                  <a:pt x="345" y="195"/>
                </a:cubicBezTo>
                <a:cubicBezTo>
                  <a:pt x="292" y="150"/>
                  <a:pt x="292" y="150"/>
                  <a:pt x="292" y="150"/>
                </a:cubicBezTo>
                <a:cubicBezTo>
                  <a:pt x="283" y="141"/>
                  <a:pt x="283" y="141"/>
                  <a:pt x="274" y="150"/>
                </a:cubicBezTo>
                <a:cubicBezTo>
                  <a:pt x="194" y="266"/>
                  <a:pt x="194" y="266"/>
                  <a:pt x="194" y="266"/>
                </a:cubicBezTo>
                <a:cubicBezTo>
                  <a:pt x="194" y="275"/>
                  <a:pt x="186" y="275"/>
                  <a:pt x="177" y="266"/>
                </a:cubicBezTo>
                <a:cubicBezTo>
                  <a:pt x="141" y="239"/>
                  <a:pt x="141" y="239"/>
                  <a:pt x="141" y="239"/>
                </a:cubicBezTo>
                <a:cubicBezTo>
                  <a:pt x="132" y="230"/>
                  <a:pt x="123" y="230"/>
                  <a:pt x="123" y="239"/>
                </a:cubicBezTo>
                <a:cubicBezTo>
                  <a:pt x="8" y="381"/>
                  <a:pt x="8" y="381"/>
                  <a:pt x="8" y="381"/>
                </a:cubicBezTo>
                <a:cubicBezTo>
                  <a:pt x="0" y="389"/>
                  <a:pt x="0" y="389"/>
                  <a:pt x="8" y="389"/>
                </a:cubicBezTo>
                <a:cubicBezTo>
                  <a:pt x="486" y="389"/>
                  <a:pt x="486" y="389"/>
                  <a:pt x="486" y="389"/>
                </a:cubicBezTo>
                <a:cubicBezTo>
                  <a:pt x="486" y="9"/>
                  <a:pt x="486" y="9"/>
                  <a:pt x="486" y="9"/>
                </a:cubicBezTo>
                <a:cubicBezTo>
                  <a:pt x="486" y="0"/>
                  <a:pt x="486" y="0"/>
                  <a:pt x="478" y="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lIns="91424" tIns="45712" rIns="91424" bIns="45712" anchor="ctr"/>
          <a:lstStyle/>
          <a:p>
            <a:pPr>
              <a:defRPr/>
            </a:pPr>
            <a:endParaRPr lang="en-US" dirty="0">
              <a:latin typeface="Roboto"/>
            </a:endParaRPr>
          </a:p>
        </p:txBody>
      </p:sp>
      <p:sp>
        <p:nvSpPr>
          <p:cNvPr id="42" name="Freeform 133"/>
          <p:cNvSpPr>
            <a:spLocks noChangeArrowheads="1"/>
          </p:cNvSpPr>
          <p:nvPr/>
        </p:nvSpPr>
        <p:spPr bwMode="auto">
          <a:xfrm>
            <a:off x="19738971" y="4437232"/>
            <a:ext cx="596743" cy="571501"/>
          </a:xfrm>
          <a:custGeom>
            <a:avLst/>
            <a:gdLst>
              <a:gd name="T0" fmla="*/ 425 w 497"/>
              <a:gd name="T1" fmla="*/ 160 h 480"/>
              <a:gd name="T2" fmla="*/ 425 w 497"/>
              <a:gd name="T3" fmla="*/ 160 h 480"/>
              <a:gd name="T4" fmla="*/ 372 w 497"/>
              <a:gd name="T5" fmla="*/ 18 h 480"/>
              <a:gd name="T6" fmla="*/ 346 w 497"/>
              <a:gd name="T7" fmla="*/ 9 h 480"/>
              <a:gd name="T8" fmla="*/ 9 w 497"/>
              <a:gd name="T9" fmla="*/ 134 h 480"/>
              <a:gd name="T10" fmla="*/ 0 w 497"/>
              <a:gd name="T11" fmla="*/ 160 h 480"/>
              <a:gd name="T12" fmla="*/ 53 w 497"/>
              <a:gd name="T13" fmla="*/ 302 h 480"/>
              <a:gd name="T14" fmla="*/ 53 w 497"/>
              <a:gd name="T15" fmla="*/ 222 h 480"/>
              <a:gd name="T16" fmla="*/ 115 w 497"/>
              <a:gd name="T17" fmla="*/ 160 h 480"/>
              <a:gd name="T18" fmla="*/ 203 w 497"/>
              <a:gd name="T19" fmla="*/ 160 h 480"/>
              <a:gd name="T20" fmla="*/ 309 w 497"/>
              <a:gd name="T21" fmla="*/ 89 h 480"/>
              <a:gd name="T22" fmla="*/ 372 w 497"/>
              <a:gd name="T23" fmla="*/ 160 h 480"/>
              <a:gd name="T24" fmla="*/ 425 w 497"/>
              <a:gd name="T25" fmla="*/ 160 h 480"/>
              <a:gd name="T26" fmla="*/ 478 w 497"/>
              <a:gd name="T27" fmla="*/ 204 h 480"/>
              <a:gd name="T28" fmla="*/ 478 w 497"/>
              <a:gd name="T29" fmla="*/ 204 h 480"/>
              <a:gd name="T30" fmla="*/ 115 w 497"/>
              <a:gd name="T31" fmla="*/ 204 h 480"/>
              <a:gd name="T32" fmla="*/ 97 w 497"/>
              <a:gd name="T33" fmla="*/ 222 h 480"/>
              <a:gd name="T34" fmla="*/ 97 w 497"/>
              <a:gd name="T35" fmla="*/ 462 h 480"/>
              <a:gd name="T36" fmla="*/ 115 w 497"/>
              <a:gd name="T37" fmla="*/ 479 h 480"/>
              <a:gd name="T38" fmla="*/ 478 w 497"/>
              <a:gd name="T39" fmla="*/ 479 h 480"/>
              <a:gd name="T40" fmla="*/ 496 w 497"/>
              <a:gd name="T41" fmla="*/ 462 h 480"/>
              <a:gd name="T42" fmla="*/ 496 w 497"/>
              <a:gd name="T43" fmla="*/ 222 h 480"/>
              <a:gd name="T44" fmla="*/ 478 w 497"/>
              <a:gd name="T45" fmla="*/ 204 h 480"/>
              <a:gd name="T46" fmla="*/ 452 w 497"/>
              <a:gd name="T47" fmla="*/ 426 h 480"/>
              <a:gd name="T48" fmla="*/ 452 w 497"/>
              <a:gd name="T49" fmla="*/ 426 h 480"/>
              <a:gd name="T50" fmla="*/ 150 w 497"/>
              <a:gd name="T51" fmla="*/ 426 h 480"/>
              <a:gd name="T52" fmla="*/ 150 w 497"/>
              <a:gd name="T53" fmla="*/ 391 h 480"/>
              <a:gd name="T54" fmla="*/ 195 w 497"/>
              <a:gd name="T55" fmla="*/ 275 h 480"/>
              <a:gd name="T56" fmla="*/ 265 w 497"/>
              <a:gd name="T57" fmla="*/ 364 h 480"/>
              <a:gd name="T58" fmla="*/ 328 w 497"/>
              <a:gd name="T59" fmla="*/ 302 h 480"/>
              <a:gd name="T60" fmla="*/ 416 w 497"/>
              <a:gd name="T61" fmla="*/ 266 h 480"/>
              <a:gd name="T62" fmla="*/ 452 w 497"/>
              <a:gd name="T63" fmla="*/ 347 h 480"/>
              <a:gd name="T64" fmla="*/ 452 w 497"/>
              <a:gd name="T65" fmla="*/ 426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497" h="480">
                <a:moveTo>
                  <a:pt x="425" y="160"/>
                </a:moveTo>
                <a:lnTo>
                  <a:pt x="425" y="160"/>
                </a:lnTo>
                <a:cubicBezTo>
                  <a:pt x="372" y="18"/>
                  <a:pt x="372" y="18"/>
                  <a:pt x="372" y="18"/>
                </a:cubicBezTo>
                <a:cubicBezTo>
                  <a:pt x="372" y="9"/>
                  <a:pt x="354" y="0"/>
                  <a:pt x="346" y="9"/>
                </a:cubicBezTo>
                <a:cubicBezTo>
                  <a:pt x="9" y="134"/>
                  <a:pt x="9" y="134"/>
                  <a:pt x="9" y="134"/>
                </a:cubicBezTo>
                <a:cubicBezTo>
                  <a:pt x="0" y="134"/>
                  <a:pt x="0" y="143"/>
                  <a:pt x="0" y="160"/>
                </a:cubicBezTo>
                <a:cubicBezTo>
                  <a:pt x="53" y="302"/>
                  <a:pt x="53" y="302"/>
                  <a:pt x="53" y="302"/>
                </a:cubicBezTo>
                <a:cubicBezTo>
                  <a:pt x="53" y="222"/>
                  <a:pt x="53" y="222"/>
                  <a:pt x="53" y="222"/>
                </a:cubicBezTo>
                <a:cubicBezTo>
                  <a:pt x="53" y="187"/>
                  <a:pt x="80" y="160"/>
                  <a:pt x="115" y="160"/>
                </a:cubicBezTo>
                <a:cubicBezTo>
                  <a:pt x="203" y="160"/>
                  <a:pt x="203" y="160"/>
                  <a:pt x="203" y="160"/>
                </a:cubicBezTo>
                <a:cubicBezTo>
                  <a:pt x="309" y="89"/>
                  <a:pt x="309" y="89"/>
                  <a:pt x="309" y="89"/>
                </a:cubicBezTo>
                <a:cubicBezTo>
                  <a:pt x="372" y="160"/>
                  <a:pt x="372" y="160"/>
                  <a:pt x="372" y="160"/>
                </a:cubicBezTo>
                <a:lnTo>
                  <a:pt x="425" y="160"/>
                </a:lnTo>
                <a:close/>
                <a:moveTo>
                  <a:pt x="478" y="204"/>
                </a:moveTo>
                <a:lnTo>
                  <a:pt x="478" y="204"/>
                </a:lnTo>
                <a:cubicBezTo>
                  <a:pt x="115" y="204"/>
                  <a:pt x="115" y="204"/>
                  <a:pt x="115" y="204"/>
                </a:cubicBezTo>
                <a:cubicBezTo>
                  <a:pt x="106" y="204"/>
                  <a:pt x="97" y="213"/>
                  <a:pt x="97" y="222"/>
                </a:cubicBezTo>
                <a:cubicBezTo>
                  <a:pt x="97" y="462"/>
                  <a:pt x="97" y="462"/>
                  <a:pt x="97" y="462"/>
                </a:cubicBezTo>
                <a:cubicBezTo>
                  <a:pt x="97" y="470"/>
                  <a:pt x="106" y="479"/>
                  <a:pt x="115" y="479"/>
                </a:cubicBezTo>
                <a:cubicBezTo>
                  <a:pt x="478" y="479"/>
                  <a:pt x="478" y="479"/>
                  <a:pt x="478" y="479"/>
                </a:cubicBezTo>
                <a:cubicBezTo>
                  <a:pt x="487" y="479"/>
                  <a:pt x="496" y="470"/>
                  <a:pt x="496" y="462"/>
                </a:cubicBezTo>
                <a:cubicBezTo>
                  <a:pt x="496" y="222"/>
                  <a:pt x="496" y="222"/>
                  <a:pt x="496" y="222"/>
                </a:cubicBezTo>
                <a:cubicBezTo>
                  <a:pt x="496" y="213"/>
                  <a:pt x="487" y="204"/>
                  <a:pt x="478" y="204"/>
                </a:cubicBezTo>
                <a:close/>
                <a:moveTo>
                  <a:pt x="452" y="426"/>
                </a:moveTo>
                <a:lnTo>
                  <a:pt x="452" y="426"/>
                </a:lnTo>
                <a:cubicBezTo>
                  <a:pt x="150" y="426"/>
                  <a:pt x="150" y="426"/>
                  <a:pt x="150" y="426"/>
                </a:cubicBezTo>
                <a:cubicBezTo>
                  <a:pt x="150" y="391"/>
                  <a:pt x="150" y="391"/>
                  <a:pt x="150" y="391"/>
                </a:cubicBezTo>
                <a:cubicBezTo>
                  <a:pt x="195" y="275"/>
                  <a:pt x="195" y="275"/>
                  <a:pt x="195" y="275"/>
                </a:cubicBezTo>
                <a:cubicBezTo>
                  <a:pt x="265" y="364"/>
                  <a:pt x="265" y="364"/>
                  <a:pt x="265" y="364"/>
                </a:cubicBezTo>
                <a:cubicBezTo>
                  <a:pt x="328" y="302"/>
                  <a:pt x="328" y="302"/>
                  <a:pt x="328" y="302"/>
                </a:cubicBezTo>
                <a:cubicBezTo>
                  <a:pt x="416" y="266"/>
                  <a:pt x="416" y="266"/>
                  <a:pt x="416" y="266"/>
                </a:cubicBezTo>
                <a:cubicBezTo>
                  <a:pt x="452" y="347"/>
                  <a:pt x="452" y="347"/>
                  <a:pt x="452" y="347"/>
                </a:cubicBezTo>
                <a:lnTo>
                  <a:pt x="452" y="42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lIns="91424" tIns="45712" rIns="91424" bIns="45712" anchor="ctr"/>
          <a:lstStyle/>
          <a:p>
            <a:pPr>
              <a:defRPr/>
            </a:pPr>
            <a:endParaRPr lang="en-US" dirty="0">
              <a:latin typeface="Roboto"/>
            </a:endParaRPr>
          </a:p>
        </p:txBody>
      </p:sp>
      <p:sp>
        <p:nvSpPr>
          <p:cNvPr id="34" name="Freeform 33"/>
          <p:cNvSpPr/>
          <p:nvPr/>
        </p:nvSpPr>
        <p:spPr>
          <a:xfrm>
            <a:off x="6115902" y="8133277"/>
            <a:ext cx="3095994" cy="863760"/>
          </a:xfrm>
          <a:custGeom>
            <a:avLst/>
            <a:gdLst>
              <a:gd name="connsiteX0" fmla="*/ 0 w 3095994"/>
              <a:gd name="connsiteY0" fmla="*/ 0 h 863760"/>
              <a:gd name="connsiteX1" fmla="*/ 2664114 w 3095994"/>
              <a:gd name="connsiteY1" fmla="*/ 0 h 863760"/>
              <a:gd name="connsiteX2" fmla="*/ 3095994 w 3095994"/>
              <a:gd name="connsiteY2" fmla="*/ 431880 h 863760"/>
              <a:gd name="connsiteX3" fmla="*/ 2664114 w 3095994"/>
              <a:gd name="connsiteY3" fmla="*/ 863760 h 863760"/>
              <a:gd name="connsiteX4" fmla="*/ 0 w 3095994"/>
              <a:gd name="connsiteY4" fmla="*/ 863760 h 863760"/>
              <a:gd name="connsiteX5" fmla="*/ 431880 w 3095994"/>
              <a:gd name="connsiteY5" fmla="*/ 431880 h 863760"/>
              <a:gd name="connsiteX6" fmla="*/ 0 w 3095994"/>
              <a:gd name="connsiteY6" fmla="*/ 0 h 863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95994" h="863760">
                <a:moveTo>
                  <a:pt x="0" y="0"/>
                </a:moveTo>
                <a:lnTo>
                  <a:pt x="2664114" y="0"/>
                </a:lnTo>
                <a:lnTo>
                  <a:pt x="3095994" y="431880"/>
                </a:lnTo>
                <a:lnTo>
                  <a:pt x="2664114" y="863760"/>
                </a:lnTo>
                <a:lnTo>
                  <a:pt x="0" y="863760"/>
                </a:lnTo>
                <a:lnTo>
                  <a:pt x="431880" y="43188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 w="57150" cmpd="sng"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23892" tIns="61341" rIns="462551" bIns="61341" numCol="1" spcCol="1270" anchor="ctr" anchorCtr="0">
            <a:noAutofit/>
          </a:bodyPr>
          <a:lstStyle/>
          <a:p>
            <a:pPr lvl="0"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300" kern="1200" dirty="0">
                <a:latin typeface="Roboto"/>
                <a:cs typeface="Roboto Regular" charset="0"/>
              </a:rPr>
              <a:t>Problem and Solution</a:t>
            </a:r>
          </a:p>
        </p:txBody>
      </p:sp>
      <p:cxnSp>
        <p:nvCxnSpPr>
          <p:cNvPr id="73" name="Straight Connector 72"/>
          <p:cNvCxnSpPr/>
          <p:nvPr/>
        </p:nvCxnSpPr>
        <p:spPr>
          <a:xfrm>
            <a:off x="7620792" y="5964969"/>
            <a:ext cx="0" cy="2160000"/>
          </a:xfrm>
          <a:prstGeom prst="line">
            <a:avLst/>
          </a:prstGeom>
          <a:ln w="38100" cmpd="sng">
            <a:solidFill>
              <a:schemeClr val="accent6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Rounded Rectangle 73"/>
          <p:cNvSpPr>
            <a:spLocks noChangeAspect="1"/>
          </p:cNvSpPr>
          <p:nvPr/>
        </p:nvSpPr>
        <p:spPr>
          <a:xfrm>
            <a:off x="7051572" y="4673579"/>
            <a:ext cx="1224654" cy="1224968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56" tIns="121879" rIns="243756" bIns="121879" rtlCol="0" anchor="ctr"/>
          <a:lstStyle/>
          <a:p>
            <a:pPr algn="ctr"/>
            <a:endParaRPr lang="en-US" dirty="0">
              <a:solidFill>
                <a:srgbClr val="7F7F7F"/>
              </a:solidFill>
              <a:latin typeface="Roboto"/>
            </a:endParaRPr>
          </a:p>
        </p:txBody>
      </p:sp>
      <p:sp>
        <p:nvSpPr>
          <p:cNvPr id="40" name="Freeform 826"/>
          <p:cNvSpPr>
            <a:spLocks noChangeArrowheads="1"/>
          </p:cNvSpPr>
          <p:nvPr/>
        </p:nvSpPr>
        <p:spPr bwMode="auto">
          <a:xfrm>
            <a:off x="7366939" y="4981752"/>
            <a:ext cx="596646" cy="593961"/>
          </a:xfrm>
          <a:custGeom>
            <a:avLst/>
            <a:gdLst>
              <a:gd name="T0" fmla="*/ 481 w 964"/>
              <a:gd name="T1" fmla="*/ 0 h 963"/>
              <a:gd name="T2" fmla="*/ 481 w 964"/>
              <a:gd name="T3" fmla="*/ 0 h 963"/>
              <a:gd name="T4" fmla="*/ 0 w 964"/>
              <a:gd name="T5" fmla="*/ 481 h 963"/>
              <a:gd name="T6" fmla="*/ 481 w 964"/>
              <a:gd name="T7" fmla="*/ 962 h 963"/>
              <a:gd name="T8" fmla="*/ 963 w 964"/>
              <a:gd name="T9" fmla="*/ 481 h 963"/>
              <a:gd name="T10" fmla="*/ 481 w 964"/>
              <a:gd name="T11" fmla="*/ 0 h 9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64" h="963">
                <a:moveTo>
                  <a:pt x="481" y="0"/>
                </a:moveTo>
                <a:lnTo>
                  <a:pt x="481" y="0"/>
                </a:lnTo>
                <a:cubicBezTo>
                  <a:pt x="210" y="0"/>
                  <a:pt x="0" y="221"/>
                  <a:pt x="0" y="481"/>
                </a:cubicBezTo>
                <a:cubicBezTo>
                  <a:pt x="0" y="752"/>
                  <a:pt x="210" y="962"/>
                  <a:pt x="481" y="962"/>
                </a:cubicBezTo>
                <a:cubicBezTo>
                  <a:pt x="741" y="962"/>
                  <a:pt x="963" y="752"/>
                  <a:pt x="963" y="481"/>
                </a:cubicBezTo>
                <a:cubicBezTo>
                  <a:pt x="963" y="221"/>
                  <a:pt x="741" y="0"/>
                  <a:pt x="481" y="0"/>
                </a:cubicBezTo>
              </a:path>
            </a:pathLst>
          </a:custGeom>
          <a:noFill/>
          <a:ln w="4680" cap="flat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Roboto"/>
            </a:endParaRPr>
          </a:p>
        </p:txBody>
      </p:sp>
      <p:sp>
        <p:nvSpPr>
          <p:cNvPr id="47" name="Freeform 827"/>
          <p:cNvSpPr>
            <a:spLocks noChangeArrowheads="1"/>
          </p:cNvSpPr>
          <p:nvPr/>
        </p:nvSpPr>
        <p:spPr bwMode="auto">
          <a:xfrm>
            <a:off x="7552198" y="5167023"/>
            <a:ext cx="223402" cy="223416"/>
          </a:xfrm>
          <a:custGeom>
            <a:avLst/>
            <a:gdLst>
              <a:gd name="T0" fmla="*/ 180 w 361"/>
              <a:gd name="T1" fmla="*/ 360 h 361"/>
              <a:gd name="T2" fmla="*/ 180 w 361"/>
              <a:gd name="T3" fmla="*/ 360 h 361"/>
              <a:gd name="T4" fmla="*/ 0 w 361"/>
              <a:gd name="T5" fmla="*/ 180 h 361"/>
              <a:gd name="T6" fmla="*/ 180 w 361"/>
              <a:gd name="T7" fmla="*/ 0 h 361"/>
              <a:gd name="T8" fmla="*/ 360 w 361"/>
              <a:gd name="T9" fmla="*/ 180 h 361"/>
              <a:gd name="T10" fmla="*/ 180 w 361"/>
              <a:gd name="T11" fmla="*/ 360 h 3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61" h="361">
                <a:moveTo>
                  <a:pt x="180" y="360"/>
                </a:moveTo>
                <a:lnTo>
                  <a:pt x="180" y="360"/>
                </a:lnTo>
                <a:cubicBezTo>
                  <a:pt x="80" y="360"/>
                  <a:pt x="0" y="280"/>
                  <a:pt x="0" y="180"/>
                </a:cubicBezTo>
                <a:cubicBezTo>
                  <a:pt x="0" y="80"/>
                  <a:pt x="80" y="0"/>
                  <a:pt x="180" y="0"/>
                </a:cubicBezTo>
                <a:cubicBezTo>
                  <a:pt x="281" y="0"/>
                  <a:pt x="360" y="80"/>
                  <a:pt x="360" y="180"/>
                </a:cubicBezTo>
                <a:cubicBezTo>
                  <a:pt x="360" y="280"/>
                  <a:pt x="281" y="360"/>
                  <a:pt x="180" y="360"/>
                </a:cubicBezTo>
              </a:path>
            </a:pathLst>
          </a:custGeom>
          <a:noFill/>
          <a:ln w="4680" cap="flat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Roboto"/>
            </a:endParaRPr>
          </a:p>
        </p:txBody>
      </p:sp>
      <p:sp>
        <p:nvSpPr>
          <p:cNvPr id="48" name="Freeform 828"/>
          <p:cNvSpPr>
            <a:spLocks noChangeArrowheads="1"/>
          </p:cNvSpPr>
          <p:nvPr/>
        </p:nvSpPr>
        <p:spPr bwMode="auto">
          <a:xfrm>
            <a:off x="7663899" y="5390440"/>
            <a:ext cx="2726" cy="299705"/>
          </a:xfrm>
          <a:custGeom>
            <a:avLst/>
            <a:gdLst>
              <a:gd name="T0" fmla="*/ 0 w 1"/>
              <a:gd name="T1" fmla="*/ 482 h 483"/>
              <a:gd name="T2" fmla="*/ 0 w 1"/>
              <a:gd name="T3" fmla="*/ 301 h 483"/>
              <a:gd name="T4" fmla="*/ 0 w 1"/>
              <a:gd name="T5" fmla="*/ 0 h 4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483">
                <a:moveTo>
                  <a:pt x="0" y="482"/>
                </a:moveTo>
                <a:lnTo>
                  <a:pt x="0" y="301"/>
                </a:lnTo>
                <a:lnTo>
                  <a:pt x="0" y="0"/>
                </a:lnTo>
              </a:path>
            </a:pathLst>
          </a:custGeom>
          <a:noFill/>
          <a:ln w="4680" cap="flat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latin typeface="Roboto"/>
            </a:endParaRPr>
          </a:p>
        </p:txBody>
      </p:sp>
      <p:sp>
        <p:nvSpPr>
          <p:cNvPr id="49" name="Freeform 829"/>
          <p:cNvSpPr>
            <a:spLocks noChangeArrowheads="1"/>
          </p:cNvSpPr>
          <p:nvPr/>
        </p:nvSpPr>
        <p:spPr bwMode="auto">
          <a:xfrm>
            <a:off x="7663899" y="4870043"/>
            <a:ext cx="2726" cy="299705"/>
          </a:xfrm>
          <a:custGeom>
            <a:avLst/>
            <a:gdLst>
              <a:gd name="T0" fmla="*/ 0 w 1"/>
              <a:gd name="T1" fmla="*/ 0 h 483"/>
              <a:gd name="T2" fmla="*/ 0 w 1"/>
              <a:gd name="T3" fmla="*/ 181 h 483"/>
              <a:gd name="T4" fmla="*/ 0 w 1"/>
              <a:gd name="T5" fmla="*/ 482 h 4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483">
                <a:moveTo>
                  <a:pt x="0" y="0"/>
                </a:moveTo>
                <a:lnTo>
                  <a:pt x="0" y="181"/>
                </a:lnTo>
                <a:lnTo>
                  <a:pt x="0" y="482"/>
                </a:lnTo>
              </a:path>
            </a:pathLst>
          </a:custGeom>
          <a:noFill/>
          <a:ln w="4680" cap="flat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latin typeface="Roboto"/>
            </a:endParaRPr>
          </a:p>
        </p:txBody>
      </p:sp>
      <p:sp>
        <p:nvSpPr>
          <p:cNvPr id="50" name="Freeform 830"/>
          <p:cNvSpPr>
            <a:spLocks noChangeArrowheads="1"/>
          </p:cNvSpPr>
          <p:nvPr/>
        </p:nvSpPr>
        <p:spPr bwMode="auto">
          <a:xfrm>
            <a:off x="7255237" y="5278730"/>
            <a:ext cx="296961" cy="2726"/>
          </a:xfrm>
          <a:custGeom>
            <a:avLst/>
            <a:gdLst>
              <a:gd name="T0" fmla="*/ 0 w 482"/>
              <a:gd name="T1" fmla="*/ 0 h 1"/>
              <a:gd name="T2" fmla="*/ 180 w 482"/>
              <a:gd name="T3" fmla="*/ 0 h 1"/>
              <a:gd name="T4" fmla="*/ 481 w 482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82" h="1">
                <a:moveTo>
                  <a:pt x="0" y="0"/>
                </a:moveTo>
                <a:lnTo>
                  <a:pt x="180" y="0"/>
                </a:lnTo>
                <a:lnTo>
                  <a:pt x="481" y="0"/>
                </a:lnTo>
              </a:path>
            </a:pathLst>
          </a:custGeom>
          <a:noFill/>
          <a:ln w="4680" cap="flat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latin typeface="Roboto"/>
            </a:endParaRPr>
          </a:p>
        </p:txBody>
      </p:sp>
      <p:sp>
        <p:nvSpPr>
          <p:cNvPr id="51" name="Freeform 831"/>
          <p:cNvSpPr>
            <a:spLocks noChangeArrowheads="1"/>
          </p:cNvSpPr>
          <p:nvPr/>
        </p:nvSpPr>
        <p:spPr bwMode="auto">
          <a:xfrm>
            <a:off x="7772876" y="5278730"/>
            <a:ext cx="299685" cy="2726"/>
          </a:xfrm>
          <a:custGeom>
            <a:avLst/>
            <a:gdLst>
              <a:gd name="T0" fmla="*/ 0 w 483"/>
              <a:gd name="T1" fmla="*/ 0 h 1"/>
              <a:gd name="T2" fmla="*/ 302 w 483"/>
              <a:gd name="T3" fmla="*/ 0 h 1"/>
              <a:gd name="T4" fmla="*/ 482 w 483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83" h="1">
                <a:moveTo>
                  <a:pt x="0" y="0"/>
                </a:moveTo>
                <a:lnTo>
                  <a:pt x="302" y="0"/>
                </a:lnTo>
                <a:lnTo>
                  <a:pt x="482" y="0"/>
                </a:lnTo>
              </a:path>
            </a:pathLst>
          </a:custGeom>
          <a:noFill/>
          <a:ln w="4680" cap="flat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latin typeface="Roboto"/>
            </a:endParaRPr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0" y="13019445"/>
            <a:ext cx="24377650" cy="687775"/>
          </a:xfrm>
          <a:prstGeom prst="rect">
            <a:avLst/>
          </a:prstGeom>
        </p:spPr>
      </p:pic>
      <p:sp>
        <p:nvSpPr>
          <p:cNvPr id="53" name="Freeform 47"/>
          <p:cNvSpPr>
            <a:spLocks noChangeArrowheads="1"/>
          </p:cNvSpPr>
          <p:nvPr/>
        </p:nvSpPr>
        <p:spPr bwMode="auto">
          <a:xfrm>
            <a:off x="10461424" y="4646324"/>
            <a:ext cx="592512" cy="520699"/>
          </a:xfrm>
          <a:custGeom>
            <a:avLst/>
            <a:gdLst>
              <a:gd name="T0" fmla="*/ 497 w 498"/>
              <a:gd name="T1" fmla="*/ 434 h 435"/>
              <a:gd name="T2" fmla="*/ 497 w 498"/>
              <a:gd name="T3" fmla="*/ 434 h 435"/>
              <a:gd name="T4" fmla="*/ 487 w 498"/>
              <a:gd name="T5" fmla="*/ 328 h 435"/>
              <a:gd name="T6" fmla="*/ 425 w 498"/>
              <a:gd name="T7" fmla="*/ 293 h 435"/>
              <a:gd name="T8" fmla="*/ 372 w 498"/>
              <a:gd name="T9" fmla="*/ 231 h 435"/>
              <a:gd name="T10" fmla="*/ 390 w 498"/>
              <a:gd name="T11" fmla="*/ 196 h 435"/>
              <a:gd name="T12" fmla="*/ 408 w 498"/>
              <a:gd name="T13" fmla="*/ 159 h 435"/>
              <a:gd name="T14" fmla="*/ 399 w 498"/>
              <a:gd name="T15" fmla="*/ 151 h 435"/>
              <a:gd name="T16" fmla="*/ 408 w 498"/>
              <a:gd name="T17" fmla="*/ 115 h 435"/>
              <a:gd name="T18" fmla="*/ 346 w 498"/>
              <a:gd name="T19" fmla="*/ 62 h 435"/>
              <a:gd name="T20" fmla="*/ 284 w 498"/>
              <a:gd name="T21" fmla="*/ 115 h 435"/>
              <a:gd name="T22" fmla="*/ 293 w 498"/>
              <a:gd name="T23" fmla="*/ 151 h 435"/>
              <a:gd name="T24" fmla="*/ 284 w 498"/>
              <a:gd name="T25" fmla="*/ 159 h 435"/>
              <a:gd name="T26" fmla="*/ 302 w 498"/>
              <a:gd name="T27" fmla="*/ 196 h 435"/>
              <a:gd name="T28" fmla="*/ 311 w 498"/>
              <a:gd name="T29" fmla="*/ 231 h 435"/>
              <a:gd name="T30" fmla="*/ 293 w 498"/>
              <a:gd name="T31" fmla="*/ 275 h 435"/>
              <a:gd name="T32" fmla="*/ 381 w 498"/>
              <a:gd name="T33" fmla="*/ 364 h 435"/>
              <a:gd name="T34" fmla="*/ 381 w 498"/>
              <a:gd name="T35" fmla="*/ 434 h 435"/>
              <a:gd name="T36" fmla="*/ 497 w 498"/>
              <a:gd name="T37" fmla="*/ 434 h 435"/>
              <a:gd name="T38" fmla="*/ 258 w 498"/>
              <a:gd name="T39" fmla="*/ 302 h 435"/>
              <a:gd name="T40" fmla="*/ 258 w 498"/>
              <a:gd name="T41" fmla="*/ 302 h 435"/>
              <a:gd name="T42" fmla="*/ 187 w 498"/>
              <a:gd name="T43" fmla="*/ 231 h 435"/>
              <a:gd name="T44" fmla="*/ 213 w 498"/>
              <a:gd name="T45" fmla="*/ 168 h 435"/>
              <a:gd name="T46" fmla="*/ 231 w 498"/>
              <a:gd name="T47" fmla="*/ 133 h 435"/>
              <a:gd name="T48" fmla="*/ 222 w 498"/>
              <a:gd name="T49" fmla="*/ 115 h 435"/>
              <a:gd name="T50" fmla="*/ 231 w 498"/>
              <a:gd name="T51" fmla="*/ 71 h 435"/>
              <a:gd name="T52" fmla="*/ 151 w 498"/>
              <a:gd name="T53" fmla="*/ 0 h 435"/>
              <a:gd name="T54" fmla="*/ 71 w 498"/>
              <a:gd name="T55" fmla="*/ 71 h 435"/>
              <a:gd name="T56" fmla="*/ 71 w 498"/>
              <a:gd name="T57" fmla="*/ 115 h 435"/>
              <a:gd name="T58" fmla="*/ 71 w 498"/>
              <a:gd name="T59" fmla="*/ 133 h 435"/>
              <a:gd name="T60" fmla="*/ 89 w 498"/>
              <a:gd name="T61" fmla="*/ 168 h 435"/>
              <a:gd name="T62" fmla="*/ 107 w 498"/>
              <a:gd name="T63" fmla="*/ 231 h 435"/>
              <a:gd name="T64" fmla="*/ 45 w 498"/>
              <a:gd name="T65" fmla="*/ 302 h 435"/>
              <a:gd name="T66" fmla="*/ 0 w 498"/>
              <a:gd name="T67" fmla="*/ 346 h 435"/>
              <a:gd name="T68" fmla="*/ 0 w 498"/>
              <a:gd name="T69" fmla="*/ 434 h 435"/>
              <a:gd name="T70" fmla="*/ 346 w 498"/>
              <a:gd name="T71" fmla="*/ 434 h 435"/>
              <a:gd name="T72" fmla="*/ 346 w 498"/>
              <a:gd name="T73" fmla="*/ 364 h 435"/>
              <a:gd name="T74" fmla="*/ 258 w 498"/>
              <a:gd name="T75" fmla="*/ 302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498" h="435">
                <a:moveTo>
                  <a:pt x="497" y="434"/>
                </a:moveTo>
                <a:lnTo>
                  <a:pt x="497" y="434"/>
                </a:lnTo>
                <a:cubicBezTo>
                  <a:pt x="497" y="434"/>
                  <a:pt x="497" y="337"/>
                  <a:pt x="487" y="328"/>
                </a:cubicBezTo>
                <a:cubicBezTo>
                  <a:pt x="479" y="319"/>
                  <a:pt x="462" y="302"/>
                  <a:pt x="425" y="293"/>
                </a:cubicBezTo>
                <a:cubicBezTo>
                  <a:pt x="390" y="275"/>
                  <a:pt x="372" y="257"/>
                  <a:pt x="372" y="231"/>
                </a:cubicBezTo>
                <a:cubicBezTo>
                  <a:pt x="372" y="213"/>
                  <a:pt x="390" y="222"/>
                  <a:pt x="390" y="196"/>
                </a:cubicBezTo>
                <a:cubicBezTo>
                  <a:pt x="390" y="178"/>
                  <a:pt x="408" y="196"/>
                  <a:pt x="408" y="159"/>
                </a:cubicBezTo>
                <a:cubicBezTo>
                  <a:pt x="408" y="151"/>
                  <a:pt x="399" y="151"/>
                  <a:pt x="399" y="151"/>
                </a:cubicBezTo>
                <a:cubicBezTo>
                  <a:pt x="399" y="151"/>
                  <a:pt x="408" y="133"/>
                  <a:pt x="408" y="115"/>
                </a:cubicBezTo>
                <a:cubicBezTo>
                  <a:pt x="408" y="98"/>
                  <a:pt x="399" y="62"/>
                  <a:pt x="346" y="62"/>
                </a:cubicBezTo>
                <a:cubicBezTo>
                  <a:pt x="293" y="62"/>
                  <a:pt x="284" y="98"/>
                  <a:pt x="284" y="115"/>
                </a:cubicBezTo>
                <a:cubicBezTo>
                  <a:pt x="284" y="133"/>
                  <a:pt x="293" y="151"/>
                  <a:pt x="293" y="151"/>
                </a:cubicBezTo>
                <a:cubicBezTo>
                  <a:pt x="293" y="151"/>
                  <a:pt x="284" y="151"/>
                  <a:pt x="284" y="159"/>
                </a:cubicBezTo>
                <a:cubicBezTo>
                  <a:pt x="284" y="196"/>
                  <a:pt x="293" y="178"/>
                  <a:pt x="302" y="196"/>
                </a:cubicBezTo>
                <a:cubicBezTo>
                  <a:pt x="302" y="222"/>
                  <a:pt x="311" y="213"/>
                  <a:pt x="311" y="231"/>
                </a:cubicBezTo>
                <a:cubicBezTo>
                  <a:pt x="311" y="249"/>
                  <a:pt x="311" y="266"/>
                  <a:pt x="293" y="275"/>
                </a:cubicBezTo>
                <a:cubicBezTo>
                  <a:pt x="372" y="319"/>
                  <a:pt x="381" y="319"/>
                  <a:pt x="381" y="364"/>
                </a:cubicBezTo>
                <a:cubicBezTo>
                  <a:pt x="381" y="434"/>
                  <a:pt x="381" y="434"/>
                  <a:pt x="381" y="434"/>
                </a:cubicBezTo>
                <a:lnTo>
                  <a:pt x="497" y="434"/>
                </a:lnTo>
                <a:close/>
                <a:moveTo>
                  <a:pt x="258" y="302"/>
                </a:moveTo>
                <a:lnTo>
                  <a:pt x="258" y="302"/>
                </a:lnTo>
                <a:cubicBezTo>
                  <a:pt x="204" y="284"/>
                  <a:pt x="187" y="266"/>
                  <a:pt x="187" y="231"/>
                </a:cubicBezTo>
                <a:cubicBezTo>
                  <a:pt x="187" y="204"/>
                  <a:pt x="204" y="213"/>
                  <a:pt x="213" y="168"/>
                </a:cubicBezTo>
                <a:cubicBezTo>
                  <a:pt x="213" y="159"/>
                  <a:pt x="231" y="168"/>
                  <a:pt x="231" y="133"/>
                </a:cubicBezTo>
                <a:cubicBezTo>
                  <a:pt x="231" y="115"/>
                  <a:pt x="222" y="115"/>
                  <a:pt x="222" y="115"/>
                </a:cubicBezTo>
                <a:cubicBezTo>
                  <a:pt x="222" y="115"/>
                  <a:pt x="222" y="89"/>
                  <a:pt x="231" y="71"/>
                </a:cubicBezTo>
                <a:cubicBezTo>
                  <a:pt x="231" y="53"/>
                  <a:pt x="213" y="0"/>
                  <a:pt x="151" y="0"/>
                </a:cubicBezTo>
                <a:cubicBezTo>
                  <a:pt x="80" y="0"/>
                  <a:pt x="71" y="53"/>
                  <a:pt x="71" y="71"/>
                </a:cubicBezTo>
                <a:cubicBezTo>
                  <a:pt x="71" y="89"/>
                  <a:pt x="71" y="115"/>
                  <a:pt x="71" y="115"/>
                </a:cubicBezTo>
                <a:cubicBezTo>
                  <a:pt x="71" y="115"/>
                  <a:pt x="71" y="115"/>
                  <a:pt x="71" y="133"/>
                </a:cubicBezTo>
                <a:cubicBezTo>
                  <a:pt x="71" y="168"/>
                  <a:pt x="80" y="159"/>
                  <a:pt x="89" y="168"/>
                </a:cubicBezTo>
                <a:cubicBezTo>
                  <a:pt x="89" y="213"/>
                  <a:pt x="107" y="204"/>
                  <a:pt x="107" y="231"/>
                </a:cubicBezTo>
                <a:cubicBezTo>
                  <a:pt x="107" y="266"/>
                  <a:pt x="89" y="284"/>
                  <a:pt x="45" y="302"/>
                </a:cubicBezTo>
                <a:cubicBezTo>
                  <a:pt x="27" y="310"/>
                  <a:pt x="0" y="319"/>
                  <a:pt x="0" y="346"/>
                </a:cubicBezTo>
                <a:cubicBezTo>
                  <a:pt x="0" y="434"/>
                  <a:pt x="0" y="434"/>
                  <a:pt x="0" y="434"/>
                </a:cubicBezTo>
                <a:cubicBezTo>
                  <a:pt x="346" y="434"/>
                  <a:pt x="346" y="434"/>
                  <a:pt x="346" y="434"/>
                </a:cubicBezTo>
                <a:cubicBezTo>
                  <a:pt x="346" y="434"/>
                  <a:pt x="346" y="381"/>
                  <a:pt x="346" y="364"/>
                </a:cubicBezTo>
                <a:cubicBezTo>
                  <a:pt x="346" y="346"/>
                  <a:pt x="302" y="328"/>
                  <a:pt x="258" y="30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lIns="91424" tIns="45712" rIns="91424" bIns="45712" anchor="ctr"/>
          <a:lstStyle/>
          <a:p>
            <a:pPr>
              <a:defRPr/>
            </a:pPr>
            <a:endParaRPr lang="en-US" dirty="0"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733327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Line 5"/>
          <p:cNvSpPr>
            <a:spLocks noChangeShapeType="1"/>
          </p:cNvSpPr>
          <p:nvPr/>
        </p:nvSpPr>
        <p:spPr bwMode="auto">
          <a:xfrm>
            <a:off x="1493979" y="-174836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243797" tIns="121899" rIns="243797" bIns="121899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Roboto Light" charset="0"/>
            </a:endParaRPr>
          </a:p>
        </p:txBody>
      </p:sp>
      <p:sp>
        <p:nvSpPr>
          <p:cNvPr id="45" name="Line 6"/>
          <p:cNvSpPr>
            <a:spLocks noChangeShapeType="1"/>
          </p:cNvSpPr>
          <p:nvPr/>
        </p:nvSpPr>
        <p:spPr bwMode="auto">
          <a:xfrm>
            <a:off x="1493979" y="-174836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243797" tIns="121899" rIns="243797" bIns="121899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Roboto Light" charset="0"/>
            </a:endParaRPr>
          </a:p>
        </p:txBody>
      </p:sp>
      <p:sp>
        <p:nvSpPr>
          <p:cNvPr id="13" name="Freeform 12"/>
          <p:cNvSpPr/>
          <p:nvPr/>
        </p:nvSpPr>
        <p:spPr>
          <a:xfrm flipH="1">
            <a:off x="-50683" y="-38731"/>
            <a:ext cx="15266811" cy="13719380"/>
          </a:xfrm>
          <a:custGeom>
            <a:avLst/>
            <a:gdLst>
              <a:gd name="connsiteX0" fmla="*/ 2483124 w 5460510"/>
              <a:gd name="connsiteY0" fmla="*/ 0 h 5143500"/>
              <a:gd name="connsiteX1" fmla="*/ 3448297 w 5460510"/>
              <a:gd name="connsiteY1" fmla="*/ 0 h 5143500"/>
              <a:gd name="connsiteX2" fmla="*/ 4717679 w 5460510"/>
              <a:gd name="connsiteY2" fmla="*/ 0 h 5143500"/>
              <a:gd name="connsiteX3" fmla="*/ 4741319 w 5460510"/>
              <a:gd name="connsiteY3" fmla="*/ 0 h 5143500"/>
              <a:gd name="connsiteX4" fmla="*/ 5318193 w 5460510"/>
              <a:gd name="connsiteY4" fmla="*/ 0 h 5143500"/>
              <a:gd name="connsiteX5" fmla="*/ 5460510 w 5460510"/>
              <a:gd name="connsiteY5" fmla="*/ 0 h 5143500"/>
              <a:gd name="connsiteX6" fmla="*/ 5460510 w 5460510"/>
              <a:gd name="connsiteY6" fmla="*/ 5143500 h 5143500"/>
              <a:gd name="connsiteX7" fmla="*/ 5318193 w 5460510"/>
              <a:gd name="connsiteY7" fmla="*/ 5143500 h 5143500"/>
              <a:gd name="connsiteX8" fmla="*/ 4741319 w 5460510"/>
              <a:gd name="connsiteY8" fmla="*/ 5143500 h 5143500"/>
              <a:gd name="connsiteX9" fmla="*/ 4717679 w 5460510"/>
              <a:gd name="connsiteY9" fmla="*/ 5143500 h 5143500"/>
              <a:gd name="connsiteX10" fmla="*/ 3448297 w 5460510"/>
              <a:gd name="connsiteY10" fmla="*/ 5143500 h 5143500"/>
              <a:gd name="connsiteX11" fmla="*/ 0 w 5460510"/>
              <a:gd name="connsiteY11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460510" h="5143500">
                <a:moveTo>
                  <a:pt x="2483124" y="0"/>
                </a:moveTo>
                <a:lnTo>
                  <a:pt x="3448297" y="0"/>
                </a:lnTo>
                <a:lnTo>
                  <a:pt x="4717679" y="0"/>
                </a:lnTo>
                <a:lnTo>
                  <a:pt x="4741319" y="0"/>
                </a:lnTo>
                <a:lnTo>
                  <a:pt x="5318193" y="0"/>
                </a:lnTo>
                <a:lnTo>
                  <a:pt x="5460510" y="0"/>
                </a:lnTo>
                <a:lnTo>
                  <a:pt x="5460510" y="5143500"/>
                </a:lnTo>
                <a:lnTo>
                  <a:pt x="5318193" y="5143500"/>
                </a:lnTo>
                <a:lnTo>
                  <a:pt x="4741319" y="5143500"/>
                </a:lnTo>
                <a:lnTo>
                  <a:pt x="4717679" y="5143500"/>
                </a:lnTo>
                <a:lnTo>
                  <a:pt x="3448297" y="5143500"/>
                </a:lnTo>
                <a:lnTo>
                  <a:pt x="0" y="5143500"/>
                </a:lnTo>
                <a:close/>
              </a:path>
            </a:pathLst>
          </a:custGeom>
          <a:solidFill>
            <a:schemeClr val="accent2">
              <a:lumMod val="75000"/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Light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52436" y="3059370"/>
            <a:ext cx="8614180" cy="1274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9600" b="1" dirty="0">
                <a:solidFill>
                  <a:schemeClr val="bg1"/>
                </a:solidFill>
                <a:latin typeface="Axure Handwriting" panose="020B0402020200020204" pitchFamily="34" charset="0"/>
                <a:cs typeface="Roboto Regular" charset="0"/>
              </a:rPr>
              <a:t>User Testing 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69724" y="2802300"/>
            <a:ext cx="141940" cy="32270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>
              <a:latin typeface="Roboto Light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3446979" y="6948973"/>
            <a:ext cx="4225094" cy="4204427"/>
            <a:chOff x="17848405" y="5036050"/>
            <a:chExt cx="4225094" cy="4204427"/>
          </a:xfrm>
        </p:grpSpPr>
        <p:sp>
          <p:nvSpPr>
            <p:cNvPr id="19" name="Shape 1021"/>
            <p:cNvSpPr/>
            <p:nvPr/>
          </p:nvSpPr>
          <p:spPr>
            <a:xfrm>
              <a:off x="17848407" y="5036052"/>
              <a:ext cx="4225092" cy="4204425"/>
            </a:xfrm>
            <a:prstGeom prst="rect">
              <a:avLst/>
            </a:prstGeom>
            <a:noFill/>
            <a:ln w="38100" cap="flat" cmpd="sng">
              <a:solidFill>
                <a:schemeClr val="accent5"/>
              </a:solidFill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lnSpc>
                  <a:spcPct val="90000"/>
                </a:lnSpc>
                <a:defRPr sz="1800"/>
              </a:pPr>
              <a:endParaRPr sz="2900" b="1" spc="-109" dirty="0">
                <a:latin typeface="Roboto Regular"/>
                <a:ea typeface="Rajdhani Semibold"/>
                <a:cs typeface="Roboto Regular"/>
                <a:sym typeface="Rajdhani Semibold"/>
              </a:endParaRPr>
            </a:p>
          </p:txBody>
        </p:sp>
        <p:sp>
          <p:nvSpPr>
            <p:cNvPr id="20" name="Shape 1021"/>
            <p:cNvSpPr/>
            <p:nvPr/>
          </p:nvSpPr>
          <p:spPr>
            <a:xfrm>
              <a:off x="17848405" y="5036050"/>
              <a:ext cx="4225094" cy="1019526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lnSpc>
                  <a:spcPct val="90000"/>
                </a:lnSpc>
                <a:defRPr sz="1800"/>
              </a:pPr>
              <a:r>
                <a:rPr lang="en-US" sz="3700" b="1" spc="-109" dirty="0">
                  <a:solidFill>
                    <a:srgbClr val="FFFFFF"/>
                  </a:solidFill>
                  <a:latin typeface="Roboto Regular"/>
                  <a:ea typeface="Rajdhani Semibold"/>
                  <a:cs typeface="Roboto Regular"/>
                  <a:sym typeface="Rajdhani Semibold"/>
                </a:rPr>
                <a:t>OCTOBER</a:t>
              </a:r>
              <a:endParaRPr sz="3700" b="1" spc="-109" dirty="0">
                <a:solidFill>
                  <a:srgbClr val="FFFFFF"/>
                </a:solidFill>
                <a:latin typeface="Roboto Regular"/>
                <a:ea typeface="Rajdhani Semibold"/>
                <a:cs typeface="Roboto Regular"/>
                <a:sym typeface="Rajdhani Semibold"/>
              </a:endParaRPr>
            </a:p>
          </p:txBody>
        </p:sp>
        <p:sp>
          <p:nvSpPr>
            <p:cNvPr id="21" name="Textfeld 78"/>
            <p:cNvSpPr txBox="1"/>
            <p:nvPr/>
          </p:nvSpPr>
          <p:spPr>
            <a:xfrm>
              <a:off x="17848405" y="6194793"/>
              <a:ext cx="4225094" cy="2708391"/>
            </a:xfrm>
            <a:prstGeom prst="rect">
              <a:avLst/>
            </a:prstGeom>
            <a:noFill/>
          </p:spPr>
          <p:txBody>
            <a:bodyPr wrap="square" lIns="243797" tIns="121899" rIns="243797" bIns="121899" rtlCol="0" anchor="ctr">
              <a:spAutoFit/>
            </a:bodyPr>
            <a:lstStyle/>
            <a:p>
              <a:pPr algn="ctr"/>
              <a:r>
                <a:rPr lang="de-DE" sz="16000" dirty="0">
                  <a:solidFill>
                    <a:srgbClr val="1C263E"/>
                  </a:solidFill>
                  <a:latin typeface="Roboto Regular"/>
                  <a:cs typeface="Roboto Regular"/>
                </a:rPr>
                <a:t>28</a:t>
              </a:r>
              <a:endParaRPr lang="de-DE" sz="14400" dirty="0">
                <a:solidFill>
                  <a:srgbClr val="1C263E"/>
                </a:solidFill>
                <a:latin typeface="Roboto Regular"/>
                <a:cs typeface="Roboto Regular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1339696" y="3997120"/>
            <a:ext cx="73437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b="1" dirty="0" err="1">
                <a:solidFill>
                  <a:schemeClr val="bg1"/>
                </a:solidFill>
              </a:rPr>
              <a:t>Ulink</a:t>
            </a:r>
            <a:r>
              <a:rPr lang="en-US" b="1" dirty="0">
                <a:solidFill>
                  <a:schemeClr val="bg1"/>
                </a:solidFill>
              </a:rPr>
              <a:t> Assist </a:t>
            </a:r>
            <a:r>
              <a:rPr lang="en-US" b="1" dirty="0" err="1">
                <a:solidFill>
                  <a:schemeClr val="bg1"/>
                </a:solidFill>
              </a:rPr>
              <a:t>Pte</a:t>
            </a:r>
            <a:r>
              <a:rPr lang="en-US" b="1" dirty="0">
                <a:solidFill>
                  <a:schemeClr val="bg1"/>
                </a:solidFill>
              </a:rPr>
              <a:t> Ltd</a:t>
            </a:r>
          </a:p>
          <a:p>
            <a:pPr>
              <a:lnSpc>
                <a:spcPct val="200000"/>
              </a:lnSpc>
            </a:pPr>
            <a:r>
              <a:rPr lang="en-US" b="1" dirty="0">
                <a:solidFill>
                  <a:schemeClr val="bg1"/>
                </a:solidFill>
              </a:rPr>
              <a:t>User: Linda </a:t>
            </a:r>
            <a:r>
              <a:rPr lang="en-US" b="1" dirty="0" err="1">
                <a:solidFill>
                  <a:schemeClr val="bg1"/>
                </a:solidFill>
              </a:rPr>
              <a:t>Siow</a:t>
            </a:r>
            <a:endParaRPr lang="en-US" b="1" dirty="0">
              <a:solidFill>
                <a:schemeClr val="bg1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3700870" y="1635147"/>
            <a:ext cx="9414416" cy="10033110"/>
            <a:chOff x="13570338" y="177865"/>
            <a:chExt cx="9414416" cy="10033110"/>
          </a:xfrm>
        </p:grpSpPr>
        <p:sp>
          <p:nvSpPr>
            <p:cNvPr id="22" name="Freeform 607"/>
            <p:cNvSpPr>
              <a:spLocks/>
            </p:cNvSpPr>
            <p:nvPr/>
          </p:nvSpPr>
          <p:spPr bwMode="auto">
            <a:xfrm>
              <a:off x="21486150" y="6685135"/>
              <a:ext cx="261315" cy="261384"/>
            </a:xfrm>
            <a:custGeom>
              <a:avLst/>
              <a:gdLst>
                <a:gd name="T0" fmla="*/ 72 w 86"/>
                <a:gd name="T1" fmla="*/ 86 h 86"/>
                <a:gd name="T2" fmla="*/ 0 w 86"/>
                <a:gd name="T3" fmla="*/ 18 h 86"/>
                <a:gd name="T4" fmla="*/ 18 w 86"/>
                <a:gd name="T5" fmla="*/ 0 h 86"/>
                <a:gd name="T6" fmla="*/ 86 w 86"/>
                <a:gd name="T7" fmla="*/ 72 h 86"/>
                <a:gd name="T8" fmla="*/ 72 w 86"/>
                <a:gd name="T9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86">
                  <a:moveTo>
                    <a:pt x="72" y="86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86" y="72"/>
                  </a:lnTo>
                  <a:lnTo>
                    <a:pt x="72" y="86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243797" tIns="121899" rIns="243797" bIns="121899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23" name="Freeform 475"/>
            <p:cNvSpPr>
              <a:spLocks/>
            </p:cNvSpPr>
            <p:nvPr/>
          </p:nvSpPr>
          <p:spPr bwMode="auto">
            <a:xfrm>
              <a:off x="15943801" y="1150459"/>
              <a:ext cx="404130" cy="407274"/>
            </a:xfrm>
            <a:custGeom>
              <a:avLst/>
              <a:gdLst>
                <a:gd name="T0" fmla="*/ 18 w 37"/>
                <a:gd name="T1" fmla="*/ 37 h 37"/>
                <a:gd name="T2" fmla="*/ 19 w 37"/>
                <a:gd name="T3" fmla="*/ 37 h 37"/>
                <a:gd name="T4" fmla="*/ 37 w 37"/>
                <a:gd name="T5" fmla="*/ 18 h 37"/>
                <a:gd name="T6" fmla="*/ 23 w 37"/>
                <a:gd name="T7" fmla="*/ 0 h 37"/>
                <a:gd name="T8" fmla="*/ 1 w 37"/>
                <a:gd name="T9" fmla="*/ 12 h 37"/>
                <a:gd name="T10" fmla="*/ 0 w 37"/>
                <a:gd name="T11" fmla="*/ 18 h 37"/>
                <a:gd name="T12" fmla="*/ 10 w 37"/>
                <a:gd name="T13" fmla="*/ 24 h 37"/>
                <a:gd name="T14" fmla="*/ 18 w 37"/>
                <a:gd name="T15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7" h="37">
                  <a:moveTo>
                    <a:pt x="18" y="37"/>
                  </a:moveTo>
                  <a:cubicBezTo>
                    <a:pt x="18" y="37"/>
                    <a:pt x="18" y="37"/>
                    <a:pt x="19" y="37"/>
                  </a:cubicBezTo>
                  <a:cubicBezTo>
                    <a:pt x="29" y="37"/>
                    <a:pt x="37" y="29"/>
                    <a:pt x="37" y="18"/>
                  </a:cubicBezTo>
                  <a:cubicBezTo>
                    <a:pt x="37" y="10"/>
                    <a:pt x="31" y="2"/>
                    <a:pt x="23" y="0"/>
                  </a:cubicBezTo>
                  <a:cubicBezTo>
                    <a:pt x="16" y="4"/>
                    <a:pt x="8" y="8"/>
                    <a:pt x="1" y="12"/>
                  </a:cubicBezTo>
                  <a:cubicBezTo>
                    <a:pt x="1" y="14"/>
                    <a:pt x="0" y="16"/>
                    <a:pt x="0" y="18"/>
                  </a:cubicBezTo>
                  <a:cubicBezTo>
                    <a:pt x="4" y="19"/>
                    <a:pt x="7" y="21"/>
                    <a:pt x="10" y="24"/>
                  </a:cubicBezTo>
                  <a:cubicBezTo>
                    <a:pt x="14" y="28"/>
                    <a:pt x="16" y="32"/>
                    <a:pt x="18" y="3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24" name="Freeform 476"/>
            <p:cNvSpPr>
              <a:spLocks/>
            </p:cNvSpPr>
            <p:nvPr/>
          </p:nvSpPr>
          <p:spPr bwMode="auto">
            <a:xfrm>
              <a:off x="16381354" y="1293308"/>
              <a:ext cx="88119" cy="121576"/>
            </a:xfrm>
            <a:custGeom>
              <a:avLst/>
              <a:gdLst>
                <a:gd name="T0" fmla="*/ 0 w 29"/>
                <a:gd name="T1" fmla="*/ 40 h 40"/>
                <a:gd name="T2" fmla="*/ 29 w 29"/>
                <a:gd name="T3" fmla="*/ 18 h 40"/>
                <a:gd name="T4" fmla="*/ 0 w 29"/>
                <a:gd name="T5" fmla="*/ 0 h 40"/>
                <a:gd name="T6" fmla="*/ 0 w 29"/>
                <a:gd name="T7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40">
                  <a:moveTo>
                    <a:pt x="0" y="40"/>
                  </a:moveTo>
                  <a:lnTo>
                    <a:pt x="29" y="18"/>
                  </a:lnTo>
                  <a:lnTo>
                    <a:pt x="0" y="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25" name="Freeform 477"/>
            <p:cNvSpPr>
              <a:spLocks/>
            </p:cNvSpPr>
            <p:nvPr/>
          </p:nvSpPr>
          <p:spPr bwMode="auto">
            <a:xfrm>
              <a:off x="15876950" y="1305466"/>
              <a:ext cx="45578" cy="33434"/>
            </a:xfrm>
            <a:custGeom>
              <a:avLst/>
              <a:gdLst>
                <a:gd name="T0" fmla="*/ 0 w 4"/>
                <a:gd name="T1" fmla="*/ 3 h 3"/>
                <a:gd name="T2" fmla="*/ 4 w 4"/>
                <a:gd name="T3" fmla="*/ 3 h 3"/>
                <a:gd name="T4" fmla="*/ 4 w 4"/>
                <a:gd name="T5" fmla="*/ 0 h 3"/>
                <a:gd name="T6" fmla="*/ 0 w 4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3">
                  <a:moveTo>
                    <a:pt x="0" y="3"/>
                  </a:moveTo>
                  <a:cubicBezTo>
                    <a:pt x="1" y="3"/>
                    <a:pt x="2" y="3"/>
                    <a:pt x="4" y="3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1"/>
                    <a:pt x="1" y="2"/>
                    <a:pt x="0" y="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26" name="Freeform 478"/>
            <p:cNvSpPr>
              <a:spLocks/>
            </p:cNvSpPr>
            <p:nvPr/>
          </p:nvSpPr>
          <p:spPr bwMode="auto">
            <a:xfrm>
              <a:off x="16271965" y="1129183"/>
              <a:ext cx="100274" cy="100300"/>
            </a:xfrm>
            <a:custGeom>
              <a:avLst/>
              <a:gdLst>
                <a:gd name="T0" fmla="*/ 0 w 33"/>
                <a:gd name="T1" fmla="*/ 7 h 33"/>
                <a:gd name="T2" fmla="*/ 25 w 33"/>
                <a:gd name="T3" fmla="*/ 33 h 33"/>
                <a:gd name="T4" fmla="*/ 33 w 33"/>
                <a:gd name="T5" fmla="*/ 0 h 33"/>
                <a:gd name="T6" fmla="*/ 0 w 33"/>
                <a:gd name="T7" fmla="*/ 7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3">
                  <a:moveTo>
                    <a:pt x="0" y="7"/>
                  </a:moveTo>
                  <a:lnTo>
                    <a:pt x="25" y="33"/>
                  </a:lnTo>
                  <a:lnTo>
                    <a:pt x="33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27" name="Freeform 479"/>
            <p:cNvSpPr>
              <a:spLocks/>
            </p:cNvSpPr>
            <p:nvPr/>
          </p:nvSpPr>
          <p:spPr bwMode="auto">
            <a:xfrm>
              <a:off x="16271965" y="1469591"/>
              <a:ext cx="100274" cy="109417"/>
            </a:xfrm>
            <a:custGeom>
              <a:avLst/>
              <a:gdLst>
                <a:gd name="T0" fmla="*/ 25 w 33"/>
                <a:gd name="T1" fmla="*/ 0 h 36"/>
                <a:gd name="T2" fmla="*/ 0 w 33"/>
                <a:gd name="T3" fmla="*/ 29 h 36"/>
                <a:gd name="T4" fmla="*/ 33 w 33"/>
                <a:gd name="T5" fmla="*/ 36 h 36"/>
                <a:gd name="T6" fmla="*/ 25 w 33"/>
                <a:gd name="T7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6">
                  <a:moveTo>
                    <a:pt x="25" y="0"/>
                  </a:moveTo>
                  <a:lnTo>
                    <a:pt x="0" y="29"/>
                  </a:lnTo>
                  <a:lnTo>
                    <a:pt x="33" y="36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28" name="Freeform 480"/>
            <p:cNvSpPr>
              <a:spLocks/>
            </p:cNvSpPr>
            <p:nvPr/>
          </p:nvSpPr>
          <p:spPr bwMode="auto">
            <a:xfrm>
              <a:off x="15494091" y="1360173"/>
              <a:ext cx="887261" cy="547084"/>
            </a:xfrm>
            <a:custGeom>
              <a:avLst/>
              <a:gdLst>
                <a:gd name="T0" fmla="*/ 66 w 81"/>
                <a:gd name="T1" fmla="*/ 21 h 50"/>
                <a:gd name="T2" fmla="*/ 64 w 81"/>
                <a:gd name="T3" fmla="*/ 21 h 50"/>
                <a:gd name="T4" fmla="*/ 57 w 81"/>
                <a:gd name="T5" fmla="*/ 24 h 50"/>
                <a:gd name="T6" fmla="*/ 57 w 81"/>
                <a:gd name="T7" fmla="*/ 20 h 50"/>
                <a:gd name="T8" fmla="*/ 56 w 81"/>
                <a:gd name="T9" fmla="*/ 18 h 50"/>
                <a:gd name="T10" fmla="*/ 41 w 81"/>
                <a:gd name="T11" fmla="*/ 1 h 50"/>
                <a:gd name="T12" fmla="*/ 39 w 81"/>
                <a:gd name="T13" fmla="*/ 1 h 50"/>
                <a:gd name="T14" fmla="*/ 32 w 81"/>
                <a:gd name="T15" fmla="*/ 0 h 50"/>
                <a:gd name="T16" fmla="*/ 31 w 81"/>
                <a:gd name="T17" fmla="*/ 0 h 50"/>
                <a:gd name="T18" fmla="*/ 31 w 81"/>
                <a:gd name="T19" fmla="*/ 0 h 50"/>
                <a:gd name="T20" fmla="*/ 9 w 81"/>
                <a:gd name="T21" fmla="*/ 15 h 50"/>
                <a:gd name="T22" fmla="*/ 7 w 81"/>
                <a:gd name="T23" fmla="*/ 25 h 50"/>
                <a:gd name="T24" fmla="*/ 8 w 81"/>
                <a:gd name="T25" fmla="*/ 32 h 50"/>
                <a:gd name="T26" fmla="*/ 0 w 81"/>
                <a:gd name="T27" fmla="*/ 41 h 50"/>
                <a:gd name="T28" fmla="*/ 9 w 81"/>
                <a:gd name="T29" fmla="*/ 50 h 50"/>
                <a:gd name="T30" fmla="*/ 32 w 81"/>
                <a:gd name="T31" fmla="*/ 50 h 50"/>
                <a:gd name="T32" fmla="*/ 33 w 81"/>
                <a:gd name="T33" fmla="*/ 50 h 50"/>
                <a:gd name="T34" fmla="*/ 66 w 81"/>
                <a:gd name="T35" fmla="*/ 50 h 50"/>
                <a:gd name="T36" fmla="*/ 81 w 81"/>
                <a:gd name="T37" fmla="*/ 35 h 50"/>
                <a:gd name="T38" fmla="*/ 66 w 81"/>
                <a:gd name="T39" fmla="*/ 21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1" h="50">
                  <a:moveTo>
                    <a:pt x="66" y="21"/>
                  </a:moveTo>
                  <a:cubicBezTo>
                    <a:pt x="66" y="21"/>
                    <a:pt x="65" y="21"/>
                    <a:pt x="64" y="21"/>
                  </a:cubicBezTo>
                  <a:cubicBezTo>
                    <a:pt x="62" y="21"/>
                    <a:pt x="59" y="23"/>
                    <a:pt x="57" y="24"/>
                  </a:cubicBezTo>
                  <a:cubicBezTo>
                    <a:pt x="57" y="23"/>
                    <a:pt x="57" y="22"/>
                    <a:pt x="57" y="20"/>
                  </a:cubicBezTo>
                  <a:cubicBezTo>
                    <a:pt x="57" y="19"/>
                    <a:pt x="56" y="18"/>
                    <a:pt x="56" y="18"/>
                  </a:cubicBezTo>
                  <a:cubicBezTo>
                    <a:pt x="54" y="10"/>
                    <a:pt x="48" y="4"/>
                    <a:pt x="41" y="1"/>
                  </a:cubicBezTo>
                  <a:cubicBezTo>
                    <a:pt x="40" y="1"/>
                    <a:pt x="40" y="1"/>
                    <a:pt x="39" y="1"/>
                  </a:cubicBezTo>
                  <a:cubicBezTo>
                    <a:pt x="37" y="0"/>
                    <a:pt x="35" y="0"/>
                    <a:pt x="32" y="0"/>
                  </a:cubicBezTo>
                  <a:cubicBezTo>
                    <a:pt x="32" y="0"/>
                    <a:pt x="32" y="0"/>
                    <a:pt x="31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24" y="5"/>
                    <a:pt x="16" y="10"/>
                    <a:pt x="9" y="15"/>
                  </a:cubicBezTo>
                  <a:cubicBezTo>
                    <a:pt x="8" y="18"/>
                    <a:pt x="7" y="21"/>
                    <a:pt x="7" y="25"/>
                  </a:cubicBezTo>
                  <a:cubicBezTo>
                    <a:pt x="7" y="27"/>
                    <a:pt x="8" y="30"/>
                    <a:pt x="8" y="32"/>
                  </a:cubicBezTo>
                  <a:cubicBezTo>
                    <a:pt x="4" y="32"/>
                    <a:pt x="0" y="36"/>
                    <a:pt x="0" y="41"/>
                  </a:cubicBezTo>
                  <a:cubicBezTo>
                    <a:pt x="0" y="46"/>
                    <a:pt x="4" y="50"/>
                    <a:pt x="9" y="50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33" y="50"/>
                    <a:pt x="33" y="50"/>
                    <a:pt x="33" y="50"/>
                  </a:cubicBezTo>
                  <a:cubicBezTo>
                    <a:pt x="66" y="50"/>
                    <a:pt x="66" y="50"/>
                    <a:pt x="66" y="50"/>
                  </a:cubicBezTo>
                  <a:cubicBezTo>
                    <a:pt x="74" y="50"/>
                    <a:pt x="81" y="43"/>
                    <a:pt x="81" y="35"/>
                  </a:cubicBezTo>
                  <a:cubicBezTo>
                    <a:pt x="81" y="27"/>
                    <a:pt x="74" y="21"/>
                    <a:pt x="66" y="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29" name="Freeform 481"/>
            <p:cNvSpPr>
              <a:spLocks noEditPoints="1"/>
            </p:cNvSpPr>
            <p:nvPr/>
          </p:nvSpPr>
          <p:spPr bwMode="auto">
            <a:xfrm>
              <a:off x="18812209" y="6508850"/>
              <a:ext cx="790027" cy="854060"/>
            </a:xfrm>
            <a:custGeom>
              <a:avLst/>
              <a:gdLst>
                <a:gd name="T0" fmla="*/ 60 w 72"/>
                <a:gd name="T1" fmla="*/ 2 h 78"/>
                <a:gd name="T2" fmla="*/ 60 w 72"/>
                <a:gd name="T3" fmla="*/ 26 h 78"/>
                <a:gd name="T4" fmla="*/ 64 w 72"/>
                <a:gd name="T5" fmla="*/ 37 h 78"/>
                <a:gd name="T6" fmla="*/ 66 w 72"/>
                <a:gd name="T7" fmla="*/ 43 h 78"/>
                <a:gd name="T8" fmla="*/ 60 w 72"/>
                <a:gd name="T9" fmla="*/ 50 h 78"/>
                <a:gd name="T10" fmla="*/ 56 w 72"/>
                <a:gd name="T11" fmla="*/ 53 h 78"/>
                <a:gd name="T12" fmla="*/ 60 w 72"/>
                <a:gd name="T13" fmla="*/ 50 h 78"/>
                <a:gd name="T14" fmla="*/ 60 w 72"/>
                <a:gd name="T15" fmla="*/ 44 h 78"/>
                <a:gd name="T16" fmla="*/ 56 w 72"/>
                <a:gd name="T17" fmla="*/ 33 h 78"/>
                <a:gd name="T18" fmla="*/ 60 w 72"/>
                <a:gd name="T19" fmla="*/ 26 h 78"/>
                <a:gd name="T20" fmla="*/ 55 w 72"/>
                <a:gd name="T21" fmla="*/ 46 h 78"/>
                <a:gd name="T22" fmla="*/ 55 w 72"/>
                <a:gd name="T23" fmla="*/ 53 h 78"/>
                <a:gd name="T24" fmla="*/ 55 w 72"/>
                <a:gd name="T25" fmla="*/ 1 h 78"/>
                <a:gd name="T26" fmla="*/ 55 w 72"/>
                <a:gd name="T27" fmla="*/ 9 h 78"/>
                <a:gd name="T28" fmla="*/ 55 w 72"/>
                <a:gd name="T29" fmla="*/ 16 h 78"/>
                <a:gd name="T30" fmla="*/ 60 w 72"/>
                <a:gd name="T31" fmla="*/ 21 h 78"/>
                <a:gd name="T32" fmla="*/ 31 w 72"/>
                <a:gd name="T33" fmla="*/ 71 h 78"/>
                <a:gd name="T34" fmla="*/ 55 w 72"/>
                <a:gd name="T35" fmla="*/ 46 h 78"/>
                <a:gd name="T36" fmla="*/ 50 w 72"/>
                <a:gd name="T37" fmla="*/ 28 h 78"/>
                <a:gd name="T38" fmla="*/ 55 w 72"/>
                <a:gd name="T39" fmla="*/ 27 h 78"/>
                <a:gd name="T40" fmla="*/ 55 w 72"/>
                <a:gd name="T41" fmla="*/ 21 h 78"/>
                <a:gd name="T42" fmla="*/ 50 w 72"/>
                <a:gd name="T43" fmla="*/ 10 h 78"/>
                <a:gd name="T44" fmla="*/ 55 w 72"/>
                <a:gd name="T45" fmla="*/ 4 h 78"/>
                <a:gd name="T46" fmla="*/ 44 w 72"/>
                <a:gd name="T47" fmla="*/ 4 h 78"/>
                <a:gd name="T48" fmla="*/ 22 w 72"/>
                <a:gd name="T49" fmla="*/ 55 h 78"/>
                <a:gd name="T50" fmla="*/ 22 w 72"/>
                <a:gd name="T51" fmla="*/ 60 h 78"/>
                <a:gd name="T52" fmla="*/ 26 w 72"/>
                <a:gd name="T53" fmla="*/ 71 h 78"/>
                <a:gd name="T54" fmla="*/ 22 w 72"/>
                <a:gd name="T55" fmla="*/ 76 h 78"/>
                <a:gd name="T56" fmla="*/ 22 w 72"/>
                <a:gd name="T57" fmla="*/ 72 h 78"/>
                <a:gd name="T58" fmla="*/ 22 w 72"/>
                <a:gd name="T59" fmla="*/ 66 h 78"/>
                <a:gd name="T60" fmla="*/ 16 w 72"/>
                <a:gd name="T61" fmla="*/ 61 h 78"/>
                <a:gd name="T62" fmla="*/ 20 w 72"/>
                <a:gd name="T63" fmla="*/ 29 h 78"/>
                <a:gd name="T64" fmla="*/ 17 w 72"/>
                <a:gd name="T65" fmla="*/ 37 h 78"/>
                <a:gd name="T66" fmla="*/ 16 w 72"/>
                <a:gd name="T67" fmla="*/ 43 h 78"/>
                <a:gd name="T68" fmla="*/ 20 w 72"/>
                <a:gd name="T69" fmla="*/ 49 h 78"/>
                <a:gd name="T70" fmla="*/ 22 w 72"/>
                <a:gd name="T71" fmla="*/ 54 h 78"/>
                <a:gd name="T72" fmla="*/ 11 w 72"/>
                <a:gd name="T73" fmla="*/ 12 h 78"/>
                <a:gd name="T74" fmla="*/ 10 w 72"/>
                <a:gd name="T75" fmla="*/ 20 h 78"/>
                <a:gd name="T76" fmla="*/ 14 w 72"/>
                <a:gd name="T77" fmla="*/ 26 h 78"/>
                <a:gd name="T78" fmla="*/ 16 w 72"/>
                <a:gd name="T79" fmla="*/ 31 h 78"/>
                <a:gd name="T80" fmla="*/ 16 w 72"/>
                <a:gd name="T81" fmla="*/ 11 h 78"/>
                <a:gd name="T82" fmla="*/ 16 w 72"/>
                <a:gd name="T83" fmla="*/ 78 h 78"/>
                <a:gd name="T84" fmla="*/ 15 w 72"/>
                <a:gd name="T85" fmla="*/ 55 h 78"/>
                <a:gd name="T86" fmla="*/ 13 w 72"/>
                <a:gd name="T87" fmla="*/ 50 h 78"/>
                <a:gd name="T88" fmla="*/ 16 w 72"/>
                <a:gd name="T89" fmla="*/ 37 h 78"/>
                <a:gd name="T90" fmla="*/ 10 w 72"/>
                <a:gd name="T91" fmla="*/ 56 h 78"/>
                <a:gd name="T92" fmla="*/ 4 w 72"/>
                <a:gd name="T93" fmla="*/ 14 h 78"/>
                <a:gd name="T94" fmla="*/ 10 w 72"/>
                <a:gd name="T95" fmla="*/ 38 h 78"/>
                <a:gd name="T96" fmla="*/ 10 w 72"/>
                <a:gd name="T97" fmla="*/ 27 h 78"/>
                <a:gd name="T98" fmla="*/ 10 w 72"/>
                <a:gd name="T99" fmla="*/ 2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2" h="78">
                  <a:moveTo>
                    <a:pt x="60" y="55"/>
                  </a:moveTo>
                  <a:cubicBezTo>
                    <a:pt x="64" y="53"/>
                    <a:pt x="68" y="50"/>
                    <a:pt x="72" y="48"/>
                  </a:cubicBezTo>
                  <a:cubicBezTo>
                    <a:pt x="60" y="2"/>
                    <a:pt x="60" y="2"/>
                    <a:pt x="60" y="2"/>
                  </a:cubicBezTo>
                  <a:cubicBezTo>
                    <a:pt x="60" y="21"/>
                    <a:pt x="60" y="21"/>
                    <a:pt x="60" y="21"/>
                  </a:cubicBezTo>
                  <a:cubicBezTo>
                    <a:pt x="62" y="26"/>
                    <a:pt x="62" y="26"/>
                    <a:pt x="62" y="26"/>
                  </a:cubicBezTo>
                  <a:cubicBezTo>
                    <a:pt x="60" y="26"/>
                    <a:pt x="60" y="26"/>
                    <a:pt x="60" y="26"/>
                  </a:cubicBezTo>
                  <a:cubicBezTo>
                    <a:pt x="60" y="32"/>
                    <a:pt x="60" y="32"/>
                    <a:pt x="60" y="32"/>
                  </a:cubicBezTo>
                  <a:cubicBezTo>
                    <a:pt x="63" y="31"/>
                    <a:pt x="63" y="31"/>
                    <a:pt x="63" y="31"/>
                  </a:cubicBezTo>
                  <a:cubicBezTo>
                    <a:pt x="64" y="37"/>
                    <a:pt x="64" y="37"/>
                    <a:pt x="64" y="37"/>
                  </a:cubicBezTo>
                  <a:cubicBezTo>
                    <a:pt x="60" y="39"/>
                    <a:pt x="60" y="39"/>
                    <a:pt x="60" y="39"/>
                  </a:cubicBezTo>
                  <a:cubicBezTo>
                    <a:pt x="60" y="44"/>
                    <a:pt x="60" y="44"/>
                    <a:pt x="60" y="44"/>
                  </a:cubicBezTo>
                  <a:cubicBezTo>
                    <a:pt x="66" y="43"/>
                    <a:pt x="66" y="43"/>
                    <a:pt x="66" y="43"/>
                  </a:cubicBezTo>
                  <a:cubicBezTo>
                    <a:pt x="67" y="49"/>
                    <a:pt x="67" y="49"/>
                    <a:pt x="67" y="49"/>
                  </a:cubicBezTo>
                  <a:cubicBezTo>
                    <a:pt x="60" y="51"/>
                    <a:pt x="60" y="51"/>
                    <a:pt x="60" y="51"/>
                  </a:cubicBezTo>
                  <a:cubicBezTo>
                    <a:pt x="60" y="50"/>
                    <a:pt x="60" y="50"/>
                    <a:pt x="60" y="50"/>
                  </a:cubicBezTo>
                  <a:lnTo>
                    <a:pt x="60" y="55"/>
                  </a:lnTo>
                  <a:close/>
                  <a:moveTo>
                    <a:pt x="55" y="53"/>
                  </a:moveTo>
                  <a:cubicBezTo>
                    <a:pt x="56" y="53"/>
                    <a:pt x="56" y="53"/>
                    <a:pt x="56" y="53"/>
                  </a:cubicBezTo>
                  <a:cubicBezTo>
                    <a:pt x="57" y="57"/>
                    <a:pt x="57" y="57"/>
                    <a:pt x="57" y="57"/>
                  </a:cubicBezTo>
                  <a:cubicBezTo>
                    <a:pt x="58" y="56"/>
                    <a:pt x="59" y="56"/>
                    <a:pt x="60" y="55"/>
                  </a:cubicBezTo>
                  <a:cubicBezTo>
                    <a:pt x="60" y="50"/>
                    <a:pt x="60" y="50"/>
                    <a:pt x="60" y="50"/>
                  </a:cubicBezTo>
                  <a:cubicBezTo>
                    <a:pt x="59" y="44"/>
                    <a:pt x="59" y="44"/>
                    <a:pt x="59" y="44"/>
                  </a:cubicBezTo>
                  <a:cubicBezTo>
                    <a:pt x="59" y="44"/>
                    <a:pt x="59" y="44"/>
                    <a:pt x="59" y="44"/>
                  </a:cubicBezTo>
                  <a:cubicBezTo>
                    <a:pt x="60" y="44"/>
                    <a:pt x="60" y="44"/>
                    <a:pt x="60" y="44"/>
                  </a:cubicBezTo>
                  <a:cubicBezTo>
                    <a:pt x="60" y="39"/>
                    <a:pt x="60" y="39"/>
                    <a:pt x="60" y="39"/>
                  </a:cubicBezTo>
                  <a:cubicBezTo>
                    <a:pt x="58" y="39"/>
                    <a:pt x="58" y="39"/>
                    <a:pt x="58" y="39"/>
                  </a:cubicBezTo>
                  <a:cubicBezTo>
                    <a:pt x="56" y="33"/>
                    <a:pt x="56" y="33"/>
                    <a:pt x="56" y="33"/>
                  </a:cubicBezTo>
                  <a:cubicBezTo>
                    <a:pt x="56" y="33"/>
                    <a:pt x="56" y="33"/>
                    <a:pt x="56" y="33"/>
                  </a:cubicBezTo>
                  <a:cubicBezTo>
                    <a:pt x="60" y="32"/>
                    <a:pt x="60" y="32"/>
                    <a:pt x="60" y="32"/>
                  </a:cubicBezTo>
                  <a:cubicBezTo>
                    <a:pt x="60" y="26"/>
                    <a:pt x="60" y="26"/>
                    <a:pt x="60" y="26"/>
                  </a:cubicBezTo>
                  <a:cubicBezTo>
                    <a:pt x="55" y="28"/>
                    <a:pt x="55" y="28"/>
                    <a:pt x="55" y="28"/>
                  </a:cubicBezTo>
                  <a:cubicBezTo>
                    <a:pt x="55" y="27"/>
                    <a:pt x="55" y="27"/>
                    <a:pt x="55" y="27"/>
                  </a:cubicBezTo>
                  <a:cubicBezTo>
                    <a:pt x="55" y="46"/>
                    <a:pt x="55" y="46"/>
                    <a:pt x="55" y="46"/>
                  </a:cubicBezTo>
                  <a:cubicBezTo>
                    <a:pt x="55" y="46"/>
                    <a:pt x="55" y="46"/>
                    <a:pt x="55" y="46"/>
                  </a:cubicBezTo>
                  <a:cubicBezTo>
                    <a:pt x="55" y="46"/>
                    <a:pt x="55" y="46"/>
                    <a:pt x="55" y="46"/>
                  </a:cubicBezTo>
                  <a:cubicBezTo>
                    <a:pt x="55" y="53"/>
                    <a:pt x="55" y="53"/>
                    <a:pt x="55" y="53"/>
                  </a:cubicBezTo>
                  <a:close/>
                  <a:moveTo>
                    <a:pt x="60" y="2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55" y="1"/>
                    <a:pt x="55" y="1"/>
                    <a:pt x="55" y="1"/>
                  </a:cubicBezTo>
                  <a:cubicBezTo>
                    <a:pt x="56" y="3"/>
                    <a:pt x="56" y="3"/>
                    <a:pt x="56" y="3"/>
                  </a:cubicBezTo>
                  <a:cubicBezTo>
                    <a:pt x="55" y="4"/>
                    <a:pt x="55" y="4"/>
                    <a:pt x="55" y="4"/>
                  </a:cubicBezTo>
                  <a:cubicBezTo>
                    <a:pt x="55" y="9"/>
                    <a:pt x="55" y="9"/>
                    <a:pt x="55" y="9"/>
                  </a:cubicBezTo>
                  <a:cubicBezTo>
                    <a:pt x="57" y="8"/>
                    <a:pt x="57" y="8"/>
                    <a:pt x="57" y="8"/>
                  </a:cubicBezTo>
                  <a:cubicBezTo>
                    <a:pt x="59" y="15"/>
                    <a:pt x="59" y="15"/>
                    <a:pt x="59" y="15"/>
                  </a:cubicBezTo>
                  <a:cubicBezTo>
                    <a:pt x="55" y="16"/>
                    <a:pt x="55" y="16"/>
                    <a:pt x="55" y="16"/>
                  </a:cubicBezTo>
                  <a:cubicBezTo>
                    <a:pt x="55" y="21"/>
                    <a:pt x="55" y="21"/>
                    <a:pt x="55" y="21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60" y="21"/>
                    <a:pt x="60" y="21"/>
                    <a:pt x="60" y="21"/>
                  </a:cubicBezTo>
                  <a:lnTo>
                    <a:pt x="60" y="2"/>
                  </a:lnTo>
                  <a:close/>
                  <a:moveTo>
                    <a:pt x="22" y="76"/>
                  </a:moveTo>
                  <a:cubicBezTo>
                    <a:pt x="25" y="74"/>
                    <a:pt x="28" y="73"/>
                    <a:pt x="31" y="71"/>
                  </a:cubicBezTo>
                  <a:cubicBezTo>
                    <a:pt x="28" y="60"/>
                    <a:pt x="28" y="60"/>
                    <a:pt x="28" y="60"/>
                  </a:cubicBezTo>
                  <a:cubicBezTo>
                    <a:pt x="55" y="53"/>
                    <a:pt x="55" y="53"/>
                    <a:pt x="55" y="53"/>
                  </a:cubicBezTo>
                  <a:cubicBezTo>
                    <a:pt x="55" y="46"/>
                    <a:pt x="55" y="46"/>
                    <a:pt x="55" y="46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22" y="35"/>
                    <a:pt x="22" y="35"/>
                    <a:pt x="22" y="35"/>
                  </a:cubicBezTo>
                  <a:cubicBezTo>
                    <a:pt x="50" y="28"/>
                    <a:pt x="50" y="28"/>
                    <a:pt x="50" y="28"/>
                  </a:cubicBezTo>
                  <a:cubicBezTo>
                    <a:pt x="50" y="28"/>
                    <a:pt x="50" y="28"/>
                    <a:pt x="50" y="28"/>
                  </a:cubicBezTo>
                  <a:cubicBezTo>
                    <a:pt x="55" y="46"/>
                    <a:pt x="55" y="46"/>
                    <a:pt x="55" y="46"/>
                  </a:cubicBezTo>
                  <a:cubicBezTo>
                    <a:pt x="55" y="27"/>
                    <a:pt x="55" y="27"/>
                    <a:pt x="55" y="27"/>
                  </a:cubicBezTo>
                  <a:cubicBezTo>
                    <a:pt x="53" y="22"/>
                    <a:pt x="53" y="22"/>
                    <a:pt x="53" y="22"/>
                  </a:cubicBezTo>
                  <a:cubicBezTo>
                    <a:pt x="53" y="22"/>
                    <a:pt x="53" y="22"/>
                    <a:pt x="53" y="22"/>
                  </a:cubicBezTo>
                  <a:cubicBezTo>
                    <a:pt x="55" y="21"/>
                    <a:pt x="55" y="21"/>
                    <a:pt x="55" y="21"/>
                  </a:cubicBezTo>
                  <a:cubicBezTo>
                    <a:pt x="55" y="16"/>
                    <a:pt x="55" y="16"/>
                    <a:pt x="55" y="16"/>
                  </a:cubicBezTo>
                  <a:cubicBezTo>
                    <a:pt x="52" y="16"/>
                    <a:pt x="52" y="16"/>
                    <a:pt x="52" y="16"/>
                  </a:cubicBezTo>
                  <a:cubicBezTo>
                    <a:pt x="50" y="10"/>
                    <a:pt x="50" y="10"/>
                    <a:pt x="50" y="10"/>
                  </a:cubicBezTo>
                  <a:cubicBezTo>
                    <a:pt x="50" y="10"/>
                    <a:pt x="50" y="10"/>
                    <a:pt x="50" y="10"/>
                  </a:cubicBezTo>
                  <a:cubicBezTo>
                    <a:pt x="55" y="9"/>
                    <a:pt x="55" y="9"/>
                    <a:pt x="55" y="9"/>
                  </a:cubicBezTo>
                  <a:cubicBezTo>
                    <a:pt x="55" y="4"/>
                    <a:pt x="55" y="4"/>
                    <a:pt x="55" y="4"/>
                  </a:cubicBezTo>
                  <a:cubicBezTo>
                    <a:pt x="49" y="5"/>
                    <a:pt x="49" y="5"/>
                    <a:pt x="49" y="5"/>
                  </a:cubicBezTo>
                  <a:cubicBezTo>
                    <a:pt x="48" y="3"/>
                    <a:pt x="48" y="3"/>
                    <a:pt x="48" y="3"/>
                  </a:cubicBezTo>
                  <a:cubicBezTo>
                    <a:pt x="44" y="4"/>
                    <a:pt x="44" y="4"/>
                    <a:pt x="44" y="4"/>
                  </a:cubicBezTo>
                  <a:cubicBezTo>
                    <a:pt x="48" y="22"/>
                    <a:pt x="48" y="22"/>
                    <a:pt x="48" y="22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22" y="55"/>
                    <a:pt x="22" y="55"/>
                    <a:pt x="22" y="55"/>
                  </a:cubicBezTo>
                  <a:cubicBezTo>
                    <a:pt x="23" y="60"/>
                    <a:pt x="23" y="60"/>
                    <a:pt x="23" y="60"/>
                  </a:cubicBezTo>
                  <a:cubicBezTo>
                    <a:pt x="23" y="60"/>
                    <a:pt x="23" y="60"/>
                    <a:pt x="23" y="60"/>
                  </a:cubicBezTo>
                  <a:cubicBezTo>
                    <a:pt x="22" y="60"/>
                    <a:pt x="22" y="60"/>
                    <a:pt x="22" y="60"/>
                  </a:cubicBezTo>
                  <a:cubicBezTo>
                    <a:pt x="22" y="66"/>
                    <a:pt x="22" y="66"/>
                    <a:pt x="22" y="66"/>
                  </a:cubicBezTo>
                  <a:cubicBezTo>
                    <a:pt x="24" y="65"/>
                    <a:pt x="24" y="65"/>
                    <a:pt x="24" y="65"/>
                  </a:cubicBezTo>
                  <a:cubicBezTo>
                    <a:pt x="26" y="71"/>
                    <a:pt x="26" y="71"/>
                    <a:pt x="26" y="71"/>
                  </a:cubicBezTo>
                  <a:cubicBezTo>
                    <a:pt x="26" y="71"/>
                    <a:pt x="26" y="71"/>
                    <a:pt x="26" y="71"/>
                  </a:cubicBezTo>
                  <a:cubicBezTo>
                    <a:pt x="22" y="72"/>
                    <a:pt x="22" y="72"/>
                    <a:pt x="22" y="72"/>
                  </a:cubicBezTo>
                  <a:lnTo>
                    <a:pt x="22" y="76"/>
                  </a:lnTo>
                  <a:close/>
                  <a:moveTo>
                    <a:pt x="16" y="78"/>
                  </a:moveTo>
                  <a:cubicBezTo>
                    <a:pt x="18" y="77"/>
                    <a:pt x="20" y="76"/>
                    <a:pt x="22" y="76"/>
                  </a:cubicBezTo>
                  <a:cubicBezTo>
                    <a:pt x="22" y="72"/>
                    <a:pt x="22" y="72"/>
                    <a:pt x="22" y="72"/>
                  </a:cubicBezTo>
                  <a:cubicBezTo>
                    <a:pt x="19" y="73"/>
                    <a:pt x="19" y="73"/>
                    <a:pt x="19" y="73"/>
                  </a:cubicBezTo>
                  <a:cubicBezTo>
                    <a:pt x="17" y="67"/>
                    <a:pt x="17" y="67"/>
                    <a:pt x="17" y="67"/>
                  </a:cubicBezTo>
                  <a:cubicBezTo>
                    <a:pt x="22" y="66"/>
                    <a:pt x="22" y="66"/>
                    <a:pt x="22" y="66"/>
                  </a:cubicBezTo>
                  <a:cubicBezTo>
                    <a:pt x="22" y="60"/>
                    <a:pt x="22" y="60"/>
                    <a:pt x="22" y="60"/>
                  </a:cubicBezTo>
                  <a:cubicBezTo>
                    <a:pt x="16" y="62"/>
                    <a:pt x="16" y="62"/>
                    <a:pt x="16" y="62"/>
                  </a:cubicBezTo>
                  <a:cubicBezTo>
                    <a:pt x="16" y="61"/>
                    <a:pt x="16" y="61"/>
                    <a:pt x="16" y="61"/>
                  </a:cubicBezTo>
                  <a:cubicBezTo>
                    <a:pt x="16" y="78"/>
                    <a:pt x="16" y="78"/>
                    <a:pt x="16" y="78"/>
                  </a:cubicBezTo>
                  <a:close/>
                  <a:moveTo>
                    <a:pt x="22" y="28"/>
                  </a:moveTo>
                  <a:cubicBezTo>
                    <a:pt x="20" y="29"/>
                    <a:pt x="20" y="29"/>
                    <a:pt x="20" y="29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43"/>
                    <a:pt x="16" y="43"/>
                    <a:pt x="16" y="43"/>
                  </a:cubicBezTo>
                  <a:cubicBezTo>
                    <a:pt x="19" y="42"/>
                    <a:pt x="19" y="42"/>
                    <a:pt x="19" y="42"/>
                  </a:cubicBezTo>
                  <a:cubicBezTo>
                    <a:pt x="20" y="49"/>
                    <a:pt x="20" y="49"/>
                    <a:pt x="20" y="49"/>
                  </a:cubicBezTo>
                  <a:cubicBezTo>
                    <a:pt x="20" y="49"/>
                    <a:pt x="20" y="49"/>
                    <a:pt x="20" y="49"/>
                  </a:cubicBezTo>
                  <a:cubicBezTo>
                    <a:pt x="16" y="50"/>
                    <a:pt x="16" y="50"/>
                    <a:pt x="16" y="50"/>
                  </a:cubicBezTo>
                  <a:cubicBezTo>
                    <a:pt x="16" y="55"/>
                    <a:pt x="16" y="55"/>
                    <a:pt x="16" y="55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22" y="55"/>
                    <a:pt x="22" y="55"/>
                    <a:pt x="22" y="55"/>
                  </a:cubicBezTo>
                  <a:lnTo>
                    <a:pt x="22" y="28"/>
                  </a:lnTo>
                  <a:close/>
                  <a:moveTo>
                    <a:pt x="11" y="12"/>
                  </a:moveTo>
                  <a:cubicBezTo>
                    <a:pt x="12" y="14"/>
                    <a:pt x="12" y="14"/>
                    <a:pt x="12" y="14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32"/>
                    <a:pt x="10" y="32"/>
                    <a:pt x="10" y="32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1" y="12"/>
                    <a:pt x="11" y="12"/>
                    <a:pt x="11" y="12"/>
                  </a:cubicBezTo>
                  <a:close/>
                  <a:moveTo>
                    <a:pt x="10" y="56"/>
                  </a:moveTo>
                  <a:cubicBezTo>
                    <a:pt x="16" y="78"/>
                    <a:pt x="16" y="78"/>
                    <a:pt x="16" y="78"/>
                  </a:cubicBezTo>
                  <a:cubicBezTo>
                    <a:pt x="16" y="78"/>
                    <a:pt x="16" y="78"/>
                    <a:pt x="16" y="78"/>
                  </a:cubicBezTo>
                  <a:cubicBezTo>
                    <a:pt x="16" y="61"/>
                    <a:pt x="16" y="61"/>
                    <a:pt x="16" y="61"/>
                  </a:cubicBezTo>
                  <a:cubicBezTo>
                    <a:pt x="15" y="55"/>
                    <a:pt x="15" y="55"/>
                    <a:pt x="15" y="55"/>
                  </a:cubicBezTo>
                  <a:cubicBezTo>
                    <a:pt x="16" y="55"/>
                    <a:pt x="16" y="55"/>
                    <a:pt x="16" y="55"/>
                  </a:cubicBezTo>
                  <a:cubicBezTo>
                    <a:pt x="16" y="50"/>
                    <a:pt x="16" y="50"/>
                    <a:pt x="16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16" y="43"/>
                    <a:pt x="16" y="43"/>
                    <a:pt x="16" y="43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0" y="39"/>
                    <a:pt x="10" y="39"/>
                    <a:pt x="10" y="39"/>
                  </a:cubicBezTo>
                  <a:cubicBezTo>
                    <a:pt x="10" y="38"/>
                    <a:pt x="10" y="38"/>
                    <a:pt x="10" y="38"/>
                  </a:cubicBezTo>
                  <a:lnTo>
                    <a:pt x="10" y="56"/>
                  </a:lnTo>
                  <a:close/>
                  <a:moveTo>
                    <a:pt x="10" y="15"/>
                  </a:moveTo>
                  <a:cubicBezTo>
                    <a:pt x="5" y="16"/>
                    <a:pt x="5" y="16"/>
                    <a:pt x="5" y="16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10" y="56"/>
                    <a:pt x="10" y="56"/>
                    <a:pt x="10" y="56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9" y="33"/>
                    <a:pt x="9" y="33"/>
                    <a:pt x="9" y="33"/>
                  </a:cubicBezTo>
                  <a:cubicBezTo>
                    <a:pt x="10" y="32"/>
                    <a:pt x="10" y="32"/>
                    <a:pt x="10" y="32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10" y="20"/>
                    <a:pt x="10" y="20"/>
                    <a:pt x="10" y="20"/>
                  </a:cubicBezTo>
                  <a:lnTo>
                    <a:pt x="10" y="15"/>
                  </a:lnTo>
                  <a:close/>
                </a:path>
              </a:pathLst>
            </a:custGeom>
            <a:solidFill>
              <a:srgbClr val="4971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30" name="Freeform 482"/>
            <p:cNvSpPr>
              <a:spLocks/>
            </p:cNvSpPr>
            <p:nvPr/>
          </p:nvSpPr>
          <p:spPr bwMode="auto">
            <a:xfrm>
              <a:off x="17247347" y="7110644"/>
              <a:ext cx="701909" cy="513653"/>
            </a:xfrm>
            <a:custGeom>
              <a:avLst/>
              <a:gdLst>
                <a:gd name="T0" fmla="*/ 16 w 64"/>
                <a:gd name="T1" fmla="*/ 46 h 47"/>
                <a:gd name="T2" fmla="*/ 16 w 64"/>
                <a:gd name="T3" fmla="*/ 16 h 47"/>
                <a:gd name="T4" fmla="*/ 56 w 64"/>
                <a:gd name="T5" fmla="*/ 16 h 47"/>
                <a:gd name="T6" fmla="*/ 56 w 64"/>
                <a:gd name="T7" fmla="*/ 45 h 47"/>
                <a:gd name="T8" fmla="*/ 51 w 64"/>
                <a:gd name="T9" fmla="*/ 44 h 47"/>
                <a:gd name="T10" fmla="*/ 43 w 64"/>
                <a:gd name="T11" fmla="*/ 47 h 47"/>
                <a:gd name="T12" fmla="*/ 64 w 64"/>
                <a:gd name="T13" fmla="*/ 46 h 47"/>
                <a:gd name="T14" fmla="*/ 64 w 64"/>
                <a:gd name="T15" fmla="*/ 16 h 47"/>
                <a:gd name="T16" fmla="*/ 64 w 64"/>
                <a:gd name="T17" fmla="*/ 0 h 47"/>
                <a:gd name="T18" fmla="*/ 56 w 64"/>
                <a:gd name="T19" fmla="*/ 0 h 47"/>
                <a:gd name="T20" fmla="*/ 16 w 64"/>
                <a:gd name="T21" fmla="*/ 0 h 47"/>
                <a:gd name="T22" fmla="*/ 8 w 64"/>
                <a:gd name="T23" fmla="*/ 0 h 47"/>
                <a:gd name="T24" fmla="*/ 8 w 64"/>
                <a:gd name="T25" fmla="*/ 16 h 47"/>
                <a:gd name="T26" fmla="*/ 8 w 64"/>
                <a:gd name="T27" fmla="*/ 45 h 47"/>
                <a:gd name="T28" fmla="*/ 3 w 64"/>
                <a:gd name="T29" fmla="*/ 44 h 47"/>
                <a:gd name="T30" fmla="*/ 0 w 64"/>
                <a:gd name="T31" fmla="*/ 44 h 47"/>
                <a:gd name="T32" fmla="*/ 16 w 64"/>
                <a:gd name="T33" fmla="*/ 4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" h="47">
                  <a:moveTo>
                    <a:pt x="16" y="46"/>
                  </a:moveTo>
                  <a:cubicBezTo>
                    <a:pt x="16" y="16"/>
                    <a:pt x="16" y="16"/>
                    <a:pt x="16" y="16"/>
                  </a:cubicBezTo>
                  <a:cubicBezTo>
                    <a:pt x="56" y="16"/>
                    <a:pt x="56" y="16"/>
                    <a:pt x="56" y="16"/>
                  </a:cubicBezTo>
                  <a:cubicBezTo>
                    <a:pt x="56" y="45"/>
                    <a:pt x="56" y="45"/>
                    <a:pt x="56" y="45"/>
                  </a:cubicBezTo>
                  <a:cubicBezTo>
                    <a:pt x="54" y="44"/>
                    <a:pt x="53" y="44"/>
                    <a:pt x="51" y="44"/>
                  </a:cubicBezTo>
                  <a:cubicBezTo>
                    <a:pt x="48" y="44"/>
                    <a:pt x="45" y="45"/>
                    <a:pt x="43" y="47"/>
                  </a:cubicBezTo>
                  <a:cubicBezTo>
                    <a:pt x="50" y="47"/>
                    <a:pt x="57" y="47"/>
                    <a:pt x="64" y="46"/>
                  </a:cubicBezTo>
                  <a:cubicBezTo>
                    <a:pt x="64" y="16"/>
                    <a:pt x="64" y="16"/>
                    <a:pt x="64" y="16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45"/>
                    <a:pt x="8" y="45"/>
                    <a:pt x="8" y="45"/>
                  </a:cubicBezTo>
                  <a:cubicBezTo>
                    <a:pt x="6" y="44"/>
                    <a:pt x="5" y="44"/>
                    <a:pt x="3" y="44"/>
                  </a:cubicBezTo>
                  <a:cubicBezTo>
                    <a:pt x="2" y="44"/>
                    <a:pt x="1" y="44"/>
                    <a:pt x="0" y="44"/>
                  </a:cubicBezTo>
                  <a:cubicBezTo>
                    <a:pt x="5" y="45"/>
                    <a:pt x="10" y="46"/>
                    <a:pt x="16" y="46"/>
                  </a:cubicBezTo>
                  <a:close/>
                </a:path>
              </a:pathLst>
            </a:custGeom>
            <a:solidFill>
              <a:srgbClr val="4971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31" name="Freeform 483"/>
            <p:cNvSpPr>
              <a:spLocks/>
            </p:cNvSpPr>
            <p:nvPr/>
          </p:nvSpPr>
          <p:spPr bwMode="auto">
            <a:xfrm>
              <a:off x="19568813" y="1885984"/>
              <a:ext cx="677601" cy="395118"/>
            </a:xfrm>
            <a:custGeom>
              <a:avLst/>
              <a:gdLst>
                <a:gd name="T0" fmla="*/ 35 w 62"/>
                <a:gd name="T1" fmla="*/ 0 h 36"/>
                <a:gd name="T2" fmla="*/ 35 w 62"/>
                <a:gd name="T3" fmla="*/ 6 h 36"/>
                <a:gd name="T4" fmla="*/ 0 w 62"/>
                <a:gd name="T5" fmla="*/ 36 h 36"/>
                <a:gd name="T6" fmla="*/ 35 w 62"/>
                <a:gd name="T7" fmla="*/ 29 h 36"/>
                <a:gd name="T8" fmla="*/ 35 w 62"/>
                <a:gd name="T9" fmla="*/ 36 h 36"/>
                <a:gd name="T10" fmla="*/ 62 w 62"/>
                <a:gd name="T11" fmla="*/ 18 h 36"/>
                <a:gd name="T12" fmla="*/ 35 w 62"/>
                <a:gd name="T13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2" h="36">
                  <a:moveTo>
                    <a:pt x="35" y="0"/>
                  </a:moveTo>
                  <a:cubicBezTo>
                    <a:pt x="35" y="6"/>
                    <a:pt x="35" y="6"/>
                    <a:pt x="35" y="6"/>
                  </a:cubicBezTo>
                  <a:cubicBezTo>
                    <a:pt x="4" y="6"/>
                    <a:pt x="0" y="36"/>
                    <a:pt x="0" y="36"/>
                  </a:cubicBezTo>
                  <a:cubicBezTo>
                    <a:pt x="0" y="36"/>
                    <a:pt x="10" y="29"/>
                    <a:pt x="35" y="29"/>
                  </a:cubicBezTo>
                  <a:cubicBezTo>
                    <a:pt x="35" y="36"/>
                    <a:pt x="35" y="36"/>
                    <a:pt x="35" y="36"/>
                  </a:cubicBezTo>
                  <a:cubicBezTo>
                    <a:pt x="62" y="18"/>
                    <a:pt x="62" y="18"/>
                    <a:pt x="62" y="18"/>
                  </a:cubicBezTo>
                  <a:lnTo>
                    <a:pt x="35" y="0"/>
                  </a:lnTo>
                  <a:close/>
                </a:path>
              </a:pathLst>
            </a:custGeom>
            <a:solidFill>
              <a:srgbClr val="4971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32" name="Freeform 484"/>
            <p:cNvSpPr>
              <a:spLocks/>
            </p:cNvSpPr>
            <p:nvPr/>
          </p:nvSpPr>
          <p:spPr bwMode="auto">
            <a:xfrm>
              <a:off x="19501965" y="2235510"/>
              <a:ext cx="668486" cy="395118"/>
            </a:xfrm>
            <a:custGeom>
              <a:avLst/>
              <a:gdLst>
                <a:gd name="T0" fmla="*/ 27 w 61"/>
                <a:gd name="T1" fmla="*/ 36 h 36"/>
                <a:gd name="T2" fmla="*/ 27 w 61"/>
                <a:gd name="T3" fmla="*/ 30 h 36"/>
                <a:gd name="T4" fmla="*/ 61 w 61"/>
                <a:gd name="T5" fmla="*/ 0 h 36"/>
                <a:gd name="T6" fmla="*/ 27 w 61"/>
                <a:gd name="T7" fmla="*/ 7 h 36"/>
                <a:gd name="T8" fmla="*/ 27 w 61"/>
                <a:gd name="T9" fmla="*/ 1 h 36"/>
                <a:gd name="T10" fmla="*/ 0 w 61"/>
                <a:gd name="T11" fmla="*/ 19 h 36"/>
                <a:gd name="T12" fmla="*/ 27 w 61"/>
                <a:gd name="T13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" h="36">
                  <a:moveTo>
                    <a:pt x="27" y="36"/>
                  </a:moveTo>
                  <a:cubicBezTo>
                    <a:pt x="27" y="30"/>
                    <a:pt x="27" y="30"/>
                    <a:pt x="27" y="30"/>
                  </a:cubicBezTo>
                  <a:cubicBezTo>
                    <a:pt x="58" y="30"/>
                    <a:pt x="61" y="0"/>
                    <a:pt x="61" y="0"/>
                  </a:cubicBezTo>
                  <a:cubicBezTo>
                    <a:pt x="61" y="0"/>
                    <a:pt x="52" y="7"/>
                    <a:pt x="27" y="7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0" y="19"/>
                    <a:pt x="0" y="19"/>
                    <a:pt x="0" y="19"/>
                  </a:cubicBezTo>
                  <a:lnTo>
                    <a:pt x="27" y="36"/>
                  </a:lnTo>
                  <a:close/>
                </a:path>
              </a:pathLst>
            </a:custGeom>
            <a:solidFill>
              <a:srgbClr val="4971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33" name="Freeform 485"/>
            <p:cNvSpPr>
              <a:spLocks/>
            </p:cNvSpPr>
            <p:nvPr/>
          </p:nvSpPr>
          <p:spPr bwMode="auto">
            <a:xfrm>
              <a:off x="20936168" y="5150257"/>
              <a:ext cx="12155" cy="21276"/>
            </a:xfrm>
            <a:custGeom>
              <a:avLst/>
              <a:gdLst>
                <a:gd name="T0" fmla="*/ 0 w 1"/>
                <a:gd name="T1" fmla="*/ 0 h 2"/>
                <a:gd name="T2" fmla="*/ 1 w 1"/>
                <a:gd name="T3" fmla="*/ 2 h 2"/>
                <a:gd name="T4" fmla="*/ 1 w 1"/>
                <a:gd name="T5" fmla="*/ 0 h 2"/>
                <a:gd name="T6" fmla="*/ 0 w 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0" y="1"/>
                    <a:pt x="1" y="2"/>
                    <a:pt x="1" y="2"/>
                  </a:cubicBezTo>
                  <a:cubicBezTo>
                    <a:pt x="1" y="2"/>
                    <a:pt x="1" y="1"/>
                    <a:pt x="1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4971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34" name="Freeform 486"/>
            <p:cNvSpPr>
              <a:spLocks/>
            </p:cNvSpPr>
            <p:nvPr/>
          </p:nvSpPr>
          <p:spPr bwMode="auto">
            <a:xfrm>
              <a:off x="20936168" y="4910147"/>
              <a:ext cx="66848" cy="197559"/>
            </a:xfrm>
            <a:custGeom>
              <a:avLst/>
              <a:gdLst>
                <a:gd name="T0" fmla="*/ 6 w 6"/>
                <a:gd name="T1" fmla="*/ 0 h 18"/>
                <a:gd name="T2" fmla="*/ 0 w 6"/>
                <a:gd name="T3" fmla="*/ 18 h 18"/>
                <a:gd name="T4" fmla="*/ 2 w 6"/>
                <a:gd name="T5" fmla="*/ 18 h 18"/>
                <a:gd name="T6" fmla="*/ 6 w 6"/>
                <a:gd name="T7" fmla="*/ 1 h 18"/>
                <a:gd name="T8" fmla="*/ 6 w 6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8">
                  <a:moveTo>
                    <a:pt x="6" y="0"/>
                  </a:moveTo>
                  <a:cubicBezTo>
                    <a:pt x="3" y="5"/>
                    <a:pt x="1" y="11"/>
                    <a:pt x="0" y="18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4" y="12"/>
                    <a:pt x="5" y="7"/>
                    <a:pt x="6" y="1"/>
                  </a:cubicBezTo>
                  <a:cubicBezTo>
                    <a:pt x="6" y="1"/>
                    <a:pt x="6" y="0"/>
                    <a:pt x="6" y="0"/>
                  </a:cubicBezTo>
                  <a:close/>
                </a:path>
              </a:pathLst>
            </a:custGeom>
            <a:solidFill>
              <a:srgbClr val="4971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35" name="Freeform 487"/>
            <p:cNvSpPr>
              <a:spLocks/>
            </p:cNvSpPr>
            <p:nvPr/>
          </p:nvSpPr>
          <p:spPr bwMode="auto">
            <a:xfrm>
              <a:off x="20826781" y="4831125"/>
              <a:ext cx="133697" cy="276583"/>
            </a:xfrm>
            <a:custGeom>
              <a:avLst/>
              <a:gdLst>
                <a:gd name="T0" fmla="*/ 0 w 12"/>
                <a:gd name="T1" fmla="*/ 0 h 25"/>
                <a:gd name="T2" fmla="*/ 0 w 12"/>
                <a:gd name="T3" fmla="*/ 25 h 25"/>
                <a:gd name="T4" fmla="*/ 6 w 12"/>
                <a:gd name="T5" fmla="*/ 25 h 25"/>
                <a:gd name="T6" fmla="*/ 12 w 12"/>
                <a:gd name="T7" fmla="*/ 4 h 25"/>
                <a:gd name="T8" fmla="*/ 0 w 12"/>
                <a:gd name="T9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25">
                  <a:moveTo>
                    <a:pt x="0" y="0"/>
                  </a:moveTo>
                  <a:cubicBezTo>
                    <a:pt x="0" y="25"/>
                    <a:pt x="0" y="25"/>
                    <a:pt x="0" y="25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6" y="17"/>
                    <a:pt x="9" y="10"/>
                    <a:pt x="12" y="4"/>
                  </a:cubicBezTo>
                  <a:cubicBezTo>
                    <a:pt x="9" y="2"/>
                    <a:pt x="4" y="1"/>
                    <a:pt x="0" y="0"/>
                  </a:cubicBezTo>
                  <a:close/>
                </a:path>
              </a:pathLst>
            </a:custGeom>
            <a:solidFill>
              <a:srgbClr val="4971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36" name="Freeform 488"/>
            <p:cNvSpPr>
              <a:spLocks/>
            </p:cNvSpPr>
            <p:nvPr/>
          </p:nvSpPr>
          <p:spPr bwMode="auto">
            <a:xfrm>
              <a:off x="20641427" y="5150257"/>
              <a:ext cx="130659" cy="273542"/>
            </a:xfrm>
            <a:custGeom>
              <a:avLst/>
              <a:gdLst>
                <a:gd name="T0" fmla="*/ 12 w 12"/>
                <a:gd name="T1" fmla="*/ 25 h 25"/>
                <a:gd name="T2" fmla="*/ 12 w 12"/>
                <a:gd name="T3" fmla="*/ 0 h 25"/>
                <a:gd name="T4" fmla="*/ 6 w 12"/>
                <a:gd name="T5" fmla="*/ 0 h 25"/>
                <a:gd name="T6" fmla="*/ 0 w 12"/>
                <a:gd name="T7" fmla="*/ 21 h 25"/>
                <a:gd name="T8" fmla="*/ 12 w 12"/>
                <a:gd name="T9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25">
                  <a:moveTo>
                    <a:pt x="12" y="25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9"/>
                    <a:pt x="3" y="16"/>
                    <a:pt x="0" y="21"/>
                  </a:cubicBezTo>
                  <a:cubicBezTo>
                    <a:pt x="3" y="23"/>
                    <a:pt x="8" y="25"/>
                    <a:pt x="12" y="25"/>
                  </a:cubicBezTo>
                  <a:close/>
                </a:path>
              </a:pathLst>
            </a:custGeom>
            <a:solidFill>
              <a:srgbClr val="4971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37" name="Freeform 489"/>
            <p:cNvSpPr>
              <a:spLocks/>
            </p:cNvSpPr>
            <p:nvPr/>
          </p:nvSpPr>
          <p:spPr bwMode="auto">
            <a:xfrm>
              <a:off x="20641427" y="4831125"/>
              <a:ext cx="130659" cy="276583"/>
            </a:xfrm>
            <a:custGeom>
              <a:avLst/>
              <a:gdLst>
                <a:gd name="T0" fmla="*/ 6 w 12"/>
                <a:gd name="T1" fmla="*/ 25 h 25"/>
                <a:gd name="T2" fmla="*/ 12 w 12"/>
                <a:gd name="T3" fmla="*/ 25 h 25"/>
                <a:gd name="T4" fmla="*/ 12 w 12"/>
                <a:gd name="T5" fmla="*/ 0 h 25"/>
                <a:gd name="T6" fmla="*/ 0 w 12"/>
                <a:gd name="T7" fmla="*/ 5 h 25"/>
                <a:gd name="T8" fmla="*/ 6 w 12"/>
                <a:gd name="T9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25">
                  <a:moveTo>
                    <a:pt x="6" y="25"/>
                  </a:moveTo>
                  <a:cubicBezTo>
                    <a:pt x="12" y="25"/>
                    <a:pt x="12" y="25"/>
                    <a:pt x="12" y="25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8" y="1"/>
                    <a:pt x="3" y="2"/>
                    <a:pt x="0" y="5"/>
                  </a:cubicBezTo>
                  <a:cubicBezTo>
                    <a:pt x="3" y="10"/>
                    <a:pt x="6" y="17"/>
                    <a:pt x="6" y="25"/>
                  </a:cubicBezTo>
                  <a:close/>
                </a:path>
              </a:pathLst>
            </a:custGeom>
            <a:solidFill>
              <a:srgbClr val="4971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38" name="Freeform 490"/>
            <p:cNvSpPr>
              <a:spLocks/>
            </p:cNvSpPr>
            <p:nvPr/>
          </p:nvSpPr>
          <p:spPr bwMode="auto">
            <a:xfrm>
              <a:off x="20510770" y="5150257"/>
              <a:ext cx="151929" cy="197559"/>
            </a:xfrm>
            <a:custGeom>
              <a:avLst/>
              <a:gdLst>
                <a:gd name="T0" fmla="*/ 8 w 14"/>
                <a:gd name="T1" fmla="*/ 18 h 18"/>
                <a:gd name="T2" fmla="*/ 14 w 14"/>
                <a:gd name="T3" fmla="*/ 0 h 18"/>
                <a:gd name="T4" fmla="*/ 0 w 14"/>
                <a:gd name="T5" fmla="*/ 0 h 18"/>
                <a:gd name="T6" fmla="*/ 8 w 14"/>
                <a:gd name="T7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8">
                  <a:moveTo>
                    <a:pt x="8" y="18"/>
                  </a:moveTo>
                  <a:cubicBezTo>
                    <a:pt x="11" y="14"/>
                    <a:pt x="13" y="7"/>
                    <a:pt x="1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"/>
                    <a:pt x="3" y="13"/>
                    <a:pt x="8" y="18"/>
                  </a:cubicBezTo>
                  <a:close/>
                </a:path>
              </a:pathLst>
            </a:custGeom>
            <a:solidFill>
              <a:srgbClr val="4971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39" name="Freeform 491"/>
            <p:cNvSpPr>
              <a:spLocks/>
            </p:cNvSpPr>
            <p:nvPr/>
          </p:nvSpPr>
          <p:spPr bwMode="auto">
            <a:xfrm>
              <a:off x="20510770" y="4910147"/>
              <a:ext cx="151929" cy="197559"/>
            </a:xfrm>
            <a:custGeom>
              <a:avLst/>
              <a:gdLst>
                <a:gd name="T0" fmla="*/ 8 w 14"/>
                <a:gd name="T1" fmla="*/ 0 h 18"/>
                <a:gd name="T2" fmla="*/ 0 w 14"/>
                <a:gd name="T3" fmla="*/ 18 h 18"/>
                <a:gd name="T4" fmla="*/ 14 w 14"/>
                <a:gd name="T5" fmla="*/ 18 h 18"/>
                <a:gd name="T6" fmla="*/ 8 w 14"/>
                <a:gd name="T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8">
                  <a:moveTo>
                    <a:pt x="8" y="0"/>
                  </a:moveTo>
                  <a:cubicBezTo>
                    <a:pt x="3" y="5"/>
                    <a:pt x="0" y="11"/>
                    <a:pt x="0" y="18"/>
                  </a:cubicBezTo>
                  <a:cubicBezTo>
                    <a:pt x="14" y="18"/>
                    <a:pt x="14" y="18"/>
                    <a:pt x="14" y="18"/>
                  </a:cubicBezTo>
                  <a:cubicBezTo>
                    <a:pt x="13" y="11"/>
                    <a:pt x="11" y="5"/>
                    <a:pt x="8" y="0"/>
                  </a:cubicBezTo>
                  <a:close/>
                </a:path>
              </a:pathLst>
            </a:custGeom>
            <a:solidFill>
              <a:srgbClr val="4971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0" name="Freeform 492"/>
            <p:cNvSpPr>
              <a:spLocks/>
            </p:cNvSpPr>
            <p:nvPr/>
          </p:nvSpPr>
          <p:spPr bwMode="auto">
            <a:xfrm>
              <a:off x="20826781" y="5150257"/>
              <a:ext cx="88119" cy="273542"/>
            </a:xfrm>
            <a:custGeom>
              <a:avLst/>
              <a:gdLst>
                <a:gd name="T0" fmla="*/ 0 w 8"/>
                <a:gd name="T1" fmla="*/ 25 h 25"/>
                <a:gd name="T2" fmla="*/ 3 w 8"/>
                <a:gd name="T3" fmla="*/ 25 h 25"/>
                <a:gd name="T4" fmla="*/ 8 w 8"/>
                <a:gd name="T5" fmla="*/ 11 h 25"/>
                <a:gd name="T6" fmla="*/ 6 w 8"/>
                <a:gd name="T7" fmla="*/ 0 h 25"/>
                <a:gd name="T8" fmla="*/ 0 w 8"/>
                <a:gd name="T9" fmla="*/ 0 h 25"/>
                <a:gd name="T10" fmla="*/ 0 w 8"/>
                <a:gd name="T11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25">
                  <a:moveTo>
                    <a:pt x="0" y="25"/>
                  </a:moveTo>
                  <a:cubicBezTo>
                    <a:pt x="1" y="25"/>
                    <a:pt x="2" y="25"/>
                    <a:pt x="3" y="25"/>
                  </a:cubicBezTo>
                  <a:cubicBezTo>
                    <a:pt x="5" y="20"/>
                    <a:pt x="6" y="16"/>
                    <a:pt x="8" y="11"/>
                  </a:cubicBezTo>
                  <a:cubicBezTo>
                    <a:pt x="7" y="8"/>
                    <a:pt x="6" y="4"/>
                    <a:pt x="6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5"/>
                  </a:lnTo>
                  <a:close/>
                </a:path>
              </a:pathLst>
            </a:custGeom>
            <a:solidFill>
              <a:srgbClr val="4971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1" name="Oval 493"/>
            <p:cNvSpPr>
              <a:spLocks noChangeArrowheads="1"/>
            </p:cNvSpPr>
            <p:nvPr/>
          </p:nvSpPr>
          <p:spPr bwMode="auto">
            <a:xfrm>
              <a:off x="18113338" y="5983042"/>
              <a:ext cx="151929" cy="151969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2" name="Freeform 494"/>
            <p:cNvSpPr>
              <a:spLocks noEditPoints="1"/>
            </p:cNvSpPr>
            <p:nvPr/>
          </p:nvSpPr>
          <p:spPr bwMode="auto">
            <a:xfrm>
              <a:off x="17520818" y="6432867"/>
              <a:ext cx="328167" cy="328252"/>
            </a:xfrm>
            <a:custGeom>
              <a:avLst/>
              <a:gdLst>
                <a:gd name="T0" fmla="*/ 15 w 30"/>
                <a:gd name="T1" fmla="*/ 30 h 30"/>
                <a:gd name="T2" fmla="*/ 30 w 30"/>
                <a:gd name="T3" fmla="*/ 15 h 30"/>
                <a:gd name="T4" fmla="*/ 15 w 30"/>
                <a:gd name="T5" fmla="*/ 0 h 30"/>
                <a:gd name="T6" fmla="*/ 15 w 30"/>
                <a:gd name="T7" fmla="*/ 7 h 30"/>
                <a:gd name="T8" fmla="*/ 23 w 30"/>
                <a:gd name="T9" fmla="*/ 15 h 30"/>
                <a:gd name="T10" fmla="*/ 15 w 30"/>
                <a:gd name="T11" fmla="*/ 23 h 30"/>
                <a:gd name="T12" fmla="*/ 15 w 30"/>
                <a:gd name="T13" fmla="*/ 30 h 30"/>
                <a:gd name="T14" fmla="*/ 15 w 30"/>
                <a:gd name="T15" fmla="*/ 0 h 30"/>
                <a:gd name="T16" fmla="*/ 0 w 30"/>
                <a:gd name="T17" fmla="*/ 15 h 30"/>
                <a:gd name="T18" fmla="*/ 15 w 30"/>
                <a:gd name="T19" fmla="*/ 30 h 30"/>
                <a:gd name="T20" fmla="*/ 15 w 30"/>
                <a:gd name="T21" fmla="*/ 30 h 30"/>
                <a:gd name="T22" fmla="*/ 15 w 30"/>
                <a:gd name="T23" fmla="*/ 23 h 30"/>
                <a:gd name="T24" fmla="*/ 15 w 30"/>
                <a:gd name="T25" fmla="*/ 23 h 30"/>
                <a:gd name="T26" fmla="*/ 15 w 30"/>
                <a:gd name="T27" fmla="*/ 23 h 30"/>
                <a:gd name="T28" fmla="*/ 7 w 30"/>
                <a:gd name="T29" fmla="*/ 15 h 30"/>
                <a:gd name="T30" fmla="*/ 15 w 30"/>
                <a:gd name="T31" fmla="*/ 7 h 30"/>
                <a:gd name="T32" fmla="*/ 15 w 30"/>
                <a:gd name="T33" fmla="*/ 7 h 30"/>
                <a:gd name="T34" fmla="*/ 15 w 30"/>
                <a:gd name="T3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0" h="30">
                  <a:moveTo>
                    <a:pt x="15" y="30"/>
                  </a:moveTo>
                  <a:cubicBezTo>
                    <a:pt x="23" y="30"/>
                    <a:pt x="30" y="23"/>
                    <a:pt x="30" y="15"/>
                  </a:cubicBezTo>
                  <a:cubicBezTo>
                    <a:pt x="30" y="7"/>
                    <a:pt x="23" y="0"/>
                    <a:pt x="15" y="0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9" y="7"/>
                    <a:pt x="23" y="10"/>
                    <a:pt x="23" y="15"/>
                  </a:cubicBezTo>
                  <a:cubicBezTo>
                    <a:pt x="23" y="20"/>
                    <a:pt x="19" y="23"/>
                    <a:pt x="15" y="23"/>
                  </a:cubicBezTo>
                  <a:lnTo>
                    <a:pt x="15" y="30"/>
                  </a:lnTo>
                  <a:close/>
                  <a:moveTo>
                    <a:pt x="15" y="0"/>
                  </a:moveTo>
                  <a:cubicBezTo>
                    <a:pt x="7" y="0"/>
                    <a:pt x="0" y="7"/>
                    <a:pt x="0" y="15"/>
                  </a:cubicBezTo>
                  <a:cubicBezTo>
                    <a:pt x="0" y="23"/>
                    <a:pt x="7" y="30"/>
                    <a:pt x="15" y="30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0" y="23"/>
                    <a:pt x="7" y="20"/>
                    <a:pt x="7" y="15"/>
                  </a:cubicBezTo>
                  <a:cubicBezTo>
                    <a:pt x="7" y="10"/>
                    <a:pt x="10" y="7"/>
                    <a:pt x="15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5" y="0"/>
                    <a:pt x="15" y="0"/>
                    <a:pt x="1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3" name="Freeform 495"/>
            <p:cNvSpPr>
              <a:spLocks/>
            </p:cNvSpPr>
            <p:nvPr/>
          </p:nvSpPr>
          <p:spPr bwMode="auto">
            <a:xfrm>
              <a:off x="17487393" y="6353843"/>
              <a:ext cx="395015" cy="142849"/>
            </a:xfrm>
            <a:custGeom>
              <a:avLst/>
              <a:gdLst>
                <a:gd name="T0" fmla="*/ 3 w 36"/>
                <a:gd name="T1" fmla="*/ 13 h 13"/>
                <a:gd name="T2" fmla="*/ 5 w 36"/>
                <a:gd name="T3" fmla="*/ 12 h 13"/>
                <a:gd name="T4" fmla="*/ 18 w 36"/>
                <a:gd name="T5" fmla="*/ 4 h 13"/>
                <a:gd name="T6" fmla="*/ 31 w 36"/>
                <a:gd name="T7" fmla="*/ 12 h 13"/>
                <a:gd name="T8" fmla="*/ 35 w 36"/>
                <a:gd name="T9" fmla="*/ 12 h 13"/>
                <a:gd name="T10" fmla="*/ 35 w 36"/>
                <a:gd name="T11" fmla="*/ 9 h 13"/>
                <a:gd name="T12" fmla="*/ 18 w 36"/>
                <a:gd name="T13" fmla="*/ 0 h 13"/>
                <a:gd name="T14" fmla="*/ 1 w 36"/>
                <a:gd name="T15" fmla="*/ 9 h 13"/>
                <a:gd name="T16" fmla="*/ 1 w 36"/>
                <a:gd name="T17" fmla="*/ 12 h 13"/>
                <a:gd name="T18" fmla="*/ 3 w 36"/>
                <a:gd name="T1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" h="13">
                  <a:moveTo>
                    <a:pt x="3" y="13"/>
                  </a:moveTo>
                  <a:cubicBezTo>
                    <a:pt x="3" y="13"/>
                    <a:pt x="4" y="12"/>
                    <a:pt x="5" y="12"/>
                  </a:cubicBezTo>
                  <a:cubicBezTo>
                    <a:pt x="8" y="7"/>
                    <a:pt x="13" y="4"/>
                    <a:pt x="18" y="4"/>
                  </a:cubicBezTo>
                  <a:cubicBezTo>
                    <a:pt x="23" y="4"/>
                    <a:pt x="28" y="7"/>
                    <a:pt x="31" y="12"/>
                  </a:cubicBezTo>
                  <a:cubicBezTo>
                    <a:pt x="32" y="13"/>
                    <a:pt x="34" y="13"/>
                    <a:pt x="35" y="12"/>
                  </a:cubicBezTo>
                  <a:cubicBezTo>
                    <a:pt x="36" y="11"/>
                    <a:pt x="36" y="10"/>
                    <a:pt x="35" y="9"/>
                  </a:cubicBezTo>
                  <a:cubicBezTo>
                    <a:pt x="31" y="3"/>
                    <a:pt x="25" y="0"/>
                    <a:pt x="18" y="0"/>
                  </a:cubicBezTo>
                  <a:cubicBezTo>
                    <a:pt x="11" y="0"/>
                    <a:pt x="5" y="3"/>
                    <a:pt x="1" y="9"/>
                  </a:cubicBezTo>
                  <a:cubicBezTo>
                    <a:pt x="0" y="10"/>
                    <a:pt x="0" y="11"/>
                    <a:pt x="1" y="12"/>
                  </a:cubicBezTo>
                  <a:cubicBezTo>
                    <a:pt x="2" y="12"/>
                    <a:pt x="2" y="13"/>
                    <a:pt x="3" y="1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6" name="Freeform 496"/>
            <p:cNvSpPr>
              <a:spLocks noEditPoints="1"/>
            </p:cNvSpPr>
            <p:nvPr/>
          </p:nvSpPr>
          <p:spPr bwMode="auto">
            <a:xfrm>
              <a:off x="18122453" y="6432867"/>
              <a:ext cx="328167" cy="328252"/>
            </a:xfrm>
            <a:custGeom>
              <a:avLst/>
              <a:gdLst>
                <a:gd name="T0" fmla="*/ 15 w 30"/>
                <a:gd name="T1" fmla="*/ 0 h 30"/>
                <a:gd name="T2" fmla="*/ 15 w 30"/>
                <a:gd name="T3" fmla="*/ 0 h 30"/>
                <a:gd name="T4" fmla="*/ 15 w 30"/>
                <a:gd name="T5" fmla="*/ 7 h 30"/>
                <a:gd name="T6" fmla="*/ 15 w 30"/>
                <a:gd name="T7" fmla="*/ 7 h 30"/>
                <a:gd name="T8" fmla="*/ 23 w 30"/>
                <a:gd name="T9" fmla="*/ 15 h 30"/>
                <a:gd name="T10" fmla="*/ 15 w 30"/>
                <a:gd name="T11" fmla="*/ 23 h 30"/>
                <a:gd name="T12" fmla="*/ 15 w 30"/>
                <a:gd name="T13" fmla="*/ 23 h 30"/>
                <a:gd name="T14" fmla="*/ 15 w 30"/>
                <a:gd name="T15" fmla="*/ 23 h 30"/>
                <a:gd name="T16" fmla="*/ 15 w 30"/>
                <a:gd name="T17" fmla="*/ 30 h 30"/>
                <a:gd name="T18" fmla="*/ 15 w 30"/>
                <a:gd name="T19" fmla="*/ 30 h 30"/>
                <a:gd name="T20" fmla="*/ 30 w 30"/>
                <a:gd name="T21" fmla="*/ 15 h 30"/>
                <a:gd name="T22" fmla="*/ 15 w 30"/>
                <a:gd name="T23" fmla="*/ 0 h 30"/>
                <a:gd name="T24" fmla="*/ 15 w 30"/>
                <a:gd name="T25" fmla="*/ 0 h 30"/>
                <a:gd name="T26" fmla="*/ 0 w 30"/>
                <a:gd name="T27" fmla="*/ 15 h 30"/>
                <a:gd name="T28" fmla="*/ 15 w 30"/>
                <a:gd name="T29" fmla="*/ 30 h 30"/>
                <a:gd name="T30" fmla="*/ 15 w 30"/>
                <a:gd name="T31" fmla="*/ 23 h 30"/>
                <a:gd name="T32" fmla="*/ 7 w 30"/>
                <a:gd name="T33" fmla="*/ 15 h 30"/>
                <a:gd name="T34" fmla="*/ 15 w 30"/>
                <a:gd name="T35" fmla="*/ 7 h 30"/>
                <a:gd name="T36" fmla="*/ 15 w 30"/>
                <a:gd name="T3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0" h="30">
                  <a:moveTo>
                    <a:pt x="15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9" y="7"/>
                    <a:pt x="23" y="10"/>
                    <a:pt x="23" y="15"/>
                  </a:cubicBezTo>
                  <a:cubicBezTo>
                    <a:pt x="23" y="20"/>
                    <a:pt x="19" y="23"/>
                    <a:pt x="15" y="2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23" y="30"/>
                    <a:pt x="30" y="23"/>
                    <a:pt x="30" y="15"/>
                  </a:cubicBezTo>
                  <a:cubicBezTo>
                    <a:pt x="30" y="7"/>
                    <a:pt x="23" y="0"/>
                    <a:pt x="15" y="0"/>
                  </a:cubicBezTo>
                  <a:close/>
                  <a:moveTo>
                    <a:pt x="15" y="0"/>
                  </a:moveTo>
                  <a:cubicBezTo>
                    <a:pt x="6" y="0"/>
                    <a:pt x="0" y="7"/>
                    <a:pt x="0" y="15"/>
                  </a:cubicBezTo>
                  <a:cubicBezTo>
                    <a:pt x="0" y="23"/>
                    <a:pt x="6" y="30"/>
                    <a:pt x="15" y="30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0" y="23"/>
                    <a:pt x="7" y="20"/>
                    <a:pt x="7" y="15"/>
                  </a:cubicBezTo>
                  <a:cubicBezTo>
                    <a:pt x="7" y="10"/>
                    <a:pt x="10" y="7"/>
                    <a:pt x="15" y="7"/>
                  </a:cubicBezTo>
                  <a:lnTo>
                    <a:pt x="1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7" name="Freeform 497"/>
            <p:cNvSpPr>
              <a:spLocks/>
            </p:cNvSpPr>
            <p:nvPr/>
          </p:nvSpPr>
          <p:spPr bwMode="auto">
            <a:xfrm>
              <a:off x="18089030" y="6353843"/>
              <a:ext cx="395015" cy="142849"/>
            </a:xfrm>
            <a:custGeom>
              <a:avLst/>
              <a:gdLst>
                <a:gd name="T0" fmla="*/ 18 w 36"/>
                <a:gd name="T1" fmla="*/ 0 h 13"/>
                <a:gd name="T2" fmla="*/ 1 w 36"/>
                <a:gd name="T3" fmla="*/ 9 h 13"/>
                <a:gd name="T4" fmla="*/ 1 w 36"/>
                <a:gd name="T5" fmla="*/ 12 h 13"/>
                <a:gd name="T6" fmla="*/ 3 w 36"/>
                <a:gd name="T7" fmla="*/ 13 h 13"/>
                <a:gd name="T8" fmla="*/ 4 w 36"/>
                <a:gd name="T9" fmla="*/ 12 h 13"/>
                <a:gd name="T10" fmla="*/ 18 w 36"/>
                <a:gd name="T11" fmla="*/ 4 h 13"/>
                <a:gd name="T12" fmla="*/ 31 w 36"/>
                <a:gd name="T13" fmla="*/ 12 h 13"/>
                <a:gd name="T14" fmla="*/ 35 w 36"/>
                <a:gd name="T15" fmla="*/ 12 h 13"/>
                <a:gd name="T16" fmla="*/ 35 w 36"/>
                <a:gd name="T17" fmla="*/ 9 h 13"/>
                <a:gd name="T18" fmla="*/ 18 w 36"/>
                <a:gd name="T1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" h="13">
                  <a:moveTo>
                    <a:pt x="18" y="0"/>
                  </a:moveTo>
                  <a:cubicBezTo>
                    <a:pt x="11" y="0"/>
                    <a:pt x="4" y="3"/>
                    <a:pt x="1" y="9"/>
                  </a:cubicBezTo>
                  <a:cubicBezTo>
                    <a:pt x="0" y="10"/>
                    <a:pt x="0" y="11"/>
                    <a:pt x="1" y="12"/>
                  </a:cubicBezTo>
                  <a:cubicBezTo>
                    <a:pt x="2" y="12"/>
                    <a:pt x="2" y="13"/>
                    <a:pt x="3" y="13"/>
                  </a:cubicBezTo>
                  <a:cubicBezTo>
                    <a:pt x="3" y="13"/>
                    <a:pt x="4" y="12"/>
                    <a:pt x="4" y="12"/>
                  </a:cubicBezTo>
                  <a:cubicBezTo>
                    <a:pt x="7" y="7"/>
                    <a:pt x="12" y="4"/>
                    <a:pt x="18" y="4"/>
                  </a:cubicBezTo>
                  <a:cubicBezTo>
                    <a:pt x="23" y="4"/>
                    <a:pt x="28" y="7"/>
                    <a:pt x="31" y="12"/>
                  </a:cubicBezTo>
                  <a:cubicBezTo>
                    <a:pt x="32" y="13"/>
                    <a:pt x="33" y="13"/>
                    <a:pt x="35" y="12"/>
                  </a:cubicBezTo>
                  <a:cubicBezTo>
                    <a:pt x="36" y="11"/>
                    <a:pt x="36" y="10"/>
                    <a:pt x="35" y="9"/>
                  </a:cubicBezTo>
                  <a:cubicBezTo>
                    <a:pt x="31" y="3"/>
                    <a:pt x="25" y="0"/>
                    <a:pt x="1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8" name="Freeform 498"/>
            <p:cNvSpPr>
              <a:spLocks/>
            </p:cNvSpPr>
            <p:nvPr/>
          </p:nvSpPr>
          <p:spPr bwMode="auto">
            <a:xfrm>
              <a:off x="17794289" y="6071183"/>
              <a:ext cx="580367" cy="677777"/>
            </a:xfrm>
            <a:custGeom>
              <a:avLst/>
              <a:gdLst>
                <a:gd name="T0" fmla="*/ 36 w 53"/>
                <a:gd name="T1" fmla="*/ 22 h 62"/>
                <a:gd name="T2" fmla="*/ 37 w 53"/>
                <a:gd name="T3" fmla="*/ 23 h 62"/>
                <a:gd name="T4" fmla="*/ 51 w 53"/>
                <a:gd name="T5" fmla="*/ 17 h 62"/>
                <a:gd name="T6" fmla="*/ 53 w 53"/>
                <a:gd name="T7" fmla="*/ 12 h 62"/>
                <a:gd name="T8" fmla="*/ 48 w 53"/>
                <a:gd name="T9" fmla="*/ 11 h 62"/>
                <a:gd name="T10" fmla="*/ 39 w 53"/>
                <a:gd name="T11" fmla="*/ 15 h 62"/>
                <a:gd name="T12" fmla="*/ 38 w 53"/>
                <a:gd name="T13" fmla="*/ 15 h 62"/>
                <a:gd name="T14" fmla="*/ 23 w 53"/>
                <a:gd name="T15" fmla="*/ 0 h 62"/>
                <a:gd name="T16" fmla="*/ 21 w 53"/>
                <a:gd name="T17" fmla="*/ 0 h 62"/>
                <a:gd name="T18" fmla="*/ 0 w 53"/>
                <a:gd name="T19" fmla="*/ 21 h 62"/>
                <a:gd name="T20" fmla="*/ 0 w 53"/>
                <a:gd name="T21" fmla="*/ 22 h 62"/>
                <a:gd name="T22" fmla="*/ 15 w 53"/>
                <a:gd name="T23" fmla="*/ 35 h 62"/>
                <a:gd name="T24" fmla="*/ 15 w 53"/>
                <a:gd name="T25" fmla="*/ 36 h 62"/>
                <a:gd name="T26" fmla="*/ 8 w 53"/>
                <a:gd name="T27" fmla="*/ 52 h 62"/>
                <a:gd name="T28" fmla="*/ 8 w 53"/>
                <a:gd name="T29" fmla="*/ 54 h 62"/>
                <a:gd name="T30" fmla="*/ 13 w 53"/>
                <a:gd name="T31" fmla="*/ 60 h 62"/>
                <a:gd name="T32" fmla="*/ 16 w 53"/>
                <a:gd name="T33" fmla="*/ 62 h 62"/>
                <a:gd name="T34" fmla="*/ 19 w 53"/>
                <a:gd name="T35" fmla="*/ 61 h 62"/>
                <a:gd name="T36" fmla="*/ 20 w 53"/>
                <a:gd name="T37" fmla="*/ 55 h 62"/>
                <a:gd name="T38" fmla="*/ 18 w 53"/>
                <a:gd name="T39" fmla="*/ 53 h 62"/>
                <a:gd name="T40" fmla="*/ 18 w 53"/>
                <a:gd name="T41" fmla="*/ 51 h 62"/>
                <a:gd name="T42" fmla="*/ 25 w 53"/>
                <a:gd name="T43" fmla="*/ 34 h 62"/>
                <a:gd name="T44" fmla="*/ 25 w 53"/>
                <a:gd name="T45" fmla="*/ 32 h 62"/>
                <a:gd name="T46" fmla="*/ 17 w 53"/>
                <a:gd name="T47" fmla="*/ 25 h 62"/>
                <a:gd name="T48" fmla="*/ 17 w 53"/>
                <a:gd name="T49" fmla="*/ 23 h 62"/>
                <a:gd name="T50" fmla="*/ 26 w 53"/>
                <a:gd name="T51" fmla="*/ 14 h 62"/>
                <a:gd name="T52" fmla="*/ 27 w 53"/>
                <a:gd name="T53" fmla="*/ 15 h 62"/>
                <a:gd name="T54" fmla="*/ 36 w 53"/>
                <a:gd name="T55" fmla="*/ 2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3" h="62">
                  <a:moveTo>
                    <a:pt x="36" y="22"/>
                  </a:moveTo>
                  <a:cubicBezTo>
                    <a:pt x="36" y="23"/>
                    <a:pt x="37" y="23"/>
                    <a:pt x="37" y="23"/>
                  </a:cubicBezTo>
                  <a:cubicBezTo>
                    <a:pt x="51" y="17"/>
                    <a:pt x="51" y="17"/>
                    <a:pt x="51" y="17"/>
                  </a:cubicBezTo>
                  <a:cubicBezTo>
                    <a:pt x="53" y="16"/>
                    <a:pt x="53" y="14"/>
                    <a:pt x="53" y="12"/>
                  </a:cubicBezTo>
                  <a:cubicBezTo>
                    <a:pt x="52" y="11"/>
                    <a:pt x="50" y="10"/>
                    <a:pt x="48" y="11"/>
                  </a:cubicBezTo>
                  <a:cubicBezTo>
                    <a:pt x="39" y="15"/>
                    <a:pt x="39" y="15"/>
                    <a:pt x="39" y="15"/>
                  </a:cubicBezTo>
                  <a:cubicBezTo>
                    <a:pt x="39" y="15"/>
                    <a:pt x="38" y="15"/>
                    <a:pt x="38" y="15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0"/>
                    <a:pt x="22" y="0"/>
                    <a:pt x="21" y="0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1"/>
                    <a:pt x="0" y="22"/>
                    <a:pt x="0" y="22"/>
                  </a:cubicBezTo>
                  <a:cubicBezTo>
                    <a:pt x="3" y="25"/>
                    <a:pt x="12" y="32"/>
                    <a:pt x="15" y="35"/>
                  </a:cubicBezTo>
                  <a:cubicBezTo>
                    <a:pt x="15" y="35"/>
                    <a:pt x="15" y="36"/>
                    <a:pt x="15" y="36"/>
                  </a:cubicBezTo>
                  <a:cubicBezTo>
                    <a:pt x="8" y="52"/>
                    <a:pt x="8" y="52"/>
                    <a:pt x="8" y="52"/>
                  </a:cubicBezTo>
                  <a:cubicBezTo>
                    <a:pt x="8" y="52"/>
                    <a:pt x="8" y="53"/>
                    <a:pt x="8" y="54"/>
                  </a:cubicBezTo>
                  <a:cubicBezTo>
                    <a:pt x="13" y="60"/>
                    <a:pt x="13" y="60"/>
                    <a:pt x="13" y="60"/>
                  </a:cubicBezTo>
                  <a:cubicBezTo>
                    <a:pt x="14" y="61"/>
                    <a:pt x="15" y="62"/>
                    <a:pt x="16" y="62"/>
                  </a:cubicBezTo>
                  <a:cubicBezTo>
                    <a:pt x="17" y="62"/>
                    <a:pt x="18" y="62"/>
                    <a:pt x="19" y="61"/>
                  </a:cubicBezTo>
                  <a:cubicBezTo>
                    <a:pt x="21" y="60"/>
                    <a:pt x="21" y="57"/>
                    <a:pt x="20" y="55"/>
                  </a:cubicBezTo>
                  <a:cubicBezTo>
                    <a:pt x="18" y="53"/>
                    <a:pt x="18" y="53"/>
                    <a:pt x="18" y="53"/>
                  </a:cubicBezTo>
                  <a:cubicBezTo>
                    <a:pt x="18" y="52"/>
                    <a:pt x="18" y="51"/>
                    <a:pt x="18" y="51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33"/>
                    <a:pt x="25" y="33"/>
                    <a:pt x="25" y="32"/>
                  </a:cubicBezTo>
                  <a:cubicBezTo>
                    <a:pt x="23" y="31"/>
                    <a:pt x="19" y="27"/>
                    <a:pt x="17" y="25"/>
                  </a:cubicBezTo>
                  <a:cubicBezTo>
                    <a:pt x="17" y="24"/>
                    <a:pt x="17" y="24"/>
                    <a:pt x="17" y="23"/>
                  </a:cubicBezTo>
                  <a:cubicBezTo>
                    <a:pt x="26" y="14"/>
                    <a:pt x="26" y="14"/>
                    <a:pt x="26" y="14"/>
                  </a:cubicBezTo>
                  <a:cubicBezTo>
                    <a:pt x="26" y="14"/>
                    <a:pt x="27" y="14"/>
                    <a:pt x="27" y="15"/>
                  </a:cubicBezTo>
                  <a:lnTo>
                    <a:pt x="36" y="2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49" name="Freeform 499"/>
            <p:cNvSpPr>
              <a:spLocks/>
            </p:cNvSpPr>
            <p:nvPr/>
          </p:nvSpPr>
          <p:spPr bwMode="auto">
            <a:xfrm>
              <a:off x="15056538" y="1974126"/>
              <a:ext cx="66848" cy="75983"/>
            </a:xfrm>
            <a:custGeom>
              <a:avLst/>
              <a:gdLst>
                <a:gd name="T0" fmla="*/ 0 w 6"/>
                <a:gd name="T1" fmla="*/ 7 h 7"/>
                <a:gd name="T2" fmla="*/ 6 w 6"/>
                <a:gd name="T3" fmla="*/ 7 h 7"/>
                <a:gd name="T4" fmla="*/ 6 w 6"/>
                <a:gd name="T5" fmla="*/ 0 h 7"/>
                <a:gd name="T6" fmla="*/ 0 w 6"/>
                <a:gd name="T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7">
                  <a:moveTo>
                    <a:pt x="0" y="7"/>
                  </a:moveTo>
                  <a:cubicBezTo>
                    <a:pt x="6" y="7"/>
                    <a:pt x="6" y="7"/>
                    <a:pt x="6" y="7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3"/>
                    <a:pt x="2" y="5"/>
                    <a:pt x="0" y="7"/>
                  </a:cubicBezTo>
                  <a:close/>
                </a:path>
              </a:pathLst>
            </a:custGeom>
            <a:solidFill>
              <a:srgbClr val="4971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0" name="Freeform 500"/>
            <p:cNvSpPr>
              <a:spLocks/>
            </p:cNvSpPr>
            <p:nvPr/>
          </p:nvSpPr>
          <p:spPr bwMode="auto">
            <a:xfrm>
              <a:off x="16502896" y="6651702"/>
              <a:ext cx="361589" cy="361684"/>
            </a:xfrm>
            <a:custGeom>
              <a:avLst/>
              <a:gdLst>
                <a:gd name="T0" fmla="*/ 8 w 33"/>
                <a:gd name="T1" fmla="*/ 30 h 33"/>
                <a:gd name="T2" fmla="*/ 17 w 33"/>
                <a:gd name="T3" fmla="*/ 33 h 33"/>
                <a:gd name="T4" fmla="*/ 33 w 33"/>
                <a:gd name="T5" fmla="*/ 17 h 33"/>
                <a:gd name="T6" fmla="*/ 17 w 33"/>
                <a:gd name="T7" fmla="*/ 0 h 33"/>
                <a:gd name="T8" fmla="*/ 0 w 33"/>
                <a:gd name="T9" fmla="*/ 14 h 33"/>
                <a:gd name="T10" fmla="*/ 17 w 33"/>
                <a:gd name="T11" fmla="*/ 14 h 33"/>
                <a:gd name="T12" fmla="*/ 22 w 33"/>
                <a:gd name="T13" fmla="*/ 14 h 33"/>
                <a:gd name="T14" fmla="*/ 18 w 33"/>
                <a:gd name="T15" fmla="*/ 18 h 33"/>
                <a:gd name="T16" fmla="*/ 8 w 33"/>
                <a:gd name="T17" fmla="*/ 3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33">
                  <a:moveTo>
                    <a:pt x="8" y="30"/>
                  </a:moveTo>
                  <a:cubicBezTo>
                    <a:pt x="10" y="32"/>
                    <a:pt x="13" y="33"/>
                    <a:pt x="17" y="33"/>
                  </a:cubicBezTo>
                  <a:cubicBezTo>
                    <a:pt x="26" y="33"/>
                    <a:pt x="33" y="26"/>
                    <a:pt x="33" y="17"/>
                  </a:cubicBezTo>
                  <a:cubicBezTo>
                    <a:pt x="33" y="7"/>
                    <a:pt x="26" y="0"/>
                    <a:pt x="17" y="0"/>
                  </a:cubicBezTo>
                  <a:cubicBezTo>
                    <a:pt x="8" y="0"/>
                    <a:pt x="1" y="6"/>
                    <a:pt x="0" y="14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18" y="18"/>
                    <a:pt x="18" y="18"/>
                    <a:pt x="18" y="18"/>
                  </a:cubicBezTo>
                  <a:lnTo>
                    <a:pt x="8" y="3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1" name="Freeform 501"/>
            <p:cNvSpPr>
              <a:spLocks/>
            </p:cNvSpPr>
            <p:nvPr/>
          </p:nvSpPr>
          <p:spPr bwMode="auto">
            <a:xfrm>
              <a:off x="15943801" y="6837102"/>
              <a:ext cx="744449" cy="525808"/>
            </a:xfrm>
            <a:custGeom>
              <a:avLst/>
              <a:gdLst>
                <a:gd name="T0" fmla="*/ 30 w 68"/>
                <a:gd name="T1" fmla="*/ 34 h 48"/>
                <a:gd name="T2" fmla="*/ 30 w 68"/>
                <a:gd name="T3" fmla="*/ 35 h 48"/>
                <a:gd name="T4" fmla="*/ 30 w 68"/>
                <a:gd name="T5" fmla="*/ 37 h 48"/>
                <a:gd name="T6" fmla="*/ 30 w 68"/>
                <a:gd name="T7" fmla="*/ 44 h 48"/>
                <a:gd name="T8" fmla="*/ 37 w 68"/>
                <a:gd name="T9" fmla="*/ 48 h 48"/>
                <a:gd name="T10" fmla="*/ 37 w 68"/>
                <a:gd name="T11" fmla="*/ 37 h 48"/>
                <a:gd name="T12" fmla="*/ 37 w 68"/>
                <a:gd name="T13" fmla="*/ 35 h 48"/>
                <a:gd name="T14" fmla="*/ 37 w 68"/>
                <a:gd name="T15" fmla="*/ 34 h 48"/>
                <a:gd name="T16" fmla="*/ 57 w 68"/>
                <a:gd name="T17" fmla="*/ 12 h 48"/>
                <a:gd name="T18" fmla="*/ 68 w 68"/>
                <a:gd name="T19" fmla="*/ 0 h 48"/>
                <a:gd name="T20" fmla="*/ 51 w 68"/>
                <a:gd name="T21" fmla="*/ 0 h 48"/>
                <a:gd name="T22" fmla="*/ 0 w 68"/>
                <a:gd name="T23" fmla="*/ 0 h 48"/>
                <a:gd name="T24" fmla="*/ 30 w 68"/>
                <a:gd name="T25" fmla="*/ 3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8" h="48">
                  <a:moveTo>
                    <a:pt x="30" y="34"/>
                  </a:moveTo>
                  <a:cubicBezTo>
                    <a:pt x="30" y="35"/>
                    <a:pt x="30" y="35"/>
                    <a:pt x="30" y="35"/>
                  </a:cubicBezTo>
                  <a:cubicBezTo>
                    <a:pt x="30" y="37"/>
                    <a:pt x="30" y="37"/>
                    <a:pt x="30" y="37"/>
                  </a:cubicBezTo>
                  <a:cubicBezTo>
                    <a:pt x="30" y="44"/>
                    <a:pt x="30" y="44"/>
                    <a:pt x="30" y="44"/>
                  </a:cubicBezTo>
                  <a:cubicBezTo>
                    <a:pt x="33" y="45"/>
                    <a:pt x="35" y="47"/>
                    <a:pt x="37" y="48"/>
                  </a:cubicBezTo>
                  <a:cubicBezTo>
                    <a:pt x="37" y="37"/>
                    <a:pt x="37" y="37"/>
                    <a:pt x="37" y="37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57" y="12"/>
                    <a:pt x="57" y="12"/>
                    <a:pt x="57" y="12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0" y="3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2" name="Freeform 502"/>
            <p:cNvSpPr>
              <a:spLocks noEditPoints="1"/>
            </p:cNvSpPr>
            <p:nvPr/>
          </p:nvSpPr>
          <p:spPr bwMode="auto">
            <a:xfrm>
              <a:off x="14442748" y="2487776"/>
              <a:ext cx="592520" cy="668660"/>
            </a:xfrm>
            <a:custGeom>
              <a:avLst/>
              <a:gdLst>
                <a:gd name="T0" fmla="*/ 0 w 54"/>
                <a:gd name="T1" fmla="*/ 61 h 61"/>
                <a:gd name="T2" fmla="*/ 11 w 54"/>
                <a:gd name="T3" fmla="*/ 50 h 61"/>
                <a:gd name="T4" fmla="*/ 11 w 54"/>
                <a:gd name="T5" fmla="*/ 50 h 61"/>
                <a:gd name="T6" fmla="*/ 11 w 54"/>
                <a:gd name="T7" fmla="*/ 32 h 61"/>
                <a:gd name="T8" fmla="*/ 0 w 54"/>
                <a:gd name="T9" fmla="*/ 61 h 61"/>
                <a:gd name="T10" fmla="*/ 0 w 54"/>
                <a:gd name="T11" fmla="*/ 61 h 61"/>
                <a:gd name="T12" fmla="*/ 20 w 54"/>
                <a:gd name="T13" fmla="*/ 14 h 61"/>
                <a:gd name="T14" fmla="*/ 47 w 54"/>
                <a:gd name="T15" fmla="*/ 14 h 61"/>
                <a:gd name="T16" fmla="*/ 47 w 54"/>
                <a:gd name="T17" fmla="*/ 40 h 61"/>
                <a:gd name="T18" fmla="*/ 43 w 54"/>
                <a:gd name="T19" fmla="*/ 39 h 61"/>
                <a:gd name="T20" fmla="*/ 32 w 54"/>
                <a:gd name="T21" fmla="*/ 50 h 61"/>
                <a:gd name="T22" fmla="*/ 43 w 54"/>
                <a:gd name="T23" fmla="*/ 61 h 61"/>
                <a:gd name="T24" fmla="*/ 54 w 54"/>
                <a:gd name="T25" fmla="*/ 50 h 61"/>
                <a:gd name="T26" fmla="*/ 54 w 54"/>
                <a:gd name="T27" fmla="*/ 50 h 61"/>
                <a:gd name="T28" fmla="*/ 54 w 54"/>
                <a:gd name="T29" fmla="*/ 50 h 61"/>
                <a:gd name="T30" fmla="*/ 54 w 54"/>
                <a:gd name="T31" fmla="*/ 14 h 61"/>
                <a:gd name="T32" fmla="*/ 54 w 54"/>
                <a:gd name="T33" fmla="*/ 0 h 61"/>
                <a:gd name="T34" fmla="*/ 47 w 54"/>
                <a:gd name="T35" fmla="*/ 0 h 61"/>
                <a:gd name="T36" fmla="*/ 28 w 54"/>
                <a:gd name="T37" fmla="*/ 0 h 61"/>
                <a:gd name="T38" fmla="*/ 20 w 54"/>
                <a:gd name="T39" fmla="*/ 1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4" h="61">
                  <a:moveTo>
                    <a:pt x="0" y="61"/>
                  </a:moveTo>
                  <a:cubicBezTo>
                    <a:pt x="6" y="61"/>
                    <a:pt x="11" y="56"/>
                    <a:pt x="11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1" y="32"/>
                    <a:pt x="11" y="32"/>
                    <a:pt x="11" y="32"/>
                  </a:cubicBezTo>
                  <a:cubicBezTo>
                    <a:pt x="7" y="42"/>
                    <a:pt x="3" y="51"/>
                    <a:pt x="0" y="61"/>
                  </a:cubicBezTo>
                  <a:cubicBezTo>
                    <a:pt x="0" y="61"/>
                    <a:pt x="0" y="61"/>
                    <a:pt x="0" y="61"/>
                  </a:cubicBezTo>
                  <a:close/>
                  <a:moveTo>
                    <a:pt x="20" y="14"/>
                  </a:moveTo>
                  <a:cubicBezTo>
                    <a:pt x="47" y="14"/>
                    <a:pt x="47" y="14"/>
                    <a:pt x="47" y="14"/>
                  </a:cubicBezTo>
                  <a:cubicBezTo>
                    <a:pt x="47" y="40"/>
                    <a:pt x="47" y="40"/>
                    <a:pt x="47" y="40"/>
                  </a:cubicBezTo>
                  <a:cubicBezTo>
                    <a:pt x="46" y="39"/>
                    <a:pt x="44" y="39"/>
                    <a:pt x="43" y="39"/>
                  </a:cubicBezTo>
                  <a:cubicBezTo>
                    <a:pt x="37" y="39"/>
                    <a:pt x="32" y="44"/>
                    <a:pt x="32" y="50"/>
                  </a:cubicBezTo>
                  <a:cubicBezTo>
                    <a:pt x="32" y="56"/>
                    <a:pt x="37" y="61"/>
                    <a:pt x="43" y="61"/>
                  </a:cubicBezTo>
                  <a:cubicBezTo>
                    <a:pt x="49" y="61"/>
                    <a:pt x="54" y="56"/>
                    <a:pt x="54" y="50"/>
                  </a:cubicBezTo>
                  <a:cubicBezTo>
                    <a:pt x="54" y="50"/>
                    <a:pt x="54" y="50"/>
                    <a:pt x="54" y="50"/>
                  </a:cubicBezTo>
                  <a:cubicBezTo>
                    <a:pt x="54" y="50"/>
                    <a:pt x="54" y="50"/>
                    <a:pt x="54" y="50"/>
                  </a:cubicBezTo>
                  <a:cubicBezTo>
                    <a:pt x="54" y="14"/>
                    <a:pt x="54" y="14"/>
                    <a:pt x="54" y="14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5" y="5"/>
                    <a:pt x="22" y="9"/>
                    <a:pt x="20" y="1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3" name="Freeform 503"/>
            <p:cNvSpPr>
              <a:spLocks/>
            </p:cNvSpPr>
            <p:nvPr/>
          </p:nvSpPr>
          <p:spPr bwMode="auto">
            <a:xfrm>
              <a:off x="18341231" y="931624"/>
              <a:ext cx="844723" cy="680816"/>
            </a:xfrm>
            <a:custGeom>
              <a:avLst/>
              <a:gdLst>
                <a:gd name="T0" fmla="*/ 11 w 77"/>
                <a:gd name="T1" fmla="*/ 48 h 62"/>
                <a:gd name="T2" fmla="*/ 32 w 77"/>
                <a:gd name="T3" fmla="*/ 37 h 62"/>
                <a:gd name="T4" fmla="*/ 36 w 77"/>
                <a:gd name="T5" fmla="*/ 37 h 62"/>
                <a:gd name="T6" fmla="*/ 36 w 77"/>
                <a:gd name="T7" fmla="*/ 41 h 62"/>
                <a:gd name="T8" fmla="*/ 36 w 77"/>
                <a:gd name="T9" fmla="*/ 50 h 62"/>
                <a:gd name="T10" fmla="*/ 35 w 77"/>
                <a:gd name="T11" fmla="*/ 62 h 62"/>
                <a:gd name="T12" fmla="*/ 42 w 77"/>
                <a:gd name="T13" fmla="*/ 62 h 62"/>
                <a:gd name="T14" fmla="*/ 41 w 77"/>
                <a:gd name="T15" fmla="*/ 50 h 62"/>
                <a:gd name="T16" fmla="*/ 41 w 77"/>
                <a:gd name="T17" fmla="*/ 41 h 62"/>
                <a:gd name="T18" fmla="*/ 41 w 77"/>
                <a:gd name="T19" fmla="*/ 37 h 62"/>
                <a:gd name="T20" fmla="*/ 45 w 77"/>
                <a:gd name="T21" fmla="*/ 37 h 62"/>
                <a:gd name="T22" fmla="*/ 66 w 77"/>
                <a:gd name="T23" fmla="*/ 48 h 62"/>
                <a:gd name="T24" fmla="*/ 74 w 77"/>
                <a:gd name="T25" fmla="*/ 40 h 62"/>
                <a:gd name="T26" fmla="*/ 74 w 77"/>
                <a:gd name="T27" fmla="*/ 20 h 62"/>
                <a:gd name="T28" fmla="*/ 60 w 77"/>
                <a:gd name="T29" fmla="*/ 14 h 62"/>
                <a:gd name="T30" fmla="*/ 43 w 77"/>
                <a:gd name="T31" fmla="*/ 30 h 62"/>
                <a:gd name="T32" fmla="*/ 42 w 77"/>
                <a:gd name="T33" fmla="*/ 28 h 62"/>
                <a:gd name="T34" fmla="*/ 46 w 77"/>
                <a:gd name="T35" fmla="*/ 19 h 62"/>
                <a:gd name="T36" fmla="*/ 52 w 77"/>
                <a:gd name="T37" fmla="*/ 11 h 62"/>
                <a:gd name="T38" fmla="*/ 22 w 77"/>
                <a:gd name="T39" fmla="*/ 0 h 62"/>
                <a:gd name="T40" fmla="*/ 30 w 77"/>
                <a:gd name="T41" fmla="*/ 19 h 62"/>
                <a:gd name="T42" fmla="*/ 35 w 77"/>
                <a:gd name="T43" fmla="*/ 28 h 62"/>
                <a:gd name="T44" fmla="*/ 34 w 77"/>
                <a:gd name="T45" fmla="*/ 30 h 62"/>
                <a:gd name="T46" fmla="*/ 8 w 77"/>
                <a:gd name="T47" fmla="*/ 13 h 62"/>
                <a:gd name="T48" fmla="*/ 2 w 77"/>
                <a:gd name="T49" fmla="*/ 40 h 62"/>
                <a:gd name="T50" fmla="*/ 11 w 77"/>
                <a:gd name="T51" fmla="*/ 48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7" h="62">
                  <a:moveTo>
                    <a:pt x="11" y="48"/>
                  </a:moveTo>
                  <a:cubicBezTo>
                    <a:pt x="19" y="49"/>
                    <a:pt x="25" y="41"/>
                    <a:pt x="32" y="37"/>
                  </a:cubicBezTo>
                  <a:cubicBezTo>
                    <a:pt x="33" y="37"/>
                    <a:pt x="35" y="35"/>
                    <a:pt x="36" y="37"/>
                  </a:cubicBezTo>
                  <a:cubicBezTo>
                    <a:pt x="36" y="38"/>
                    <a:pt x="36" y="40"/>
                    <a:pt x="36" y="41"/>
                  </a:cubicBezTo>
                  <a:cubicBezTo>
                    <a:pt x="36" y="44"/>
                    <a:pt x="36" y="47"/>
                    <a:pt x="36" y="50"/>
                  </a:cubicBezTo>
                  <a:cubicBezTo>
                    <a:pt x="36" y="53"/>
                    <a:pt x="35" y="59"/>
                    <a:pt x="35" y="62"/>
                  </a:cubicBezTo>
                  <a:cubicBezTo>
                    <a:pt x="42" y="62"/>
                    <a:pt x="42" y="62"/>
                    <a:pt x="42" y="62"/>
                  </a:cubicBezTo>
                  <a:cubicBezTo>
                    <a:pt x="41" y="59"/>
                    <a:pt x="41" y="53"/>
                    <a:pt x="41" y="50"/>
                  </a:cubicBezTo>
                  <a:cubicBezTo>
                    <a:pt x="41" y="47"/>
                    <a:pt x="41" y="44"/>
                    <a:pt x="41" y="41"/>
                  </a:cubicBezTo>
                  <a:cubicBezTo>
                    <a:pt x="41" y="40"/>
                    <a:pt x="40" y="38"/>
                    <a:pt x="41" y="37"/>
                  </a:cubicBezTo>
                  <a:cubicBezTo>
                    <a:pt x="42" y="35"/>
                    <a:pt x="44" y="37"/>
                    <a:pt x="45" y="37"/>
                  </a:cubicBezTo>
                  <a:cubicBezTo>
                    <a:pt x="51" y="41"/>
                    <a:pt x="58" y="49"/>
                    <a:pt x="66" y="48"/>
                  </a:cubicBezTo>
                  <a:cubicBezTo>
                    <a:pt x="70" y="48"/>
                    <a:pt x="73" y="44"/>
                    <a:pt x="74" y="40"/>
                  </a:cubicBezTo>
                  <a:cubicBezTo>
                    <a:pt x="76" y="35"/>
                    <a:pt x="77" y="26"/>
                    <a:pt x="74" y="20"/>
                  </a:cubicBezTo>
                  <a:cubicBezTo>
                    <a:pt x="70" y="18"/>
                    <a:pt x="65" y="16"/>
                    <a:pt x="60" y="14"/>
                  </a:cubicBezTo>
                  <a:cubicBezTo>
                    <a:pt x="54" y="18"/>
                    <a:pt x="50" y="29"/>
                    <a:pt x="43" y="30"/>
                  </a:cubicBezTo>
                  <a:cubicBezTo>
                    <a:pt x="41" y="30"/>
                    <a:pt x="41" y="29"/>
                    <a:pt x="42" y="28"/>
                  </a:cubicBezTo>
                  <a:cubicBezTo>
                    <a:pt x="43" y="24"/>
                    <a:pt x="44" y="21"/>
                    <a:pt x="46" y="19"/>
                  </a:cubicBezTo>
                  <a:cubicBezTo>
                    <a:pt x="48" y="16"/>
                    <a:pt x="50" y="14"/>
                    <a:pt x="52" y="11"/>
                  </a:cubicBezTo>
                  <a:cubicBezTo>
                    <a:pt x="42" y="7"/>
                    <a:pt x="32" y="3"/>
                    <a:pt x="22" y="0"/>
                  </a:cubicBezTo>
                  <a:cubicBezTo>
                    <a:pt x="21" y="7"/>
                    <a:pt x="27" y="14"/>
                    <a:pt x="30" y="19"/>
                  </a:cubicBezTo>
                  <a:cubicBezTo>
                    <a:pt x="32" y="21"/>
                    <a:pt x="34" y="24"/>
                    <a:pt x="35" y="28"/>
                  </a:cubicBezTo>
                  <a:cubicBezTo>
                    <a:pt x="36" y="29"/>
                    <a:pt x="36" y="30"/>
                    <a:pt x="34" y="30"/>
                  </a:cubicBezTo>
                  <a:cubicBezTo>
                    <a:pt x="24" y="29"/>
                    <a:pt x="20" y="6"/>
                    <a:pt x="8" y="13"/>
                  </a:cubicBezTo>
                  <a:cubicBezTo>
                    <a:pt x="0" y="18"/>
                    <a:pt x="0" y="32"/>
                    <a:pt x="2" y="40"/>
                  </a:cubicBezTo>
                  <a:cubicBezTo>
                    <a:pt x="4" y="44"/>
                    <a:pt x="6" y="48"/>
                    <a:pt x="11" y="4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4" name="Freeform 504"/>
            <p:cNvSpPr>
              <a:spLocks/>
            </p:cNvSpPr>
            <p:nvPr/>
          </p:nvSpPr>
          <p:spPr bwMode="auto">
            <a:xfrm>
              <a:off x="20805511" y="3879803"/>
              <a:ext cx="252201" cy="252266"/>
            </a:xfrm>
            <a:custGeom>
              <a:avLst/>
              <a:gdLst>
                <a:gd name="T0" fmla="*/ 11 w 23"/>
                <a:gd name="T1" fmla="*/ 23 h 23"/>
                <a:gd name="T2" fmla="*/ 11 w 23"/>
                <a:gd name="T3" fmla="*/ 23 h 23"/>
                <a:gd name="T4" fmla="*/ 23 w 23"/>
                <a:gd name="T5" fmla="*/ 11 h 23"/>
                <a:gd name="T6" fmla="*/ 11 w 23"/>
                <a:gd name="T7" fmla="*/ 0 h 23"/>
                <a:gd name="T8" fmla="*/ 0 w 23"/>
                <a:gd name="T9" fmla="*/ 11 h 23"/>
                <a:gd name="T10" fmla="*/ 6 w 23"/>
                <a:gd name="T11" fmla="*/ 15 h 23"/>
                <a:gd name="T12" fmla="*/ 11 w 23"/>
                <a:gd name="T13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23">
                  <a:moveTo>
                    <a:pt x="11" y="23"/>
                  </a:moveTo>
                  <a:cubicBezTo>
                    <a:pt x="11" y="23"/>
                    <a:pt x="11" y="23"/>
                    <a:pt x="11" y="23"/>
                  </a:cubicBezTo>
                  <a:cubicBezTo>
                    <a:pt x="18" y="23"/>
                    <a:pt x="23" y="17"/>
                    <a:pt x="23" y="11"/>
                  </a:cubicBezTo>
                  <a:cubicBezTo>
                    <a:pt x="23" y="5"/>
                    <a:pt x="18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2" y="12"/>
                    <a:pt x="4" y="13"/>
                    <a:pt x="6" y="15"/>
                  </a:cubicBezTo>
                  <a:cubicBezTo>
                    <a:pt x="8" y="17"/>
                    <a:pt x="10" y="20"/>
                    <a:pt x="11" y="2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5" name="Freeform 505"/>
            <p:cNvSpPr>
              <a:spLocks/>
            </p:cNvSpPr>
            <p:nvPr/>
          </p:nvSpPr>
          <p:spPr bwMode="auto">
            <a:xfrm>
              <a:off x="20893630" y="3803820"/>
              <a:ext cx="66848" cy="54707"/>
            </a:xfrm>
            <a:custGeom>
              <a:avLst/>
              <a:gdLst>
                <a:gd name="T0" fmla="*/ 22 w 22"/>
                <a:gd name="T1" fmla="*/ 18 h 18"/>
                <a:gd name="T2" fmla="*/ 11 w 22"/>
                <a:gd name="T3" fmla="*/ 0 h 18"/>
                <a:gd name="T4" fmla="*/ 0 w 22"/>
                <a:gd name="T5" fmla="*/ 18 h 18"/>
                <a:gd name="T6" fmla="*/ 22 w 22"/>
                <a:gd name="T7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18">
                  <a:moveTo>
                    <a:pt x="22" y="18"/>
                  </a:moveTo>
                  <a:lnTo>
                    <a:pt x="11" y="0"/>
                  </a:lnTo>
                  <a:lnTo>
                    <a:pt x="0" y="18"/>
                  </a:lnTo>
                  <a:lnTo>
                    <a:pt x="22" y="1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6" name="Freeform 506"/>
            <p:cNvSpPr>
              <a:spLocks/>
            </p:cNvSpPr>
            <p:nvPr/>
          </p:nvSpPr>
          <p:spPr bwMode="auto">
            <a:xfrm>
              <a:off x="21069867" y="3967945"/>
              <a:ext cx="9115" cy="63827"/>
            </a:xfrm>
            <a:custGeom>
              <a:avLst/>
              <a:gdLst>
                <a:gd name="T0" fmla="*/ 0 w 1"/>
                <a:gd name="T1" fmla="*/ 6 h 6"/>
                <a:gd name="T2" fmla="*/ 1 w 1"/>
                <a:gd name="T3" fmla="*/ 6 h 6"/>
                <a:gd name="T4" fmla="*/ 0 w 1"/>
                <a:gd name="T5" fmla="*/ 0 h 6"/>
                <a:gd name="T6" fmla="*/ 0 w 1"/>
                <a:gd name="T7" fmla="*/ 0 h 6"/>
                <a:gd name="T8" fmla="*/ 0 w 1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6">
                  <a:moveTo>
                    <a:pt x="0" y="6"/>
                  </a:moveTo>
                  <a:cubicBezTo>
                    <a:pt x="1" y="6"/>
                    <a:pt x="1" y="6"/>
                    <a:pt x="1" y="6"/>
                  </a:cubicBezTo>
                  <a:cubicBezTo>
                    <a:pt x="1" y="4"/>
                    <a:pt x="1" y="2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7" name="Freeform 507"/>
            <p:cNvSpPr>
              <a:spLocks/>
            </p:cNvSpPr>
            <p:nvPr/>
          </p:nvSpPr>
          <p:spPr bwMode="auto">
            <a:xfrm>
              <a:off x="20750816" y="3967945"/>
              <a:ext cx="33425" cy="21276"/>
            </a:xfrm>
            <a:custGeom>
              <a:avLst/>
              <a:gdLst>
                <a:gd name="T0" fmla="*/ 3 w 3"/>
                <a:gd name="T1" fmla="*/ 0 h 2"/>
                <a:gd name="T2" fmla="*/ 0 w 3"/>
                <a:gd name="T3" fmla="*/ 2 h 2"/>
                <a:gd name="T4" fmla="*/ 3 w 3"/>
                <a:gd name="T5" fmla="*/ 2 h 2"/>
                <a:gd name="T6" fmla="*/ 3 w 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2">
                  <a:moveTo>
                    <a:pt x="3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2" y="2"/>
                    <a:pt x="3" y="2"/>
                  </a:cubicBezTo>
                  <a:lnTo>
                    <a:pt x="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8" name="Freeform 508"/>
            <p:cNvSpPr>
              <a:spLocks/>
            </p:cNvSpPr>
            <p:nvPr/>
          </p:nvSpPr>
          <p:spPr bwMode="auto">
            <a:xfrm>
              <a:off x="21003016" y="3858527"/>
              <a:ext cx="66848" cy="63827"/>
            </a:xfrm>
            <a:custGeom>
              <a:avLst/>
              <a:gdLst>
                <a:gd name="T0" fmla="*/ 0 w 6"/>
                <a:gd name="T1" fmla="*/ 2 h 6"/>
                <a:gd name="T2" fmla="*/ 5 w 6"/>
                <a:gd name="T3" fmla="*/ 6 h 6"/>
                <a:gd name="T4" fmla="*/ 6 w 6"/>
                <a:gd name="T5" fmla="*/ 2 h 6"/>
                <a:gd name="T6" fmla="*/ 6 w 6"/>
                <a:gd name="T7" fmla="*/ 0 h 6"/>
                <a:gd name="T8" fmla="*/ 0 w 6"/>
                <a:gd name="T9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0" y="2"/>
                  </a:moveTo>
                  <a:cubicBezTo>
                    <a:pt x="5" y="6"/>
                    <a:pt x="5" y="6"/>
                    <a:pt x="5" y="6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1"/>
                    <a:pt x="6" y="1"/>
                    <a:pt x="6" y="0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59" name="Freeform 509"/>
            <p:cNvSpPr>
              <a:spLocks/>
            </p:cNvSpPr>
            <p:nvPr/>
          </p:nvSpPr>
          <p:spPr bwMode="auto">
            <a:xfrm>
              <a:off x="21003016" y="4077362"/>
              <a:ext cx="66848" cy="63827"/>
            </a:xfrm>
            <a:custGeom>
              <a:avLst/>
              <a:gdLst>
                <a:gd name="T0" fmla="*/ 18 w 22"/>
                <a:gd name="T1" fmla="*/ 0 h 21"/>
                <a:gd name="T2" fmla="*/ 0 w 22"/>
                <a:gd name="T3" fmla="*/ 18 h 21"/>
                <a:gd name="T4" fmla="*/ 22 w 22"/>
                <a:gd name="T5" fmla="*/ 21 h 21"/>
                <a:gd name="T6" fmla="*/ 18 w 22"/>
                <a:gd name="T7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21">
                  <a:moveTo>
                    <a:pt x="18" y="0"/>
                  </a:moveTo>
                  <a:lnTo>
                    <a:pt x="0" y="18"/>
                  </a:lnTo>
                  <a:lnTo>
                    <a:pt x="22" y="21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60" name="Freeform 510"/>
            <p:cNvSpPr>
              <a:spLocks/>
            </p:cNvSpPr>
            <p:nvPr/>
          </p:nvSpPr>
          <p:spPr bwMode="auto">
            <a:xfrm>
              <a:off x="20784241" y="3858527"/>
              <a:ext cx="66848" cy="63827"/>
            </a:xfrm>
            <a:custGeom>
              <a:avLst/>
              <a:gdLst>
                <a:gd name="T0" fmla="*/ 7 w 22"/>
                <a:gd name="T1" fmla="*/ 21 h 21"/>
                <a:gd name="T2" fmla="*/ 22 w 22"/>
                <a:gd name="T3" fmla="*/ 7 h 21"/>
                <a:gd name="T4" fmla="*/ 0 w 22"/>
                <a:gd name="T5" fmla="*/ 0 h 21"/>
                <a:gd name="T6" fmla="*/ 7 w 22"/>
                <a:gd name="T7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21">
                  <a:moveTo>
                    <a:pt x="7" y="21"/>
                  </a:moveTo>
                  <a:lnTo>
                    <a:pt x="22" y="7"/>
                  </a:lnTo>
                  <a:lnTo>
                    <a:pt x="0" y="0"/>
                  </a:lnTo>
                  <a:lnTo>
                    <a:pt x="7" y="2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61" name="Freeform 511"/>
            <p:cNvSpPr>
              <a:spLocks/>
            </p:cNvSpPr>
            <p:nvPr/>
          </p:nvSpPr>
          <p:spPr bwMode="auto">
            <a:xfrm>
              <a:off x="20519885" y="4001379"/>
              <a:ext cx="549982" cy="337370"/>
            </a:xfrm>
            <a:custGeom>
              <a:avLst/>
              <a:gdLst>
                <a:gd name="T0" fmla="*/ 41 w 50"/>
                <a:gd name="T1" fmla="*/ 13 h 31"/>
                <a:gd name="T2" fmla="*/ 40 w 50"/>
                <a:gd name="T3" fmla="*/ 14 h 31"/>
                <a:gd name="T4" fmla="*/ 36 w 50"/>
                <a:gd name="T5" fmla="*/ 16 h 31"/>
                <a:gd name="T6" fmla="*/ 35 w 50"/>
                <a:gd name="T7" fmla="*/ 13 h 31"/>
                <a:gd name="T8" fmla="*/ 35 w 50"/>
                <a:gd name="T9" fmla="*/ 11 h 31"/>
                <a:gd name="T10" fmla="*/ 26 w 50"/>
                <a:gd name="T11" fmla="*/ 1 h 31"/>
                <a:gd name="T12" fmla="*/ 24 w 50"/>
                <a:gd name="T13" fmla="*/ 1 h 31"/>
                <a:gd name="T14" fmla="*/ 20 w 50"/>
                <a:gd name="T15" fmla="*/ 0 h 31"/>
                <a:gd name="T16" fmla="*/ 19 w 50"/>
                <a:gd name="T17" fmla="*/ 0 h 31"/>
                <a:gd name="T18" fmla="*/ 5 w 50"/>
                <a:gd name="T19" fmla="*/ 16 h 31"/>
                <a:gd name="T20" fmla="*/ 5 w 50"/>
                <a:gd name="T21" fmla="*/ 20 h 31"/>
                <a:gd name="T22" fmla="*/ 0 w 50"/>
                <a:gd name="T23" fmla="*/ 26 h 31"/>
                <a:gd name="T24" fmla="*/ 5 w 50"/>
                <a:gd name="T25" fmla="*/ 31 h 31"/>
                <a:gd name="T26" fmla="*/ 20 w 50"/>
                <a:gd name="T27" fmla="*/ 31 h 31"/>
                <a:gd name="T28" fmla="*/ 21 w 50"/>
                <a:gd name="T29" fmla="*/ 31 h 31"/>
                <a:gd name="T30" fmla="*/ 41 w 50"/>
                <a:gd name="T31" fmla="*/ 31 h 31"/>
                <a:gd name="T32" fmla="*/ 50 w 50"/>
                <a:gd name="T33" fmla="*/ 22 h 31"/>
                <a:gd name="T34" fmla="*/ 41 w 50"/>
                <a:gd name="T35" fmla="*/ 1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0" h="31">
                  <a:moveTo>
                    <a:pt x="41" y="13"/>
                  </a:moveTo>
                  <a:cubicBezTo>
                    <a:pt x="41" y="13"/>
                    <a:pt x="41" y="14"/>
                    <a:pt x="40" y="14"/>
                  </a:cubicBezTo>
                  <a:cubicBezTo>
                    <a:pt x="38" y="14"/>
                    <a:pt x="37" y="15"/>
                    <a:pt x="36" y="16"/>
                  </a:cubicBezTo>
                  <a:cubicBezTo>
                    <a:pt x="36" y="15"/>
                    <a:pt x="36" y="14"/>
                    <a:pt x="35" y="13"/>
                  </a:cubicBezTo>
                  <a:cubicBezTo>
                    <a:pt x="35" y="13"/>
                    <a:pt x="35" y="12"/>
                    <a:pt x="35" y="11"/>
                  </a:cubicBezTo>
                  <a:cubicBezTo>
                    <a:pt x="34" y="7"/>
                    <a:pt x="30" y="3"/>
                    <a:pt x="26" y="1"/>
                  </a:cubicBezTo>
                  <a:cubicBezTo>
                    <a:pt x="25" y="1"/>
                    <a:pt x="25" y="1"/>
                    <a:pt x="24" y="1"/>
                  </a:cubicBezTo>
                  <a:cubicBezTo>
                    <a:pt x="23" y="1"/>
                    <a:pt x="21" y="0"/>
                    <a:pt x="20" y="0"/>
                  </a:cubicBezTo>
                  <a:cubicBezTo>
                    <a:pt x="20" y="0"/>
                    <a:pt x="20" y="0"/>
                    <a:pt x="19" y="0"/>
                  </a:cubicBezTo>
                  <a:cubicBezTo>
                    <a:pt x="11" y="1"/>
                    <a:pt x="5" y="8"/>
                    <a:pt x="5" y="16"/>
                  </a:cubicBezTo>
                  <a:cubicBezTo>
                    <a:pt x="5" y="17"/>
                    <a:pt x="5" y="19"/>
                    <a:pt x="5" y="20"/>
                  </a:cubicBezTo>
                  <a:cubicBezTo>
                    <a:pt x="2" y="21"/>
                    <a:pt x="0" y="23"/>
                    <a:pt x="0" y="26"/>
                  </a:cubicBezTo>
                  <a:cubicBezTo>
                    <a:pt x="0" y="29"/>
                    <a:pt x="2" y="31"/>
                    <a:pt x="5" y="31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21" y="31"/>
                    <a:pt x="21" y="31"/>
                    <a:pt x="21" y="31"/>
                  </a:cubicBezTo>
                  <a:cubicBezTo>
                    <a:pt x="41" y="31"/>
                    <a:pt x="41" y="31"/>
                    <a:pt x="41" y="31"/>
                  </a:cubicBezTo>
                  <a:cubicBezTo>
                    <a:pt x="46" y="31"/>
                    <a:pt x="50" y="27"/>
                    <a:pt x="50" y="22"/>
                  </a:cubicBezTo>
                  <a:cubicBezTo>
                    <a:pt x="50" y="18"/>
                    <a:pt x="46" y="13"/>
                    <a:pt x="41" y="1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62" name="Freeform 512"/>
            <p:cNvSpPr>
              <a:spLocks/>
            </p:cNvSpPr>
            <p:nvPr/>
          </p:nvSpPr>
          <p:spPr bwMode="auto">
            <a:xfrm>
              <a:off x="14913726" y="6104617"/>
              <a:ext cx="373745" cy="534928"/>
            </a:xfrm>
            <a:custGeom>
              <a:avLst/>
              <a:gdLst>
                <a:gd name="T0" fmla="*/ 34 w 34"/>
                <a:gd name="T1" fmla="*/ 49 h 49"/>
                <a:gd name="T2" fmla="*/ 34 w 34"/>
                <a:gd name="T3" fmla="*/ 21 h 49"/>
                <a:gd name="T4" fmla="*/ 33 w 34"/>
                <a:gd name="T5" fmla="*/ 13 h 49"/>
                <a:gd name="T6" fmla="*/ 28 w 34"/>
                <a:gd name="T7" fmla="*/ 7 h 49"/>
                <a:gd name="T8" fmla="*/ 28 w 34"/>
                <a:gd name="T9" fmla="*/ 2 h 49"/>
                <a:gd name="T10" fmla="*/ 28 w 34"/>
                <a:gd name="T11" fmla="*/ 0 h 49"/>
                <a:gd name="T12" fmla="*/ 26 w 34"/>
                <a:gd name="T13" fmla="*/ 0 h 49"/>
                <a:gd name="T14" fmla="*/ 5 w 34"/>
                <a:gd name="T15" fmla="*/ 0 h 49"/>
                <a:gd name="T16" fmla="*/ 3 w 34"/>
                <a:gd name="T17" fmla="*/ 0 h 49"/>
                <a:gd name="T18" fmla="*/ 3 w 34"/>
                <a:gd name="T19" fmla="*/ 2 h 49"/>
                <a:gd name="T20" fmla="*/ 3 w 34"/>
                <a:gd name="T21" fmla="*/ 7 h 49"/>
                <a:gd name="T22" fmla="*/ 0 w 34"/>
                <a:gd name="T23" fmla="*/ 9 h 49"/>
                <a:gd name="T24" fmla="*/ 5 w 34"/>
                <a:gd name="T25" fmla="*/ 17 h 49"/>
                <a:gd name="T26" fmla="*/ 5 w 34"/>
                <a:gd name="T27" fmla="*/ 6 h 49"/>
                <a:gd name="T28" fmla="*/ 5 w 34"/>
                <a:gd name="T29" fmla="*/ 6 h 49"/>
                <a:gd name="T30" fmla="*/ 5 w 34"/>
                <a:gd name="T31" fmla="*/ 6 h 49"/>
                <a:gd name="T32" fmla="*/ 5 w 34"/>
                <a:gd name="T33" fmla="*/ 2 h 49"/>
                <a:gd name="T34" fmla="*/ 26 w 34"/>
                <a:gd name="T35" fmla="*/ 2 h 49"/>
                <a:gd name="T36" fmla="*/ 26 w 34"/>
                <a:gd name="T37" fmla="*/ 6 h 49"/>
                <a:gd name="T38" fmla="*/ 26 w 34"/>
                <a:gd name="T39" fmla="*/ 34 h 49"/>
                <a:gd name="T40" fmla="*/ 16 w 34"/>
                <a:gd name="T41" fmla="*/ 24 h 49"/>
                <a:gd name="T42" fmla="*/ 13 w 34"/>
                <a:gd name="T43" fmla="*/ 26 h 49"/>
                <a:gd name="T44" fmla="*/ 34 w 34"/>
                <a:gd name="T45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4" h="49">
                  <a:moveTo>
                    <a:pt x="34" y="49"/>
                  </a:moveTo>
                  <a:cubicBezTo>
                    <a:pt x="34" y="38"/>
                    <a:pt x="34" y="27"/>
                    <a:pt x="34" y="21"/>
                  </a:cubicBezTo>
                  <a:cubicBezTo>
                    <a:pt x="34" y="19"/>
                    <a:pt x="34" y="15"/>
                    <a:pt x="33" y="13"/>
                  </a:cubicBezTo>
                  <a:cubicBezTo>
                    <a:pt x="32" y="10"/>
                    <a:pt x="30" y="8"/>
                    <a:pt x="28" y="7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2" y="8"/>
                    <a:pt x="1" y="8"/>
                    <a:pt x="0" y="9"/>
                  </a:cubicBezTo>
                  <a:cubicBezTo>
                    <a:pt x="2" y="12"/>
                    <a:pt x="3" y="14"/>
                    <a:pt x="5" y="17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16" y="24"/>
                    <a:pt x="16" y="24"/>
                    <a:pt x="16" y="24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20" y="34"/>
                    <a:pt x="26" y="42"/>
                    <a:pt x="34" y="49"/>
                  </a:cubicBezTo>
                  <a:close/>
                </a:path>
              </a:pathLst>
            </a:custGeom>
            <a:solidFill>
              <a:srgbClr val="4971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63" name="Freeform 513"/>
            <p:cNvSpPr>
              <a:spLocks/>
            </p:cNvSpPr>
            <p:nvPr/>
          </p:nvSpPr>
          <p:spPr bwMode="auto">
            <a:xfrm>
              <a:off x="15308738" y="6159325"/>
              <a:ext cx="404130" cy="841902"/>
            </a:xfrm>
            <a:custGeom>
              <a:avLst/>
              <a:gdLst>
                <a:gd name="T0" fmla="*/ 22 w 37"/>
                <a:gd name="T1" fmla="*/ 66 h 77"/>
                <a:gd name="T2" fmla="*/ 36 w 37"/>
                <a:gd name="T3" fmla="*/ 74 h 77"/>
                <a:gd name="T4" fmla="*/ 37 w 37"/>
                <a:gd name="T5" fmla="*/ 74 h 77"/>
                <a:gd name="T6" fmla="*/ 37 w 37"/>
                <a:gd name="T7" fmla="*/ 16 h 77"/>
                <a:gd name="T8" fmla="*/ 36 w 37"/>
                <a:gd name="T9" fmla="*/ 8 h 77"/>
                <a:gd name="T10" fmla="*/ 18 w 37"/>
                <a:gd name="T11" fmla="*/ 0 h 77"/>
                <a:gd name="T12" fmla="*/ 1 w 37"/>
                <a:gd name="T13" fmla="*/ 8 h 77"/>
                <a:gd name="T14" fmla="*/ 0 w 37"/>
                <a:gd name="T15" fmla="*/ 16 h 77"/>
                <a:gd name="T16" fmla="*/ 0 w 37"/>
                <a:gd name="T17" fmla="*/ 46 h 77"/>
                <a:gd name="T18" fmla="*/ 22 w 37"/>
                <a:gd name="T19" fmla="*/ 66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7" h="77">
                  <a:moveTo>
                    <a:pt x="22" y="66"/>
                  </a:moveTo>
                  <a:cubicBezTo>
                    <a:pt x="29" y="66"/>
                    <a:pt x="34" y="69"/>
                    <a:pt x="36" y="74"/>
                  </a:cubicBezTo>
                  <a:cubicBezTo>
                    <a:pt x="37" y="77"/>
                    <a:pt x="37" y="77"/>
                    <a:pt x="37" y="74"/>
                  </a:cubicBezTo>
                  <a:cubicBezTo>
                    <a:pt x="37" y="62"/>
                    <a:pt x="37" y="28"/>
                    <a:pt x="37" y="16"/>
                  </a:cubicBezTo>
                  <a:cubicBezTo>
                    <a:pt x="37" y="14"/>
                    <a:pt x="37" y="10"/>
                    <a:pt x="36" y="8"/>
                  </a:cubicBezTo>
                  <a:cubicBezTo>
                    <a:pt x="34" y="1"/>
                    <a:pt x="27" y="0"/>
                    <a:pt x="18" y="0"/>
                  </a:cubicBezTo>
                  <a:cubicBezTo>
                    <a:pt x="10" y="0"/>
                    <a:pt x="3" y="1"/>
                    <a:pt x="1" y="8"/>
                  </a:cubicBezTo>
                  <a:cubicBezTo>
                    <a:pt x="0" y="10"/>
                    <a:pt x="0" y="14"/>
                    <a:pt x="0" y="1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7" y="53"/>
                    <a:pt x="15" y="60"/>
                    <a:pt x="22" y="66"/>
                  </a:cubicBezTo>
                  <a:close/>
                </a:path>
              </a:pathLst>
            </a:custGeom>
            <a:solidFill>
              <a:srgbClr val="4971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64" name="Freeform 514"/>
            <p:cNvSpPr>
              <a:spLocks/>
            </p:cNvSpPr>
            <p:nvPr/>
          </p:nvSpPr>
          <p:spPr bwMode="auto">
            <a:xfrm>
              <a:off x="20106640" y="6378160"/>
              <a:ext cx="63811" cy="227952"/>
            </a:xfrm>
            <a:custGeom>
              <a:avLst/>
              <a:gdLst>
                <a:gd name="T0" fmla="*/ 6 w 6"/>
                <a:gd name="T1" fmla="*/ 1 h 21"/>
                <a:gd name="T2" fmla="*/ 3 w 6"/>
                <a:gd name="T3" fmla="*/ 0 h 21"/>
                <a:gd name="T4" fmla="*/ 3 w 6"/>
                <a:gd name="T5" fmla="*/ 0 h 21"/>
                <a:gd name="T6" fmla="*/ 0 w 6"/>
                <a:gd name="T7" fmla="*/ 1 h 21"/>
                <a:gd name="T8" fmla="*/ 0 w 6"/>
                <a:gd name="T9" fmla="*/ 21 h 21"/>
                <a:gd name="T10" fmla="*/ 6 w 6"/>
                <a:gd name="T11" fmla="*/ 15 h 21"/>
                <a:gd name="T12" fmla="*/ 6 w 6"/>
                <a:gd name="T13" fmla="*/ 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21">
                  <a:moveTo>
                    <a:pt x="6" y="1"/>
                  </a:moveTo>
                  <a:cubicBezTo>
                    <a:pt x="5" y="1"/>
                    <a:pt x="4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1" y="1"/>
                    <a:pt x="0" y="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2" y="19"/>
                    <a:pt x="4" y="17"/>
                    <a:pt x="6" y="15"/>
                  </a:cubicBezTo>
                  <a:lnTo>
                    <a:pt x="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65" name="Freeform 515"/>
            <p:cNvSpPr>
              <a:spLocks/>
            </p:cNvSpPr>
            <p:nvPr/>
          </p:nvSpPr>
          <p:spPr bwMode="auto">
            <a:xfrm>
              <a:off x="20106640" y="5928334"/>
              <a:ext cx="63811" cy="42552"/>
            </a:xfrm>
            <a:custGeom>
              <a:avLst/>
              <a:gdLst>
                <a:gd name="T0" fmla="*/ 4 w 6"/>
                <a:gd name="T1" fmla="*/ 4 h 4"/>
                <a:gd name="T2" fmla="*/ 4 w 6"/>
                <a:gd name="T3" fmla="*/ 4 h 4"/>
                <a:gd name="T4" fmla="*/ 6 w 6"/>
                <a:gd name="T5" fmla="*/ 4 h 4"/>
                <a:gd name="T6" fmla="*/ 6 w 6"/>
                <a:gd name="T7" fmla="*/ 0 h 4"/>
                <a:gd name="T8" fmla="*/ 0 w 6"/>
                <a:gd name="T9" fmla="*/ 0 h 4"/>
                <a:gd name="T10" fmla="*/ 0 w 6"/>
                <a:gd name="T11" fmla="*/ 4 h 4"/>
                <a:gd name="T12" fmla="*/ 4 w 6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4">
                  <a:moveTo>
                    <a:pt x="4" y="4"/>
                  </a:moveTo>
                  <a:cubicBezTo>
                    <a:pt x="4" y="4"/>
                    <a:pt x="4" y="4"/>
                    <a:pt x="4" y="4"/>
                  </a:cubicBezTo>
                  <a:cubicBezTo>
                    <a:pt x="5" y="4"/>
                    <a:pt x="5" y="4"/>
                    <a:pt x="6" y="4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2" y="4"/>
                    <a:pt x="4" y="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66" name="Freeform 516"/>
            <p:cNvSpPr>
              <a:spLocks/>
            </p:cNvSpPr>
            <p:nvPr/>
          </p:nvSpPr>
          <p:spPr bwMode="auto">
            <a:xfrm>
              <a:off x="19830129" y="5992159"/>
              <a:ext cx="604675" cy="440708"/>
            </a:xfrm>
            <a:custGeom>
              <a:avLst/>
              <a:gdLst>
                <a:gd name="T0" fmla="*/ 31 w 55"/>
                <a:gd name="T1" fmla="*/ 0 h 40"/>
                <a:gd name="T2" fmla="*/ 29 w 55"/>
                <a:gd name="T3" fmla="*/ 0 h 40"/>
                <a:gd name="T4" fmla="*/ 29 w 55"/>
                <a:gd name="T5" fmla="*/ 0 h 40"/>
                <a:gd name="T6" fmla="*/ 25 w 55"/>
                <a:gd name="T7" fmla="*/ 0 h 40"/>
                <a:gd name="T8" fmla="*/ 0 w 55"/>
                <a:gd name="T9" fmla="*/ 27 h 40"/>
                <a:gd name="T10" fmla="*/ 2 w 55"/>
                <a:gd name="T11" fmla="*/ 38 h 40"/>
                <a:gd name="T12" fmla="*/ 3 w 55"/>
                <a:gd name="T13" fmla="*/ 39 h 40"/>
                <a:gd name="T14" fmla="*/ 5 w 55"/>
                <a:gd name="T15" fmla="*/ 37 h 40"/>
                <a:gd name="T16" fmla="*/ 12 w 55"/>
                <a:gd name="T17" fmla="*/ 33 h 40"/>
                <a:gd name="T18" fmla="*/ 12 w 55"/>
                <a:gd name="T19" fmla="*/ 33 h 40"/>
                <a:gd name="T20" fmla="*/ 19 w 55"/>
                <a:gd name="T21" fmla="*/ 38 h 40"/>
                <a:gd name="T22" fmla="*/ 20 w 55"/>
                <a:gd name="T23" fmla="*/ 39 h 40"/>
                <a:gd name="T24" fmla="*/ 21 w 55"/>
                <a:gd name="T25" fmla="*/ 38 h 40"/>
                <a:gd name="T26" fmla="*/ 25 w 55"/>
                <a:gd name="T27" fmla="*/ 34 h 40"/>
                <a:gd name="T28" fmla="*/ 28 w 55"/>
                <a:gd name="T29" fmla="*/ 33 h 40"/>
                <a:gd name="T30" fmla="*/ 28 w 55"/>
                <a:gd name="T31" fmla="*/ 33 h 40"/>
                <a:gd name="T32" fmla="*/ 31 w 55"/>
                <a:gd name="T33" fmla="*/ 34 h 40"/>
                <a:gd name="T34" fmla="*/ 36 w 55"/>
                <a:gd name="T35" fmla="*/ 38 h 40"/>
                <a:gd name="T36" fmla="*/ 36 w 55"/>
                <a:gd name="T37" fmla="*/ 40 h 40"/>
                <a:gd name="T38" fmla="*/ 37 w 55"/>
                <a:gd name="T39" fmla="*/ 38 h 40"/>
                <a:gd name="T40" fmla="*/ 44 w 55"/>
                <a:gd name="T41" fmla="*/ 34 h 40"/>
                <a:gd name="T42" fmla="*/ 44 w 55"/>
                <a:gd name="T43" fmla="*/ 34 h 40"/>
                <a:gd name="T44" fmla="*/ 45 w 55"/>
                <a:gd name="T45" fmla="*/ 34 h 40"/>
                <a:gd name="T46" fmla="*/ 55 w 55"/>
                <a:gd name="T47" fmla="*/ 20 h 40"/>
                <a:gd name="T48" fmla="*/ 31 w 55"/>
                <a:gd name="T4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5" h="40">
                  <a:moveTo>
                    <a:pt x="31" y="0"/>
                  </a:moveTo>
                  <a:cubicBezTo>
                    <a:pt x="30" y="0"/>
                    <a:pt x="30" y="0"/>
                    <a:pt x="29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7" y="0"/>
                    <a:pt x="26" y="0"/>
                    <a:pt x="25" y="0"/>
                  </a:cubicBezTo>
                  <a:cubicBezTo>
                    <a:pt x="11" y="2"/>
                    <a:pt x="1" y="13"/>
                    <a:pt x="0" y="27"/>
                  </a:cubicBezTo>
                  <a:cubicBezTo>
                    <a:pt x="0" y="31"/>
                    <a:pt x="1" y="34"/>
                    <a:pt x="2" y="38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4" y="39"/>
                    <a:pt x="4" y="38"/>
                    <a:pt x="5" y="37"/>
                  </a:cubicBezTo>
                  <a:cubicBezTo>
                    <a:pt x="6" y="35"/>
                    <a:pt x="9" y="33"/>
                    <a:pt x="12" y="33"/>
                  </a:cubicBezTo>
                  <a:cubicBezTo>
                    <a:pt x="12" y="33"/>
                    <a:pt x="12" y="33"/>
                    <a:pt x="12" y="33"/>
                  </a:cubicBezTo>
                  <a:cubicBezTo>
                    <a:pt x="15" y="33"/>
                    <a:pt x="18" y="35"/>
                    <a:pt x="19" y="38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20" y="39"/>
                    <a:pt x="20" y="39"/>
                    <a:pt x="21" y="38"/>
                  </a:cubicBezTo>
                  <a:cubicBezTo>
                    <a:pt x="22" y="36"/>
                    <a:pt x="23" y="35"/>
                    <a:pt x="25" y="34"/>
                  </a:cubicBezTo>
                  <a:cubicBezTo>
                    <a:pt x="26" y="34"/>
                    <a:pt x="27" y="33"/>
                    <a:pt x="28" y="33"/>
                  </a:cubicBezTo>
                  <a:cubicBezTo>
                    <a:pt x="28" y="33"/>
                    <a:pt x="28" y="33"/>
                    <a:pt x="28" y="33"/>
                  </a:cubicBezTo>
                  <a:cubicBezTo>
                    <a:pt x="29" y="33"/>
                    <a:pt x="30" y="34"/>
                    <a:pt x="31" y="34"/>
                  </a:cubicBezTo>
                  <a:cubicBezTo>
                    <a:pt x="33" y="35"/>
                    <a:pt x="35" y="36"/>
                    <a:pt x="36" y="38"/>
                  </a:cubicBezTo>
                  <a:cubicBezTo>
                    <a:pt x="36" y="39"/>
                    <a:pt x="36" y="40"/>
                    <a:pt x="36" y="40"/>
                  </a:cubicBezTo>
                  <a:cubicBezTo>
                    <a:pt x="37" y="40"/>
                    <a:pt x="37" y="39"/>
                    <a:pt x="37" y="38"/>
                  </a:cubicBezTo>
                  <a:cubicBezTo>
                    <a:pt x="39" y="36"/>
                    <a:pt x="41" y="34"/>
                    <a:pt x="44" y="34"/>
                  </a:cubicBezTo>
                  <a:cubicBezTo>
                    <a:pt x="44" y="34"/>
                    <a:pt x="44" y="34"/>
                    <a:pt x="44" y="34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48" y="29"/>
                    <a:pt x="52" y="25"/>
                    <a:pt x="55" y="20"/>
                  </a:cubicBezTo>
                  <a:cubicBezTo>
                    <a:pt x="52" y="9"/>
                    <a:pt x="43" y="1"/>
                    <a:pt x="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67" name="Freeform 517"/>
            <p:cNvSpPr>
              <a:spLocks/>
            </p:cNvSpPr>
            <p:nvPr/>
          </p:nvSpPr>
          <p:spPr bwMode="auto">
            <a:xfrm>
              <a:off x="16995144" y="813089"/>
              <a:ext cx="799145" cy="635226"/>
            </a:xfrm>
            <a:custGeom>
              <a:avLst/>
              <a:gdLst>
                <a:gd name="T0" fmla="*/ 71 w 73"/>
                <a:gd name="T1" fmla="*/ 14 h 58"/>
                <a:gd name="T2" fmla="*/ 57 w 73"/>
                <a:gd name="T3" fmla="*/ 20 h 58"/>
                <a:gd name="T4" fmla="*/ 51 w 73"/>
                <a:gd name="T5" fmla="*/ 20 h 58"/>
                <a:gd name="T6" fmla="*/ 48 w 73"/>
                <a:gd name="T7" fmla="*/ 13 h 58"/>
                <a:gd name="T8" fmla="*/ 52 w 73"/>
                <a:gd name="T9" fmla="*/ 9 h 58"/>
                <a:gd name="T10" fmla="*/ 67 w 73"/>
                <a:gd name="T11" fmla="*/ 3 h 58"/>
                <a:gd name="T12" fmla="*/ 51 w 73"/>
                <a:gd name="T13" fmla="*/ 1 h 58"/>
                <a:gd name="T14" fmla="*/ 50 w 73"/>
                <a:gd name="T15" fmla="*/ 3 h 58"/>
                <a:gd name="T16" fmla="*/ 43 w 73"/>
                <a:gd name="T17" fmla="*/ 13 h 58"/>
                <a:gd name="T18" fmla="*/ 44 w 73"/>
                <a:gd name="T19" fmla="*/ 2 h 58"/>
                <a:gd name="T20" fmla="*/ 38 w 73"/>
                <a:gd name="T21" fmla="*/ 1 h 58"/>
                <a:gd name="T22" fmla="*/ 34 w 73"/>
                <a:gd name="T23" fmla="*/ 7 h 58"/>
                <a:gd name="T24" fmla="*/ 27 w 73"/>
                <a:gd name="T25" fmla="*/ 10 h 58"/>
                <a:gd name="T26" fmla="*/ 23 w 73"/>
                <a:gd name="T27" fmla="*/ 3 h 58"/>
                <a:gd name="T28" fmla="*/ 22 w 73"/>
                <a:gd name="T29" fmla="*/ 3 h 58"/>
                <a:gd name="T30" fmla="*/ 19 w 73"/>
                <a:gd name="T31" fmla="*/ 7 h 58"/>
                <a:gd name="T32" fmla="*/ 17 w 73"/>
                <a:gd name="T33" fmla="*/ 13 h 58"/>
                <a:gd name="T34" fmla="*/ 25 w 73"/>
                <a:gd name="T35" fmla="*/ 20 h 58"/>
                <a:gd name="T36" fmla="*/ 14 w 73"/>
                <a:gd name="T37" fmla="*/ 18 h 58"/>
                <a:gd name="T38" fmla="*/ 4 w 73"/>
                <a:gd name="T39" fmla="*/ 11 h 58"/>
                <a:gd name="T40" fmla="*/ 0 w 73"/>
                <a:gd name="T41" fmla="*/ 20 h 58"/>
                <a:gd name="T42" fmla="*/ 1 w 73"/>
                <a:gd name="T43" fmla="*/ 30 h 58"/>
                <a:gd name="T44" fmla="*/ 16 w 73"/>
                <a:gd name="T45" fmla="*/ 24 h 58"/>
                <a:gd name="T46" fmla="*/ 22 w 73"/>
                <a:gd name="T47" fmla="*/ 24 h 58"/>
                <a:gd name="T48" fmla="*/ 24 w 73"/>
                <a:gd name="T49" fmla="*/ 31 h 58"/>
                <a:gd name="T50" fmla="*/ 20 w 73"/>
                <a:gd name="T51" fmla="*/ 35 h 58"/>
                <a:gd name="T52" fmla="*/ 6 w 73"/>
                <a:gd name="T53" fmla="*/ 41 h 58"/>
                <a:gd name="T54" fmla="*/ 12 w 73"/>
                <a:gd name="T55" fmla="*/ 49 h 58"/>
                <a:gd name="T56" fmla="*/ 22 w 73"/>
                <a:gd name="T57" fmla="*/ 53 h 58"/>
                <a:gd name="T58" fmla="*/ 23 w 73"/>
                <a:gd name="T59" fmla="*/ 41 h 58"/>
                <a:gd name="T60" fmla="*/ 30 w 73"/>
                <a:gd name="T61" fmla="*/ 31 h 58"/>
                <a:gd name="T62" fmla="*/ 29 w 73"/>
                <a:gd name="T63" fmla="*/ 42 h 58"/>
                <a:gd name="T64" fmla="*/ 34 w 73"/>
                <a:gd name="T65" fmla="*/ 45 h 58"/>
                <a:gd name="T66" fmla="*/ 34 w 73"/>
                <a:gd name="T67" fmla="*/ 51 h 58"/>
                <a:gd name="T68" fmla="*/ 38 w 73"/>
                <a:gd name="T69" fmla="*/ 51 h 58"/>
                <a:gd name="T70" fmla="*/ 38 w 73"/>
                <a:gd name="T71" fmla="*/ 45 h 58"/>
                <a:gd name="T72" fmla="*/ 44 w 73"/>
                <a:gd name="T73" fmla="*/ 42 h 58"/>
                <a:gd name="T74" fmla="*/ 43 w 73"/>
                <a:gd name="T75" fmla="*/ 31 h 58"/>
                <a:gd name="T76" fmla="*/ 50 w 73"/>
                <a:gd name="T77" fmla="*/ 41 h 58"/>
                <a:gd name="T78" fmla="*/ 51 w 73"/>
                <a:gd name="T79" fmla="*/ 53 h 58"/>
                <a:gd name="T80" fmla="*/ 61 w 73"/>
                <a:gd name="T81" fmla="*/ 49 h 58"/>
                <a:gd name="T82" fmla="*/ 67 w 73"/>
                <a:gd name="T83" fmla="*/ 41 h 58"/>
                <a:gd name="T84" fmla="*/ 52 w 73"/>
                <a:gd name="T85" fmla="*/ 35 h 58"/>
                <a:gd name="T86" fmla="*/ 48 w 73"/>
                <a:gd name="T87" fmla="*/ 31 h 58"/>
                <a:gd name="T88" fmla="*/ 51 w 73"/>
                <a:gd name="T89" fmla="*/ 24 h 58"/>
                <a:gd name="T90" fmla="*/ 57 w 73"/>
                <a:gd name="T91" fmla="*/ 24 h 58"/>
                <a:gd name="T92" fmla="*/ 71 w 73"/>
                <a:gd name="T93" fmla="*/ 30 h 58"/>
                <a:gd name="T94" fmla="*/ 73 w 73"/>
                <a:gd name="T95" fmla="*/ 2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73" h="58">
                  <a:moveTo>
                    <a:pt x="73" y="20"/>
                  </a:moveTo>
                  <a:cubicBezTo>
                    <a:pt x="65" y="20"/>
                    <a:pt x="65" y="20"/>
                    <a:pt x="65" y="20"/>
                  </a:cubicBezTo>
                  <a:cubicBezTo>
                    <a:pt x="71" y="14"/>
                    <a:pt x="71" y="14"/>
                    <a:pt x="71" y="14"/>
                  </a:cubicBezTo>
                  <a:cubicBezTo>
                    <a:pt x="69" y="11"/>
                    <a:pt x="69" y="11"/>
                    <a:pt x="69" y="11"/>
                  </a:cubicBezTo>
                  <a:cubicBezTo>
                    <a:pt x="59" y="20"/>
                    <a:pt x="59" y="20"/>
                    <a:pt x="59" y="20"/>
                  </a:cubicBezTo>
                  <a:cubicBezTo>
                    <a:pt x="57" y="20"/>
                    <a:pt x="57" y="20"/>
                    <a:pt x="57" y="20"/>
                  </a:cubicBezTo>
                  <a:cubicBezTo>
                    <a:pt x="59" y="18"/>
                    <a:pt x="59" y="18"/>
                    <a:pt x="59" y="18"/>
                  </a:cubicBezTo>
                  <a:cubicBezTo>
                    <a:pt x="56" y="15"/>
                    <a:pt x="56" y="15"/>
                    <a:pt x="56" y="15"/>
                  </a:cubicBezTo>
                  <a:cubicBezTo>
                    <a:pt x="51" y="20"/>
                    <a:pt x="51" y="20"/>
                    <a:pt x="51" y="20"/>
                  </a:cubicBezTo>
                  <a:cubicBezTo>
                    <a:pt x="47" y="20"/>
                    <a:pt x="47" y="20"/>
                    <a:pt x="47" y="20"/>
                  </a:cubicBezTo>
                  <a:cubicBezTo>
                    <a:pt x="47" y="18"/>
                    <a:pt x="46" y="17"/>
                    <a:pt x="46" y="16"/>
                  </a:cubicBezTo>
                  <a:cubicBezTo>
                    <a:pt x="48" y="13"/>
                    <a:pt x="48" y="13"/>
                    <a:pt x="48" y="13"/>
                  </a:cubicBezTo>
                  <a:cubicBezTo>
                    <a:pt x="56" y="13"/>
                    <a:pt x="56" y="13"/>
                    <a:pt x="56" y="13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2" y="9"/>
                    <a:pt x="52" y="9"/>
                    <a:pt x="52" y="9"/>
                  </a:cubicBezTo>
                  <a:cubicBezTo>
                    <a:pt x="54" y="7"/>
                    <a:pt x="54" y="7"/>
                    <a:pt x="54" y="7"/>
                  </a:cubicBezTo>
                  <a:cubicBezTo>
                    <a:pt x="67" y="7"/>
                    <a:pt x="67" y="7"/>
                    <a:pt x="67" y="7"/>
                  </a:cubicBezTo>
                  <a:cubicBezTo>
                    <a:pt x="67" y="3"/>
                    <a:pt x="67" y="3"/>
                    <a:pt x="67" y="3"/>
                  </a:cubicBezTo>
                  <a:cubicBezTo>
                    <a:pt x="58" y="3"/>
                    <a:pt x="58" y="3"/>
                    <a:pt x="58" y="3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58" y="0"/>
                    <a:pt x="54" y="0"/>
                    <a:pt x="51" y="1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50" y="6"/>
                    <a:pt x="50" y="6"/>
                    <a:pt x="50" y="6"/>
                  </a:cubicBezTo>
                  <a:cubicBezTo>
                    <a:pt x="50" y="3"/>
                    <a:pt x="50" y="3"/>
                    <a:pt x="50" y="3"/>
                  </a:cubicBezTo>
                  <a:cubicBezTo>
                    <a:pt x="46" y="3"/>
                    <a:pt x="46" y="3"/>
                    <a:pt x="46" y="3"/>
                  </a:cubicBezTo>
                  <a:cubicBezTo>
                    <a:pt x="46" y="10"/>
                    <a:pt x="46" y="10"/>
                    <a:pt x="46" y="10"/>
                  </a:cubicBezTo>
                  <a:cubicBezTo>
                    <a:pt x="43" y="13"/>
                    <a:pt x="43" y="13"/>
                    <a:pt x="43" y="13"/>
                  </a:cubicBezTo>
                  <a:cubicBezTo>
                    <a:pt x="41" y="12"/>
                    <a:pt x="40" y="11"/>
                    <a:pt x="38" y="11"/>
                  </a:cubicBezTo>
                  <a:cubicBezTo>
                    <a:pt x="38" y="7"/>
                    <a:pt x="38" y="7"/>
                    <a:pt x="38" y="7"/>
                  </a:cubicBezTo>
                  <a:cubicBezTo>
                    <a:pt x="44" y="2"/>
                    <a:pt x="44" y="2"/>
                    <a:pt x="44" y="2"/>
                  </a:cubicBezTo>
                  <a:cubicBezTo>
                    <a:pt x="43" y="1"/>
                    <a:pt x="43" y="1"/>
                    <a:pt x="43" y="1"/>
                  </a:cubicBezTo>
                  <a:cubicBezTo>
                    <a:pt x="41" y="1"/>
                    <a:pt x="40" y="1"/>
                    <a:pt x="39" y="1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35" y="2"/>
                    <a:pt x="32" y="2"/>
                    <a:pt x="29" y="2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11"/>
                    <a:pt x="34" y="11"/>
                    <a:pt x="34" y="11"/>
                  </a:cubicBezTo>
                  <a:cubicBezTo>
                    <a:pt x="33" y="11"/>
                    <a:pt x="31" y="12"/>
                    <a:pt x="30" y="13"/>
                  </a:cubicBezTo>
                  <a:cubicBezTo>
                    <a:pt x="27" y="10"/>
                    <a:pt x="27" y="10"/>
                    <a:pt x="27" y="10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4" y="3"/>
                    <a:pt x="23" y="3"/>
                    <a:pt x="23" y="3"/>
                  </a:cubicBezTo>
                  <a:cubicBezTo>
                    <a:pt x="23" y="6"/>
                    <a:pt x="23" y="6"/>
                    <a:pt x="23" y="6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16" y="4"/>
                    <a:pt x="11" y="5"/>
                    <a:pt x="6" y="6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6" y="17"/>
                    <a:pt x="26" y="18"/>
                    <a:pt x="25" y="20"/>
                  </a:cubicBezTo>
                  <a:cubicBezTo>
                    <a:pt x="22" y="20"/>
                    <a:pt x="22" y="20"/>
                    <a:pt x="22" y="20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4" y="18"/>
                    <a:pt x="14" y="18"/>
                    <a:pt x="14" y="18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1" y="30"/>
                    <a:pt x="1" y="30"/>
                    <a:pt x="1" y="30"/>
                  </a:cubicBezTo>
                  <a:cubicBezTo>
                    <a:pt x="4" y="33"/>
                    <a:pt x="4" y="33"/>
                    <a:pt x="4" y="33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6" y="24"/>
                    <a:pt x="16" y="24"/>
                    <a:pt x="16" y="24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6" y="26"/>
                    <a:pt x="26" y="27"/>
                    <a:pt x="27" y="28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20" y="35"/>
                    <a:pt x="20" y="35"/>
                    <a:pt x="20" y="35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6" y="37"/>
                    <a:pt x="6" y="37"/>
                    <a:pt x="6" y="37"/>
                  </a:cubicBezTo>
                  <a:cubicBezTo>
                    <a:pt x="6" y="41"/>
                    <a:pt x="6" y="41"/>
                    <a:pt x="6" y="41"/>
                  </a:cubicBezTo>
                  <a:cubicBezTo>
                    <a:pt x="15" y="41"/>
                    <a:pt x="15" y="41"/>
                    <a:pt x="15" y="41"/>
                  </a:cubicBezTo>
                  <a:cubicBezTo>
                    <a:pt x="9" y="46"/>
                    <a:pt x="9" y="46"/>
                    <a:pt x="9" y="46"/>
                  </a:cubicBezTo>
                  <a:cubicBezTo>
                    <a:pt x="12" y="49"/>
                    <a:pt x="12" y="49"/>
                    <a:pt x="12" y="49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8" y="53"/>
                    <a:pt x="18" y="53"/>
                    <a:pt x="18" y="53"/>
                  </a:cubicBezTo>
                  <a:cubicBezTo>
                    <a:pt x="22" y="53"/>
                    <a:pt x="22" y="53"/>
                    <a:pt x="22" y="53"/>
                  </a:cubicBezTo>
                  <a:cubicBezTo>
                    <a:pt x="22" y="40"/>
                    <a:pt x="22" y="40"/>
                    <a:pt x="22" y="40"/>
                  </a:cubicBezTo>
                  <a:cubicBezTo>
                    <a:pt x="23" y="38"/>
                    <a:pt x="23" y="38"/>
                    <a:pt x="23" y="38"/>
                  </a:cubicBezTo>
                  <a:cubicBezTo>
                    <a:pt x="23" y="41"/>
                    <a:pt x="23" y="41"/>
                    <a:pt x="23" y="41"/>
                  </a:cubicBezTo>
                  <a:cubicBezTo>
                    <a:pt x="27" y="41"/>
                    <a:pt x="27" y="41"/>
                    <a:pt x="27" y="41"/>
                  </a:cubicBezTo>
                  <a:cubicBezTo>
                    <a:pt x="27" y="34"/>
                    <a:pt x="27" y="34"/>
                    <a:pt x="27" y="34"/>
                  </a:cubicBezTo>
                  <a:cubicBezTo>
                    <a:pt x="30" y="31"/>
                    <a:pt x="30" y="31"/>
                    <a:pt x="30" y="31"/>
                  </a:cubicBezTo>
                  <a:cubicBezTo>
                    <a:pt x="31" y="32"/>
                    <a:pt x="33" y="33"/>
                    <a:pt x="34" y="33"/>
                  </a:cubicBezTo>
                  <a:cubicBezTo>
                    <a:pt x="34" y="37"/>
                    <a:pt x="34" y="37"/>
                    <a:pt x="34" y="37"/>
                  </a:cubicBezTo>
                  <a:cubicBezTo>
                    <a:pt x="29" y="42"/>
                    <a:pt x="29" y="42"/>
                    <a:pt x="29" y="42"/>
                  </a:cubicBezTo>
                  <a:cubicBezTo>
                    <a:pt x="32" y="45"/>
                    <a:pt x="32" y="45"/>
                    <a:pt x="32" y="45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34" y="45"/>
                    <a:pt x="34" y="45"/>
                    <a:pt x="34" y="45"/>
                  </a:cubicBezTo>
                  <a:cubicBezTo>
                    <a:pt x="25" y="54"/>
                    <a:pt x="25" y="54"/>
                    <a:pt x="25" y="54"/>
                  </a:cubicBezTo>
                  <a:cubicBezTo>
                    <a:pt x="28" y="57"/>
                    <a:pt x="28" y="57"/>
                    <a:pt x="28" y="57"/>
                  </a:cubicBezTo>
                  <a:cubicBezTo>
                    <a:pt x="34" y="51"/>
                    <a:pt x="34" y="51"/>
                    <a:pt x="34" y="51"/>
                  </a:cubicBezTo>
                  <a:cubicBezTo>
                    <a:pt x="34" y="58"/>
                    <a:pt x="34" y="58"/>
                    <a:pt x="34" y="58"/>
                  </a:cubicBezTo>
                  <a:cubicBezTo>
                    <a:pt x="38" y="58"/>
                    <a:pt x="38" y="58"/>
                    <a:pt x="38" y="58"/>
                  </a:cubicBezTo>
                  <a:cubicBezTo>
                    <a:pt x="38" y="51"/>
                    <a:pt x="38" y="51"/>
                    <a:pt x="38" y="51"/>
                  </a:cubicBezTo>
                  <a:cubicBezTo>
                    <a:pt x="45" y="57"/>
                    <a:pt x="45" y="57"/>
                    <a:pt x="45" y="57"/>
                  </a:cubicBezTo>
                  <a:cubicBezTo>
                    <a:pt x="48" y="54"/>
                    <a:pt x="48" y="54"/>
                    <a:pt x="48" y="54"/>
                  </a:cubicBezTo>
                  <a:cubicBezTo>
                    <a:pt x="38" y="45"/>
                    <a:pt x="38" y="45"/>
                    <a:pt x="38" y="45"/>
                  </a:cubicBezTo>
                  <a:cubicBezTo>
                    <a:pt x="38" y="43"/>
                    <a:pt x="38" y="43"/>
                    <a:pt x="38" y="43"/>
                  </a:cubicBezTo>
                  <a:cubicBezTo>
                    <a:pt x="41" y="45"/>
                    <a:pt x="41" y="45"/>
                    <a:pt x="41" y="45"/>
                  </a:cubicBezTo>
                  <a:cubicBezTo>
                    <a:pt x="44" y="42"/>
                    <a:pt x="44" y="42"/>
                    <a:pt x="44" y="42"/>
                  </a:cubicBezTo>
                  <a:cubicBezTo>
                    <a:pt x="38" y="37"/>
                    <a:pt x="38" y="37"/>
                    <a:pt x="38" y="37"/>
                  </a:cubicBezTo>
                  <a:cubicBezTo>
                    <a:pt x="38" y="33"/>
                    <a:pt x="38" y="33"/>
                    <a:pt x="38" y="33"/>
                  </a:cubicBezTo>
                  <a:cubicBezTo>
                    <a:pt x="40" y="33"/>
                    <a:pt x="41" y="32"/>
                    <a:pt x="43" y="31"/>
                  </a:cubicBezTo>
                  <a:cubicBezTo>
                    <a:pt x="46" y="34"/>
                    <a:pt x="46" y="34"/>
                    <a:pt x="46" y="34"/>
                  </a:cubicBezTo>
                  <a:cubicBezTo>
                    <a:pt x="46" y="41"/>
                    <a:pt x="46" y="41"/>
                    <a:pt x="46" y="41"/>
                  </a:cubicBezTo>
                  <a:cubicBezTo>
                    <a:pt x="50" y="41"/>
                    <a:pt x="50" y="41"/>
                    <a:pt x="50" y="41"/>
                  </a:cubicBezTo>
                  <a:cubicBezTo>
                    <a:pt x="50" y="38"/>
                    <a:pt x="50" y="38"/>
                    <a:pt x="50" y="38"/>
                  </a:cubicBezTo>
                  <a:cubicBezTo>
                    <a:pt x="51" y="40"/>
                    <a:pt x="51" y="40"/>
                    <a:pt x="51" y="40"/>
                  </a:cubicBezTo>
                  <a:cubicBezTo>
                    <a:pt x="51" y="53"/>
                    <a:pt x="51" y="53"/>
                    <a:pt x="51" y="53"/>
                  </a:cubicBezTo>
                  <a:cubicBezTo>
                    <a:pt x="55" y="53"/>
                    <a:pt x="55" y="53"/>
                    <a:pt x="55" y="53"/>
                  </a:cubicBezTo>
                  <a:cubicBezTo>
                    <a:pt x="55" y="44"/>
                    <a:pt x="55" y="44"/>
                    <a:pt x="55" y="44"/>
                  </a:cubicBezTo>
                  <a:cubicBezTo>
                    <a:pt x="61" y="49"/>
                    <a:pt x="61" y="49"/>
                    <a:pt x="61" y="49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58" y="41"/>
                    <a:pt x="58" y="41"/>
                    <a:pt x="58" y="41"/>
                  </a:cubicBezTo>
                  <a:cubicBezTo>
                    <a:pt x="67" y="41"/>
                    <a:pt x="67" y="41"/>
                    <a:pt x="67" y="41"/>
                  </a:cubicBezTo>
                  <a:cubicBezTo>
                    <a:pt x="67" y="37"/>
                    <a:pt x="67" y="37"/>
                    <a:pt x="67" y="37"/>
                  </a:cubicBezTo>
                  <a:cubicBezTo>
                    <a:pt x="54" y="37"/>
                    <a:pt x="54" y="37"/>
                    <a:pt x="54" y="37"/>
                  </a:cubicBezTo>
                  <a:cubicBezTo>
                    <a:pt x="52" y="35"/>
                    <a:pt x="52" y="35"/>
                    <a:pt x="52" y="35"/>
                  </a:cubicBezTo>
                  <a:cubicBezTo>
                    <a:pt x="56" y="35"/>
                    <a:pt x="56" y="35"/>
                    <a:pt x="56" y="35"/>
                  </a:cubicBezTo>
                  <a:cubicBezTo>
                    <a:pt x="56" y="31"/>
                    <a:pt x="56" y="31"/>
                    <a:pt x="56" y="31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46" y="28"/>
                    <a:pt x="46" y="28"/>
                    <a:pt x="46" y="28"/>
                  </a:cubicBezTo>
                  <a:cubicBezTo>
                    <a:pt x="46" y="27"/>
                    <a:pt x="47" y="26"/>
                    <a:pt x="47" y="24"/>
                  </a:cubicBezTo>
                  <a:cubicBezTo>
                    <a:pt x="51" y="24"/>
                    <a:pt x="51" y="24"/>
                    <a:pt x="51" y="24"/>
                  </a:cubicBezTo>
                  <a:cubicBezTo>
                    <a:pt x="56" y="29"/>
                    <a:pt x="56" y="29"/>
                    <a:pt x="56" y="29"/>
                  </a:cubicBezTo>
                  <a:cubicBezTo>
                    <a:pt x="59" y="26"/>
                    <a:pt x="59" y="26"/>
                    <a:pt x="59" y="26"/>
                  </a:cubicBezTo>
                  <a:cubicBezTo>
                    <a:pt x="57" y="24"/>
                    <a:pt x="57" y="24"/>
                    <a:pt x="57" y="24"/>
                  </a:cubicBezTo>
                  <a:cubicBezTo>
                    <a:pt x="59" y="24"/>
                    <a:pt x="59" y="24"/>
                    <a:pt x="59" y="24"/>
                  </a:cubicBezTo>
                  <a:cubicBezTo>
                    <a:pt x="69" y="33"/>
                    <a:pt x="69" y="33"/>
                    <a:pt x="69" y="33"/>
                  </a:cubicBezTo>
                  <a:cubicBezTo>
                    <a:pt x="71" y="30"/>
                    <a:pt x="71" y="30"/>
                    <a:pt x="71" y="30"/>
                  </a:cubicBezTo>
                  <a:cubicBezTo>
                    <a:pt x="65" y="24"/>
                    <a:pt x="65" y="24"/>
                    <a:pt x="65" y="24"/>
                  </a:cubicBezTo>
                  <a:cubicBezTo>
                    <a:pt x="73" y="24"/>
                    <a:pt x="73" y="24"/>
                    <a:pt x="73" y="24"/>
                  </a:cubicBezTo>
                  <a:lnTo>
                    <a:pt x="73" y="20"/>
                  </a:lnTo>
                  <a:close/>
                </a:path>
              </a:pathLst>
            </a:custGeom>
            <a:solidFill>
              <a:srgbClr val="4971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68" name="Freeform 518"/>
            <p:cNvSpPr>
              <a:spLocks noEditPoints="1"/>
            </p:cNvSpPr>
            <p:nvPr/>
          </p:nvSpPr>
          <p:spPr bwMode="auto">
            <a:xfrm>
              <a:off x="14576444" y="3429978"/>
              <a:ext cx="644175" cy="635226"/>
            </a:xfrm>
            <a:custGeom>
              <a:avLst/>
              <a:gdLst>
                <a:gd name="T0" fmla="*/ 52 w 59"/>
                <a:gd name="T1" fmla="*/ 41 h 58"/>
                <a:gd name="T2" fmla="*/ 55 w 59"/>
                <a:gd name="T3" fmla="*/ 44 h 58"/>
                <a:gd name="T4" fmla="*/ 48 w 59"/>
                <a:gd name="T5" fmla="*/ 52 h 58"/>
                <a:gd name="T6" fmla="*/ 45 w 59"/>
                <a:gd name="T7" fmla="*/ 49 h 58"/>
                <a:gd name="T8" fmla="*/ 37 w 59"/>
                <a:gd name="T9" fmla="*/ 53 h 58"/>
                <a:gd name="T10" fmla="*/ 37 w 59"/>
                <a:gd name="T11" fmla="*/ 58 h 58"/>
                <a:gd name="T12" fmla="*/ 29 w 59"/>
                <a:gd name="T13" fmla="*/ 58 h 58"/>
                <a:gd name="T14" fmla="*/ 29 w 59"/>
                <a:gd name="T15" fmla="*/ 46 h 58"/>
                <a:gd name="T16" fmla="*/ 42 w 59"/>
                <a:gd name="T17" fmla="*/ 40 h 58"/>
                <a:gd name="T18" fmla="*/ 40 w 59"/>
                <a:gd name="T19" fmla="*/ 16 h 58"/>
                <a:gd name="T20" fmla="*/ 40 w 59"/>
                <a:gd name="T21" fmla="*/ 16 h 58"/>
                <a:gd name="T22" fmla="*/ 34 w 59"/>
                <a:gd name="T23" fmla="*/ 13 h 58"/>
                <a:gd name="T24" fmla="*/ 29 w 59"/>
                <a:gd name="T25" fmla="*/ 12 h 58"/>
                <a:gd name="T26" fmla="*/ 29 w 59"/>
                <a:gd name="T27" fmla="*/ 0 h 58"/>
                <a:gd name="T28" fmla="*/ 32 w 59"/>
                <a:gd name="T29" fmla="*/ 0 h 58"/>
                <a:gd name="T30" fmla="*/ 33 w 59"/>
                <a:gd name="T31" fmla="*/ 4 h 58"/>
                <a:gd name="T32" fmla="*/ 41 w 59"/>
                <a:gd name="T33" fmla="*/ 7 h 58"/>
                <a:gd name="T34" fmla="*/ 44 w 59"/>
                <a:gd name="T35" fmla="*/ 3 h 58"/>
                <a:gd name="T36" fmla="*/ 52 w 59"/>
                <a:gd name="T37" fmla="*/ 10 h 58"/>
                <a:gd name="T38" fmla="*/ 49 w 59"/>
                <a:gd name="T39" fmla="*/ 14 h 58"/>
                <a:gd name="T40" fmla="*/ 53 w 59"/>
                <a:gd name="T41" fmla="*/ 22 h 58"/>
                <a:gd name="T42" fmla="*/ 58 w 59"/>
                <a:gd name="T43" fmla="*/ 21 h 58"/>
                <a:gd name="T44" fmla="*/ 59 w 59"/>
                <a:gd name="T45" fmla="*/ 32 h 58"/>
                <a:gd name="T46" fmla="*/ 54 w 59"/>
                <a:gd name="T47" fmla="*/ 32 h 58"/>
                <a:gd name="T48" fmla="*/ 52 w 59"/>
                <a:gd name="T49" fmla="*/ 41 h 58"/>
                <a:gd name="T50" fmla="*/ 29 w 59"/>
                <a:gd name="T51" fmla="*/ 58 h 58"/>
                <a:gd name="T52" fmla="*/ 26 w 59"/>
                <a:gd name="T53" fmla="*/ 58 h 58"/>
                <a:gd name="T54" fmla="*/ 26 w 59"/>
                <a:gd name="T55" fmla="*/ 54 h 58"/>
                <a:gd name="T56" fmla="*/ 18 w 59"/>
                <a:gd name="T57" fmla="*/ 51 h 58"/>
                <a:gd name="T58" fmla="*/ 15 w 59"/>
                <a:gd name="T59" fmla="*/ 55 h 58"/>
                <a:gd name="T60" fmla="*/ 7 w 59"/>
                <a:gd name="T61" fmla="*/ 48 h 58"/>
                <a:gd name="T62" fmla="*/ 9 w 59"/>
                <a:gd name="T63" fmla="*/ 45 h 58"/>
                <a:gd name="T64" fmla="*/ 5 w 59"/>
                <a:gd name="T65" fmla="*/ 37 h 58"/>
                <a:gd name="T66" fmla="*/ 1 w 59"/>
                <a:gd name="T67" fmla="*/ 37 h 58"/>
                <a:gd name="T68" fmla="*/ 0 w 59"/>
                <a:gd name="T69" fmla="*/ 26 h 58"/>
                <a:gd name="T70" fmla="*/ 4 w 59"/>
                <a:gd name="T71" fmla="*/ 26 h 58"/>
                <a:gd name="T72" fmla="*/ 7 w 59"/>
                <a:gd name="T73" fmla="*/ 17 h 58"/>
                <a:gd name="T74" fmla="*/ 4 w 59"/>
                <a:gd name="T75" fmla="*/ 15 h 58"/>
                <a:gd name="T76" fmla="*/ 11 w 59"/>
                <a:gd name="T77" fmla="*/ 6 h 58"/>
                <a:gd name="T78" fmla="*/ 14 w 59"/>
                <a:gd name="T79" fmla="*/ 9 h 58"/>
                <a:gd name="T80" fmla="*/ 22 w 59"/>
                <a:gd name="T81" fmla="*/ 5 h 58"/>
                <a:gd name="T82" fmla="*/ 21 w 59"/>
                <a:gd name="T83" fmla="*/ 1 h 58"/>
                <a:gd name="T84" fmla="*/ 29 w 59"/>
                <a:gd name="T85" fmla="*/ 0 h 58"/>
                <a:gd name="T86" fmla="*/ 29 w 59"/>
                <a:gd name="T87" fmla="*/ 12 h 58"/>
                <a:gd name="T88" fmla="*/ 16 w 59"/>
                <a:gd name="T89" fmla="*/ 18 h 58"/>
                <a:gd name="T90" fmla="*/ 18 w 59"/>
                <a:gd name="T91" fmla="*/ 42 h 58"/>
                <a:gd name="T92" fmla="*/ 24 w 59"/>
                <a:gd name="T93" fmla="*/ 45 h 58"/>
                <a:gd name="T94" fmla="*/ 29 w 59"/>
                <a:gd name="T95" fmla="*/ 46 h 58"/>
                <a:gd name="T96" fmla="*/ 29 w 59"/>
                <a:gd name="T97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59" h="58">
                  <a:moveTo>
                    <a:pt x="52" y="41"/>
                  </a:moveTo>
                  <a:cubicBezTo>
                    <a:pt x="55" y="44"/>
                    <a:pt x="55" y="44"/>
                    <a:pt x="55" y="44"/>
                  </a:cubicBezTo>
                  <a:cubicBezTo>
                    <a:pt x="48" y="52"/>
                    <a:pt x="48" y="52"/>
                    <a:pt x="48" y="52"/>
                  </a:cubicBezTo>
                  <a:cubicBezTo>
                    <a:pt x="45" y="49"/>
                    <a:pt x="45" y="49"/>
                    <a:pt x="45" y="49"/>
                  </a:cubicBezTo>
                  <a:cubicBezTo>
                    <a:pt x="42" y="51"/>
                    <a:pt x="40" y="52"/>
                    <a:pt x="37" y="53"/>
                  </a:cubicBezTo>
                  <a:cubicBezTo>
                    <a:pt x="37" y="58"/>
                    <a:pt x="37" y="58"/>
                    <a:pt x="37" y="58"/>
                  </a:cubicBezTo>
                  <a:cubicBezTo>
                    <a:pt x="29" y="58"/>
                    <a:pt x="29" y="58"/>
                    <a:pt x="29" y="58"/>
                  </a:cubicBezTo>
                  <a:cubicBezTo>
                    <a:pt x="29" y="46"/>
                    <a:pt x="29" y="46"/>
                    <a:pt x="29" y="46"/>
                  </a:cubicBezTo>
                  <a:cubicBezTo>
                    <a:pt x="34" y="46"/>
                    <a:pt x="39" y="44"/>
                    <a:pt x="42" y="40"/>
                  </a:cubicBezTo>
                  <a:cubicBezTo>
                    <a:pt x="48" y="33"/>
                    <a:pt x="47" y="22"/>
                    <a:pt x="40" y="16"/>
                  </a:cubicBezTo>
                  <a:cubicBezTo>
                    <a:pt x="40" y="16"/>
                    <a:pt x="40" y="16"/>
                    <a:pt x="40" y="16"/>
                  </a:cubicBezTo>
                  <a:cubicBezTo>
                    <a:pt x="38" y="15"/>
                    <a:pt x="36" y="14"/>
                    <a:pt x="34" y="13"/>
                  </a:cubicBezTo>
                  <a:cubicBezTo>
                    <a:pt x="33" y="12"/>
                    <a:pt x="31" y="12"/>
                    <a:pt x="29" y="12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36" y="4"/>
                    <a:pt x="38" y="5"/>
                    <a:pt x="41" y="7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52" y="10"/>
                    <a:pt x="52" y="10"/>
                    <a:pt x="52" y="10"/>
                  </a:cubicBezTo>
                  <a:cubicBezTo>
                    <a:pt x="49" y="14"/>
                    <a:pt x="49" y="14"/>
                    <a:pt x="49" y="14"/>
                  </a:cubicBezTo>
                  <a:cubicBezTo>
                    <a:pt x="51" y="16"/>
                    <a:pt x="53" y="19"/>
                    <a:pt x="53" y="22"/>
                  </a:cubicBezTo>
                  <a:cubicBezTo>
                    <a:pt x="58" y="21"/>
                    <a:pt x="58" y="21"/>
                    <a:pt x="58" y="21"/>
                  </a:cubicBezTo>
                  <a:cubicBezTo>
                    <a:pt x="59" y="32"/>
                    <a:pt x="59" y="32"/>
                    <a:pt x="59" y="32"/>
                  </a:cubicBezTo>
                  <a:cubicBezTo>
                    <a:pt x="54" y="32"/>
                    <a:pt x="54" y="32"/>
                    <a:pt x="54" y="32"/>
                  </a:cubicBezTo>
                  <a:cubicBezTo>
                    <a:pt x="54" y="35"/>
                    <a:pt x="53" y="38"/>
                    <a:pt x="52" y="41"/>
                  </a:cubicBezTo>
                  <a:close/>
                  <a:moveTo>
                    <a:pt x="29" y="58"/>
                  </a:moveTo>
                  <a:cubicBezTo>
                    <a:pt x="26" y="58"/>
                    <a:pt x="26" y="58"/>
                    <a:pt x="26" y="58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23" y="54"/>
                    <a:pt x="20" y="53"/>
                    <a:pt x="18" y="51"/>
                  </a:cubicBezTo>
                  <a:cubicBezTo>
                    <a:pt x="15" y="55"/>
                    <a:pt x="15" y="55"/>
                    <a:pt x="15" y="55"/>
                  </a:cubicBezTo>
                  <a:cubicBezTo>
                    <a:pt x="7" y="48"/>
                    <a:pt x="7" y="48"/>
                    <a:pt x="7" y="48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8" y="42"/>
                    <a:pt x="6" y="40"/>
                    <a:pt x="5" y="37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5" y="23"/>
                    <a:pt x="6" y="20"/>
                    <a:pt x="7" y="17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6" y="7"/>
                    <a:pt x="19" y="6"/>
                    <a:pt x="22" y="5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12"/>
                    <a:pt x="29" y="12"/>
                    <a:pt x="29" y="12"/>
                  </a:cubicBezTo>
                  <a:cubicBezTo>
                    <a:pt x="24" y="12"/>
                    <a:pt x="20" y="14"/>
                    <a:pt x="16" y="18"/>
                  </a:cubicBezTo>
                  <a:cubicBezTo>
                    <a:pt x="10" y="25"/>
                    <a:pt x="11" y="36"/>
                    <a:pt x="18" y="42"/>
                  </a:cubicBezTo>
                  <a:cubicBezTo>
                    <a:pt x="20" y="44"/>
                    <a:pt x="22" y="45"/>
                    <a:pt x="24" y="45"/>
                  </a:cubicBezTo>
                  <a:cubicBezTo>
                    <a:pt x="26" y="46"/>
                    <a:pt x="28" y="46"/>
                    <a:pt x="29" y="46"/>
                  </a:cubicBezTo>
                  <a:lnTo>
                    <a:pt x="29" y="58"/>
                  </a:lnTo>
                  <a:close/>
                </a:path>
              </a:pathLst>
            </a:custGeom>
            <a:solidFill>
              <a:srgbClr val="4971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69" name="Freeform 519"/>
            <p:cNvSpPr>
              <a:spLocks/>
            </p:cNvSpPr>
            <p:nvPr/>
          </p:nvSpPr>
          <p:spPr bwMode="auto">
            <a:xfrm>
              <a:off x="14290818" y="4536307"/>
              <a:ext cx="33425" cy="54707"/>
            </a:xfrm>
            <a:custGeom>
              <a:avLst/>
              <a:gdLst>
                <a:gd name="T0" fmla="*/ 0 w 3"/>
                <a:gd name="T1" fmla="*/ 5 h 5"/>
                <a:gd name="T2" fmla="*/ 3 w 3"/>
                <a:gd name="T3" fmla="*/ 1 h 5"/>
                <a:gd name="T4" fmla="*/ 0 w 3"/>
                <a:gd name="T5" fmla="*/ 0 h 5"/>
                <a:gd name="T6" fmla="*/ 0 w 3"/>
                <a:gd name="T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5">
                  <a:moveTo>
                    <a:pt x="0" y="5"/>
                  </a:moveTo>
                  <a:cubicBezTo>
                    <a:pt x="3" y="1"/>
                    <a:pt x="3" y="1"/>
                    <a:pt x="3" y="1"/>
                  </a:cubicBezTo>
                  <a:cubicBezTo>
                    <a:pt x="2" y="1"/>
                    <a:pt x="1" y="1"/>
                    <a:pt x="0" y="0"/>
                  </a:cubicBezTo>
                  <a:cubicBezTo>
                    <a:pt x="0" y="2"/>
                    <a:pt x="0" y="3"/>
                    <a:pt x="0" y="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70" name="Freeform 520"/>
            <p:cNvSpPr>
              <a:spLocks/>
            </p:cNvSpPr>
            <p:nvPr/>
          </p:nvSpPr>
          <p:spPr bwMode="auto">
            <a:xfrm>
              <a:off x="14278663" y="4393456"/>
              <a:ext cx="121544" cy="133731"/>
            </a:xfrm>
            <a:custGeom>
              <a:avLst/>
              <a:gdLst>
                <a:gd name="T0" fmla="*/ 5 w 11"/>
                <a:gd name="T1" fmla="*/ 12 h 12"/>
                <a:gd name="T2" fmla="*/ 6 w 11"/>
                <a:gd name="T3" fmla="*/ 12 h 12"/>
                <a:gd name="T4" fmla="*/ 6 w 11"/>
                <a:gd name="T5" fmla="*/ 12 h 12"/>
                <a:gd name="T6" fmla="*/ 11 w 11"/>
                <a:gd name="T7" fmla="*/ 6 h 12"/>
                <a:gd name="T8" fmla="*/ 11 w 11"/>
                <a:gd name="T9" fmla="*/ 6 h 12"/>
                <a:gd name="T10" fmla="*/ 11 w 11"/>
                <a:gd name="T11" fmla="*/ 5 h 12"/>
                <a:gd name="T12" fmla="*/ 5 w 11"/>
                <a:gd name="T13" fmla="*/ 0 h 12"/>
                <a:gd name="T14" fmla="*/ 4 w 11"/>
                <a:gd name="T15" fmla="*/ 0 h 12"/>
                <a:gd name="T16" fmla="*/ 0 w 11"/>
                <a:gd name="T17" fmla="*/ 3 h 12"/>
                <a:gd name="T18" fmla="*/ 1 w 11"/>
                <a:gd name="T19" fmla="*/ 9 h 12"/>
                <a:gd name="T20" fmla="*/ 5 w 11"/>
                <a:gd name="T21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" h="12">
                  <a:moveTo>
                    <a:pt x="5" y="12"/>
                  </a:moveTo>
                  <a:cubicBezTo>
                    <a:pt x="5" y="12"/>
                    <a:pt x="6" y="12"/>
                    <a:pt x="6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9" y="11"/>
                    <a:pt x="11" y="8"/>
                    <a:pt x="11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0" y="2"/>
                    <a:pt x="8" y="0"/>
                    <a:pt x="5" y="0"/>
                  </a:cubicBezTo>
                  <a:cubicBezTo>
                    <a:pt x="5" y="0"/>
                    <a:pt x="4" y="0"/>
                    <a:pt x="4" y="0"/>
                  </a:cubicBezTo>
                  <a:cubicBezTo>
                    <a:pt x="2" y="1"/>
                    <a:pt x="1" y="2"/>
                    <a:pt x="0" y="3"/>
                  </a:cubicBezTo>
                  <a:cubicBezTo>
                    <a:pt x="0" y="5"/>
                    <a:pt x="0" y="7"/>
                    <a:pt x="1" y="9"/>
                  </a:cubicBezTo>
                  <a:cubicBezTo>
                    <a:pt x="2" y="11"/>
                    <a:pt x="3" y="12"/>
                    <a:pt x="5" y="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71" name="Freeform 521"/>
            <p:cNvSpPr>
              <a:spLocks/>
            </p:cNvSpPr>
            <p:nvPr/>
          </p:nvSpPr>
          <p:spPr bwMode="auto">
            <a:xfrm>
              <a:off x="14509596" y="4493756"/>
              <a:ext cx="240048" cy="227952"/>
            </a:xfrm>
            <a:custGeom>
              <a:avLst/>
              <a:gdLst>
                <a:gd name="T0" fmla="*/ 12 w 22"/>
                <a:gd name="T1" fmla="*/ 21 h 21"/>
                <a:gd name="T2" fmla="*/ 22 w 22"/>
                <a:gd name="T3" fmla="*/ 21 h 21"/>
                <a:gd name="T4" fmla="*/ 6 w 22"/>
                <a:gd name="T5" fmla="*/ 0 h 21"/>
                <a:gd name="T6" fmla="*/ 0 w 22"/>
                <a:gd name="T7" fmla="*/ 5 h 21"/>
                <a:gd name="T8" fmla="*/ 12 w 22"/>
                <a:gd name="T9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1">
                  <a:moveTo>
                    <a:pt x="12" y="21"/>
                  </a:moveTo>
                  <a:cubicBezTo>
                    <a:pt x="22" y="21"/>
                    <a:pt x="22" y="21"/>
                    <a:pt x="22" y="21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3"/>
                    <a:pt x="2" y="5"/>
                    <a:pt x="0" y="5"/>
                  </a:cubicBezTo>
                  <a:lnTo>
                    <a:pt x="12" y="2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72" name="Freeform 522"/>
            <p:cNvSpPr>
              <a:spLocks/>
            </p:cNvSpPr>
            <p:nvPr/>
          </p:nvSpPr>
          <p:spPr bwMode="auto">
            <a:xfrm>
              <a:off x="14421477" y="4393456"/>
              <a:ext cx="130659" cy="133731"/>
            </a:xfrm>
            <a:custGeom>
              <a:avLst/>
              <a:gdLst>
                <a:gd name="T0" fmla="*/ 8 w 12"/>
                <a:gd name="T1" fmla="*/ 0 h 12"/>
                <a:gd name="T2" fmla="*/ 6 w 12"/>
                <a:gd name="T3" fmla="*/ 0 h 12"/>
                <a:gd name="T4" fmla="*/ 1 w 12"/>
                <a:gd name="T5" fmla="*/ 5 h 12"/>
                <a:gd name="T6" fmla="*/ 1 w 12"/>
                <a:gd name="T7" fmla="*/ 6 h 12"/>
                <a:gd name="T8" fmla="*/ 1 w 12"/>
                <a:gd name="T9" fmla="*/ 6 h 12"/>
                <a:gd name="T10" fmla="*/ 5 w 12"/>
                <a:gd name="T11" fmla="*/ 12 h 12"/>
                <a:gd name="T12" fmla="*/ 6 w 12"/>
                <a:gd name="T13" fmla="*/ 12 h 12"/>
                <a:gd name="T14" fmla="*/ 6 w 12"/>
                <a:gd name="T15" fmla="*/ 12 h 12"/>
                <a:gd name="T16" fmla="*/ 12 w 12"/>
                <a:gd name="T17" fmla="*/ 7 h 12"/>
                <a:gd name="T18" fmla="*/ 12 w 12"/>
                <a:gd name="T19" fmla="*/ 7 h 12"/>
                <a:gd name="T20" fmla="*/ 8 w 12"/>
                <a:gd name="T2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" h="12">
                  <a:moveTo>
                    <a:pt x="8" y="0"/>
                  </a:moveTo>
                  <a:cubicBezTo>
                    <a:pt x="7" y="0"/>
                    <a:pt x="7" y="0"/>
                    <a:pt x="6" y="0"/>
                  </a:cubicBezTo>
                  <a:cubicBezTo>
                    <a:pt x="4" y="0"/>
                    <a:pt x="1" y="2"/>
                    <a:pt x="1" y="5"/>
                  </a:cubicBezTo>
                  <a:cubicBezTo>
                    <a:pt x="1" y="5"/>
                    <a:pt x="1" y="5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8"/>
                    <a:pt x="2" y="11"/>
                    <a:pt x="5" y="12"/>
                  </a:cubicBezTo>
                  <a:cubicBezTo>
                    <a:pt x="5" y="12"/>
                    <a:pt x="5" y="12"/>
                    <a:pt x="6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9" y="12"/>
                    <a:pt x="11" y="10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4"/>
                    <a:pt x="11" y="1"/>
                    <a:pt x="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73" name="Freeform 523"/>
            <p:cNvSpPr>
              <a:spLocks/>
            </p:cNvSpPr>
            <p:nvPr/>
          </p:nvSpPr>
          <p:spPr bwMode="auto">
            <a:xfrm>
              <a:off x="14312088" y="4746022"/>
              <a:ext cx="546942" cy="446787"/>
            </a:xfrm>
            <a:custGeom>
              <a:avLst/>
              <a:gdLst>
                <a:gd name="T0" fmla="*/ 9 w 50"/>
                <a:gd name="T1" fmla="*/ 41 h 41"/>
                <a:gd name="T2" fmla="*/ 39 w 50"/>
                <a:gd name="T3" fmla="*/ 41 h 41"/>
                <a:gd name="T4" fmla="*/ 50 w 50"/>
                <a:gd name="T5" fmla="*/ 0 h 41"/>
                <a:gd name="T6" fmla="*/ 41 w 50"/>
                <a:gd name="T7" fmla="*/ 0 h 41"/>
                <a:gd name="T8" fmla="*/ 31 w 50"/>
                <a:gd name="T9" fmla="*/ 0 h 41"/>
                <a:gd name="T10" fmla="*/ 0 w 50"/>
                <a:gd name="T11" fmla="*/ 0 h 41"/>
                <a:gd name="T12" fmla="*/ 9 w 50"/>
                <a:gd name="T13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41">
                  <a:moveTo>
                    <a:pt x="9" y="41"/>
                  </a:moveTo>
                  <a:cubicBezTo>
                    <a:pt x="39" y="41"/>
                    <a:pt x="39" y="41"/>
                    <a:pt x="39" y="41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4"/>
                    <a:pt x="5" y="28"/>
                    <a:pt x="9" y="4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74" name="Freeform 524"/>
            <p:cNvSpPr>
              <a:spLocks/>
            </p:cNvSpPr>
            <p:nvPr/>
          </p:nvSpPr>
          <p:spPr bwMode="auto">
            <a:xfrm>
              <a:off x="20565463" y="2752200"/>
              <a:ext cx="218778" cy="218835"/>
            </a:xfrm>
            <a:custGeom>
              <a:avLst/>
              <a:gdLst>
                <a:gd name="T0" fmla="*/ 17 w 20"/>
                <a:gd name="T1" fmla="*/ 0 h 20"/>
                <a:gd name="T2" fmla="*/ 9 w 20"/>
                <a:gd name="T3" fmla="*/ 0 h 20"/>
                <a:gd name="T4" fmla="*/ 0 w 20"/>
                <a:gd name="T5" fmla="*/ 9 h 20"/>
                <a:gd name="T6" fmla="*/ 0 w 20"/>
                <a:gd name="T7" fmla="*/ 20 h 20"/>
                <a:gd name="T8" fmla="*/ 7 w 20"/>
                <a:gd name="T9" fmla="*/ 20 h 20"/>
                <a:gd name="T10" fmla="*/ 7 w 20"/>
                <a:gd name="T11" fmla="*/ 9 h 20"/>
                <a:gd name="T12" fmla="*/ 9 w 20"/>
                <a:gd name="T13" fmla="*/ 7 h 20"/>
                <a:gd name="T14" fmla="*/ 20 w 20"/>
                <a:gd name="T15" fmla="*/ 7 h 20"/>
                <a:gd name="T16" fmla="*/ 17 w 20"/>
                <a:gd name="T17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20">
                  <a:moveTo>
                    <a:pt x="17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7" y="20"/>
                    <a:pt x="7" y="20"/>
                    <a:pt x="7" y="20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7" y="8"/>
                    <a:pt x="8" y="7"/>
                    <a:pt x="9" y="7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19" y="4"/>
                    <a:pt x="18" y="2"/>
                    <a:pt x="1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75" name="Freeform 525"/>
            <p:cNvSpPr>
              <a:spLocks noEditPoints="1"/>
            </p:cNvSpPr>
            <p:nvPr/>
          </p:nvSpPr>
          <p:spPr bwMode="auto">
            <a:xfrm>
              <a:off x="20498615" y="3080453"/>
              <a:ext cx="492249" cy="370801"/>
            </a:xfrm>
            <a:custGeom>
              <a:avLst/>
              <a:gdLst>
                <a:gd name="T0" fmla="*/ 35 w 45"/>
                <a:gd name="T1" fmla="*/ 0 h 34"/>
                <a:gd name="T2" fmla="*/ 29 w 45"/>
                <a:gd name="T3" fmla="*/ 0 h 34"/>
                <a:gd name="T4" fmla="*/ 29 w 45"/>
                <a:gd name="T5" fmla="*/ 9 h 34"/>
                <a:gd name="T6" fmla="*/ 34 w 45"/>
                <a:gd name="T7" fmla="*/ 15 h 34"/>
                <a:gd name="T8" fmla="*/ 31 w 45"/>
                <a:gd name="T9" fmla="*/ 19 h 34"/>
                <a:gd name="T10" fmla="*/ 31 w 45"/>
                <a:gd name="T11" fmla="*/ 19 h 34"/>
                <a:gd name="T12" fmla="*/ 31 w 45"/>
                <a:gd name="T13" fmla="*/ 27 h 34"/>
                <a:gd name="T14" fmla="*/ 29 w 45"/>
                <a:gd name="T15" fmla="*/ 27 h 34"/>
                <a:gd name="T16" fmla="*/ 29 w 45"/>
                <a:gd name="T17" fmla="*/ 34 h 34"/>
                <a:gd name="T18" fmla="*/ 45 w 45"/>
                <a:gd name="T19" fmla="*/ 34 h 34"/>
                <a:gd name="T20" fmla="*/ 35 w 45"/>
                <a:gd name="T21" fmla="*/ 0 h 34"/>
                <a:gd name="T22" fmla="*/ 29 w 45"/>
                <a:gd name="T23" fmla="*/ 0 h 34"/>
                <a:gd name="T24" fmla="*/ 0 w 45"/>
                <a:gd name="T25" fmla="*/ 0 h 34"/>
                <a:gd name="T26" fmla="*/ 0 w 45"/>
                <a:gd name="T27" fmla="*/ 34 h 34"/>
                <a:gd name="T28" fmla="*/ 29 w 45"/>
                <a:gd name="T29" fmla="*/ 34 h 34"/>
                <a:gd name="T30" fmla="*/ 29 w 45"/>
                <a:gd name="T31" fmla="*/ 27 h 34"/>
                <a:gd name="T32" fmla="*/ 27 w 45"/>
                <a:gd name="T33" fmla="*/ 27 h 34"/>
                <a:gd name="T34" fmla="*/ 27 w 45"/>
                <a:gd name="T35" fmla="*/ 19 h 34"/>
                <a:gd name="T36" fmla="*/ 24 w 45"/>
                <a:gd name="T37" fmla="*/ 15 h 34"/>
                <a:gd name="T38" fmla="*/ 29 w 45"/>
                <a:gd name="T39" fmla="*/ 9 h 34"/>
                <a:gd name="T40" fmla="*/ 29 w 45"/>
                <a:gd name="T41" fmla="*/ 9 h 34"/>
                <a:gd name="T42" fmla="*/ 29 w 45"/>
                <a:gd name="T4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5" h="34">
                  <a:moveTo>
                    <a:pt x="35" y="0"/>
                  </a:moveTo>
                  <a:cubicBezTo>
                    <a:pt x="29" y="0"/>
                    <a:pt x="29" y="0"/>
                    <a:pt x="29" y="0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32" y="9"/>
                    <a:pt x="34" y="12"/>
                    <a:pt x="34" y="15"/>
                  </a:cubicBezTo>
                  <a:cubicBezTo>
                    <a:pt x="34" y="17"/>
                    <a:pt x="33" y="19"/>
                    <a:pt x="31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1" y="27"/>
                    <a:pt x="31" y="27"/>
                    <a:pt x="31" y="27"/>
                  </a:cubicBezTo>
                  <a:cubicBezTo>
                    <a:pt x="29" y="27"/>
                    <a:pt x="29" y="27"/>
                    <a:pt x="29" y="27"/>
                  </a:cubicBezTo>
                  <a:cubicBezTo>
                    <a:pt x="29" y="34"/>
                    <a:pt x="29" y="34"/>
                    <a:pt x="29" y="34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42" y="22"/>
                    <a:pt x="39" y="11"/>
                    <a:pt x="35" y="0"/>
                  </a:cubicBezTo>
                  <a:close/>
                  <a:moveTo>
                    <a:pt x="2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29" y="34"/>
                    <a:pt x="29" y="34"/>
                    <a:pt x="29" y="34"/>
                  </a:cubicBezTo>
                  <a:cubicBezTo>
                    <a:pt x="29" y="27"/>
                    <a:pt x="29" y="27"/>
                    <a:pt x="29" y="27"/>
                  </a:cubicBezTo>
                  <a:cubicBezTo>
                    <a:pt x="27" y="27"/>
                    <a:pt x="27" y="27"/>
                    <a:pt x="27" y="27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25" y="19"/>
                    <a:pt x="24" y="17"/>
                    <a:pt x="24" y="15"/>
                  </a:cubicBezTo>
                  <a:cubicBezTo>
                    <a:pt x="24" y="12"/>
                    <a:pt x="26" y="9"/>
                    <a:pt x="29" y="9"/>
                  </a:cubicBezTo>
                  <a:cubicBezTo>
                    <a:pt x="29" y="9"/>
                    <a:pt x="29" y="9"/>
                    <a:pt x="29" y="9"/>
                  </a:cubicBezTo>
                  <a:lnTo>
                    <a:pt x="2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76" name="Freeform 526"/>
            <p:cNvSpPr>
              <a:spLocks/>
            </p:cNvSpPr>
            <p:nvPr/>
          </p:nvSpPr>
          <p:spPr bwMode="auto">
            <a:xfrm>
              <a:off x="16928296" y="1579008"/>
              <a:ext cx="385897" cy="164125"/>
            </a:xfrm>
            <a:custGeom>
              <a:avLst/>
              <a:gdLst>
                <a:gd name="T0" fmla="*/ 0 w 127"/>
                <a:gd name="T1" fmla="*/ 29 h 54"/>
                <a:gd name="T2" fmla="*/ 51 w 127"/>
                <a:gd name="T3" fmla="*/ 54 h 54"/>
                <a:gd name="T4" fmla="*/ 127 w 127"/>
                <a:gd name="T5" fmla="*/ 54 h 54"/>
                <a:gd name="T6" fmla="*/ 15 w 127"/>
                <a:gd name="T7" fmla="*/ 0 h 54"/>
                <a:gd name="T8" fmla="*/ 0 w 127"/>
                <a:gd name="T9" fmla="*/ 29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54">
                  <a:moveTo>
                    <a:pt x="0" y="29"/>
                  </a:moveTo>
                  <a:lnTo>
                    <a:pt x="51" y="54"/>
                  </a:lnTo>
                  <a:lnTo>
                    <a:pt x="127" y="54"/>
                  </a:lnTo>
                  <a:lnTo>
                    <a:pt x="15" y="0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4971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77" name="Freeform 527"/>
            <p:cNvSpPr>
              <a:spLocks noEditPoints="1"/>
            </p:cNvSpPr>
            <p:nvPr/>
          </p:nvSpPr>
          <p:spPr bwMode="auto">
            <a:xfrm>
              <a:off x="16928296" y="1764409"/>
              <a:ext cx="932842" cy="471101"/>
            </a:xfrm>
            <a:custGeom>
              <a:avLst/>
              <a:gdLst>
                <a:gd name="T0" fmla="*/ 123 w 307"/>
                <a:gd name="T1" fmla="*/ 155 h 155"/>
                <a:gd name="T2" fmla="*/ 245 w 307"/>
                <a:gd name="T3" fmla="*/ 155 h 155"/>
                <a:gd name="T4" fmla="*/ 245 w 307"/>
                <a:gd name="T5" fmla="*/ 123 h 155"/>
                <a:gd name="T6" fmla="*/ 307 w 307"/>
                <a:gd name="T7" fmla="*/ 123 h 155"/>
                <a:gd name="T8" fmla="*/ 307 w 307"/>
                <a:gd name="T9" fmla="*/ 33 h 155"/>
                <a:gd name="T10" fmla="*/ 245 w 307"/>
                <a:gd name="T11" fmla="*/ 33 h 155"/>
                <a:gd name="T12" fmla="*/ 245 w 307"/>
                <a:gd name="T13" fmla="*/ 0 h 155"/>
                <a:gd name="T14" fmla="*/ 145 w 307"/>
                <a:gd name="T15" fmla="*/ 0 h 155"/>
                <a:gd name="T16" fmla="*/ 123 w 307"/>
                <a:gd name="T17" fmla="*/ 0 h 155"/>
                <a:gd name="T18" fmla="*/ 123 w 307"/>
                <a:gd name="T19" fmla="*/ 62 h 155"/>
                <a:gd name="T20" fmla="*/ 184 w 307"/>
                <a:gd name="T21" fmla="*/ 62 h 155"/>
                <a:gd name="T22" fmla="*/ 184 w 307"/>
                <a:gd name="T23" fmla="*/ 94 h 155"/>
                <a:gd name="T24" fmla="*/ 123 w 307"/>
                <a:gd name="T25" fmla="*/ 94 h 155"/>
                <a:gd name="T26" fmla="*/ 123 w 307"/>
                <a:gd name="T27" fmla="*/ 155 h 155"/>
                <a:gd name="T28" fmla="*/ 0 w 307"/>
                <a:gd name="T29" fmla="*/ 155 h 155"/>
                <a:gd name="T30" fmla="*/ 123 w 307"/>
                <a:gd name="T31" fmla="*/ 155 h 155"/>
                <a:gd name="T32" fmla="*/ 123 w 307"/>
                <a:gd name="T33" fmla="*/ 94 h 155"/>
                <a:gd name="T34" fmla="*/ 62 w 307"/>
                <a:gd name="T35" fmla="*/ 94 h 155"/>
                <a:gd name="T36" fmla="*/ 62 w 307"/>
                <a:gd name="T37" fmla="*/ 62 h 155"/>
                <a:gd name="T38" fmla="*/ 62 w 307"/>
                <a:gd name="T39" fmla="*/ 62 h 155"/>
                <a:gd name="T40" fmla="*/ 123 w 307"/>
                <a:gd name="T41" fmla="*/ 62 h 155"/>
                <a:gd name="T42" fmla="*/ 123 w 307"/>
                <a:gd name="T43" fmla="*/ 0 h 155"/>
                <a:gd name="T44" fmla="*/ 65 w 307"/>
                <a:gd name="T45" fmla="*/ 0 h 155"/>
                <a:gd name="T46" fmla="*/ 0 w 307"/>
                <a:gd name="T47" fmla="*/ 0 h 155"/>
                <a:gd name="T48" fmla="*/ 0 w 307"/>
                <a:gd name="T49" fmla="*/ 155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07" h="155">
                  <a:moveTo>
                    <a:pt x="123" y="155"/>
                  </a:moveTo>
                  <a:lnTo>
                    <a:pt x="245" y="155"/>
                  </a:lnTo>
                  <a:lnTo>
                    <a:pt x="245" y="123"/>
                  </a:lnTo>
                  <a:lnTo>
                    <a:pt x="307" y="123"/>
                  </a:lnTo>
                  <a:lnTo>
                    <a:pt x="307" y="33"/>
                  </a:lnTo>
                  <a:lnTo>
                    <a:pt x="245" y="33"/>
                  </a:lnTo>
                  <a:lnTo>
                    <a:pt x="245" y="0"/>
                  </a:lnTo>
                  <a:lnTo>
                    <a:pt x="145" y="0"/>
                  </a:lnTo>
                  <a:lnTo>
                    <a:pt x="123" y="0"/>
                  </a:lnTo>
                  <a:lnTo>
                    <a:pt x="123" y="62"/>
                  </a:lnTo>
                  <a:lnTo>
                    <a:pt x="184" y="62"/>
                  </a:lnTo>
                  <a:lnTo>
                    <a:pt x="184" y="94"/>
                  </a:lnTo>
                  <a:lnTo>
                    <a:pt x="123" y="94"/>
                  </a:lnTo>
                  <a:lnTo>
                    <a:pt x="123" y="155"/>
                  </a:lnTo>
                  <a:close/>
                  <a:moveTo>
                    <a:pt x="0" y="155"/>
                  </a:moveTo>
                  <a:lnTo>
                    <a:pt x="123" y="155"/>
                  </a:lnTo>
                  <a:lnTo>
                    <a:pt x="123" y="94"/>
                  </a:lnTo>
                  <a:lnTo>
                    <a:pt x="62" y="94"/>
                  </a:lnTo>
                  <a:lnTo>
                    <a:pt x="62" y="62"/>
                  </a:lnTo>
                  <a:lnTo>
                    <a:pt x="62" y="62"/>
                  </a:lnTo>
                  <a:lnTo>
                    <a:pt x="123" y="62"/>
                  </a:lnTo>
                  <a:lnTo>
                    <a:pt x="123" y="0"/>
                  </a:lnTo>
                  <a:lnTo>
                    <a:pt x="65" y="0"/>
                  </a:lnTo>
                  <a:lnTo>
                    <a:pt x="0" y="0"/>
                  </a:lnTo>
                  <a:lnTo>
                    <a:pt x="0" y="155"/>
                  </a:lnTo>
                  <a:close/>
                </a:path>
              </a:pathLst>
            </a:custGeom>
            <a:solidFill>
              <a:srgbClr val="4971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78" name="Freeform 528"/>
            <p:cNvSpPr>
              <a:spLocks/>
            </p:cNvSpPr>
            <p:nvPr/>
          </p:nvSpPr>
          <p:spPr bwMode="auto">
            <a:xfrm>
              <a:off x="15363434" y="2202078"/>
              <a:ext cx="209660" cy="352566"/>
            </a:xfrm>
            <a:custGeom>
              <a:avLst/>
              <a:gdLst>
                <a:gd name="T0" fmla="*/ 0 w 19"/>
                <a:gd name="T1" fmla="*/ 22 h 32"/>
                <a:gd name="T2" fmla="*/ 0 w 19"/>
                <a:gd name="T3" fmla="*/ 27 h 32"/>
                <a:gd name="T4" fmla="*/ 6 w 19"/>
                <a:gd name="T5" fmla="*/ 32 h 32"/>
                <a:gd name="T6" fmla="*/ 14 w 19"/>
                <a:gd name="T7" fmla="*/ 32 h 32"/>
                <a:gd name="T8" fmla="*/ 19 w 19"/>
                <a:gd name="T9" fmla="*/ 27 h 32"/>
                <a:gd name="T10" fmla="*/ 19 w 19"/>
                <a:gd name="T11" fmla="*/ 22 h 32"/>
                <a:gd name="T12" fmla="*/ 12 w 19"/>
                <a:gd name="T13" fmla="*/ 22 h 32"/>
                <a:gd name="T14" fmla="*/ 12 w 19"/>
                <a:gd name="T15" fmla="*/ 18 h 32"/>
                <a:gd name="T16" fmla="*/ 19 w 19"/>
                <a:gd name="T17" fmla="*/ 18 h 32"/>
                <a:gd name="T18" fmla="*/ 19 w 19"/>
                <a:gd name="T19" fmla="*/ 12 h 32"/>
                <a:gd name="T20" fmla="*/ 12 w 19"/>
                <a:gd name="T21" fmla="*/ 12 h 32"/>
                <a:gd name="T22" fmla="*/ 12 w 19"/>
                <a:gd name="T23" fmla="*/ 8 h 32"/>
                <a:gd name="T24" fmla="*/ 19 w 19"/>
                <a:gd name="T25" fmla="*/ 8 h 32"/>
                <a:gd name="T26" fmla="*/ 19 w 19"/>
                <a:gd name="T27" fmla="*/ 6 h 32"/>
                <a:gd name="T28" fmla="*/ 14 w 19"/>
                <a:gd name="T29" fmla="*/ 0 h 32"/>
                <a:gd name="T30" fmla="*/ 6 w 19"/>
                <a:gd name="T31" fmla="*/ 0 h 32"/>
                <a:gd name="T32" fmla="*/ 0 w 19"/>
                <a:gd name="T33" fmla="*/ 6 h 32"/>
                <a:gd name="T34" fmla="*/ 0 w 19"/>
                <a:gd name="T35" fmla="*/ 8 h 32"/>
                <a:gd name="T36" fmla="*/ 7 w 19"/>
                <a:gd name="T37" fmla="*/ 8 h 32"/>
                <a:gd name="T38" fmla="*/ 7 w 19"/>
                <a:gd name="T39" fmla="*/ 12 h 32"/>
                <a:gd name="T40" fmla="*/ 0 w 19"/>
                <a:gd name="T41" fmla="*/ 12 h 32"/>
                <a:gd name="T42" fmla="*/ 0 w 19"/>
                <a:gd name="T43" fmla="*/ 18 h 32"/>
                <a:gd name="T44" fmla="*/ 7 w 19"/>
                <a:gd name="T45" fmla="*/ 18 h 32"/>
                <a:gd name="T46" fmla="*/ 7 w 19"/>
                <a:gd name="T47" fmla="*/ 22 h 32"/>
                <a:gd name="T48" fmla="*/ 0 w 19"/>
                <a:gd name="T49" fmla="*/ 2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" h="32">
                  <a:moveTo>
                    <a:pt x="0" y="22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30"/>
                    <a:pt x="3" y="32"/>
                    <a:pt x="6" y="32"/>
                  </a:cubicBezTo>
                  <a:cubicBezTo>
                    <a:pt x="14" y="32"/>
                    <a:pt x="14" y="32"/>
                    <a:pt x="14" y="32"/>
                  </a:cubicBezTo>
                  <a:cubicBezTo>
                    <a:pt x="17" y="32"/>
                    <a:pt x="19" y="30"/>
                    <a:pt x="19" y="27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19" y="3"/>
                    <a:pt x="17" y="0"/>
                    <a:pt x="14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22"/>
                    <a:pt x="7" y="22"/>
                    <a:pt x="7" y="22"/>
                  </a:cubicBezTo>
                  <a:lnTo>
                    <a:pt x="0" y="22"/>
                  </a:lnTo>
                  <a:close/>
                </a:path>
              </a:pathLst>
            </a:custGeom>
            <a:solidFill>
              <a:srgbClr val="4971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79" name="Freeform 529"/>
            <p:cNvSpPr>
              <a:spLocks/>
            </p:cNvSpPr>
            <p:nvPr/>
          </p:nvSpPr>
          <p:spPr bwMode="auto">
            <a:xfrm>
              <a:off x="15308738" y="2521210"/>
              <a:ext cx="328167" cy="206676"/>
            </a:xfrm>
            <a:custGeom>
              <a:avLst/>
              <a:gdLst>
                <a:gd name="T0" fmla="*/ 0 w 30"/>
                <a:gd name="T1" fmla="*/ 0 h 19"/>
                <a:gd name="T2" fmla="*/ 10 w 30"/>
                <a:gd name="T3" fmla="*/ 9 h 19"/>
                <a:gd name="T4" fmla="*/ 13 w 30"/>
                <a:gd name="T5" fmla="*/ 9 h 19"/>
                <a:gd name="T6" fmla="*/ 13 w 30"/>
                <a:gd name="T7" fmla="*/ 15 h 19"/>
                <a:gd name="T8" fmla="*/ 9 w 30"/>
                <a:gd name="T9" fmla="*/ 15 h 19"/>
                <a:gd name="T10" fmla="*/ 9 w 30"/>
                <a:gd name="T11" fmla="*/ 19 h 19"/>
                <a:gd name="T12" fmla="*/ 21 w 30"/>
                <a:gd name="T13" fmla="*/ 19 h 19"/>
                <a:gd name="T14" fmla="*/ 21 w 30"/>
                <a:gd name="T15" fmla="*/ 15 h 19"/>
                <a:gd name="T16" fmla="*/ 17 w 30"/>
                <a:gd name="T17" fmla="*/ 15 h 19"/>
                <a:gd name="T18" fmla="*/ 17 w 30"/>
                <a:gd name="T19" fmla="*/ 9 h 19"/>
                <a:gd name="T20" fmla="*/ 20 w 30"/>
                <a:gd name="T21" fmla="*/ 9 h 19"/>
                <a:gd name="T22" fmla="*/ 30 w 30"/>
                <a:gd name="T23" fmla="*/ 0 h 19"/>
                <a:gd name="T24" fmla="*/ 26 w 30"/>
                <a:gd name="T25" fmla="*/ 0 h 19"/>
                <a:gd name="T26" fmla="*/ 20 w 30"/>
                <a:gd name="T27" fmla="*/ 5 h 19"/>
                <a:gd name="T28" fmla="*/ 10 w 30"/>
                <a:gd name="T29" fmla="*/ 5 h 19"/>
                <a:gd name="T30" fmla="*/ 4 w 30"/>
                <a:gd name="T31" fmla="*/ 0 h 19"/>
                <a:gd name="T32" fmla="*/ 0 w 30"/>
                <a:gd name="T33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0" h="19">
                  <a:moveTo>
                    <a:pt x="0" y="0"/>
                  </a:moveTo>
                  <a:cubicBezTo>
                    <a:pt x="1" y="5"/>
                    <a:pt x="5" y="9"/>
                    <a:pt x="10" y="9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21" y="15"/>
                    <a:pt x="21" y="15"/>
                    <a:pt x="21" y="15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25" y="9"/>
                    <a:pt x="29" y="5"/>
                    <a:pt x="30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5" y="2"/>
                    <a:pt x="23" y="5"/>
                    <a:pt x="20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7" y="5"/>
                    <a:pt x="4" y="2"/>
                    <a:pt x="4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4971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80" name="Freeform 530"/>
            <p:cNvSpPr>
              <a:spLocks noEditPoints="1"/>
            </p:cNvSpPr>
            <p:nvPr/>
          </p:nvSpPr>
          <p:spPr bwMode="auto">
            <a:xfrm>
              <a:off x="19656932" y="3223301"/>
              <a:ext cx="668486" cy="337370"/>
            </a:xfrm>
            <a:custGeom>
              <a:avLst/>
              <a:gdLst>
                <a:gd name="T0" fmla="*/ 53 w 61"/>
                <a:gd name="T1" fmla="*/ 22 h 31"/>
                <a:gd name="T2" fmla="*/ 61 w 61"/>
                <a:gd name="T3" fmla="*/ 11 h 31"/>
                <a:gd name="T4" fmla="*/ 53 w 61"/>
                <a:gd name="T5" fmla="*/ 1 h 31"/>
                <a:gd name="T6" fmla="*/ 53 w 61"/>
                <a:gd name="T7" fmla="*/ 5 h 31"/>
                <a:gd name="T8" fmla="*/ 57 w 61"/>
                <a:gd name="T9" fmla="*/ 11 h 31"/>
                <a:gd name="T10" fmla="*/ 53 w 61"/>
                <a:gd name="T11" fmla="*/ 17 h 31"/>
                <a:gd name="T12" fmla="*/ 53 w 61"/>
                <a:gd name="T13" fmla="*/ 22 h 31"/>
                <a:gd name="T14" fmla="*/ 26 w 61"/>
                <a:gd name="T15" fmla="*/ 31 h 31"/>
                <a:gd name="T16" fmla="*/ 46 w 61"/>
                <a:gd name="T17" fmla="*/ 21 h 31"/>
                <a:gd name="T18" fmla="*/ 51 w 61"/>
                <a:gd name="T19" fmla="*/ 22 h 31"/>
                <a:gd name="T20" fmla="*/ 53 w 61"/>
                <a:gd name="T21" fmla="*/ 22 h 31"/>
                <a:gd name="T22" fmla="*/ 53 w 61"/>
                <a:gd name="T23" fmla="*/ 17 h 31"/>
                <a:gd name="T24" fmla="*/ 51 w 61"/>
                <a:gd name="T25" fmla="*/ 17 h 31"/>
                <a:gd name="T26" fmla="*/ 49 w 61"/>
                <a:gd name="T27" fmla="*/ 17 h 31"/>
                <a:gd name="T28" fmla="*/ 52 w 61"/>
                <a:gd name="T29" fmla="*/ 5 h 31"/>
                <a:gd name="T30" fmla="*/ 52 w 61"/>
                <a:gd name="T31" fmla="*/ 5 h 31"/>
                <a:gd name="T32" fmla="*/ 52 w 61"/>
                <a:gd name="T33" fmla="*/ 5 h 31"/>
                <a:gd name="T34" fmla="*/ 53 w 61"/>
                <a:gd name="T35" fmla="*/ 5 h 31"/>
                <a:gd name="T36" fmla="*/ 53 w 61"/>
                <a:gd name="T37" fmla="*/ 1 h 31"/>
                <a:gd name="T38" fmla="*/ 51 w 61"/>
                <a:gd name="T39" fmla="*/ 0 h 31"/>
                <a:gd name="T40" fmla="*/ 51 w 61"/>
                <a:gd name="T41" fmla="*/ 0 h 31"/>
                <a:gd name="T42" fmla="*/ 1 w 61"/>
                <a:gd name="T43" fmla="*/ 0 h 31"/>
                <a:gd name="T44" fmla="*/ 0 w 61"/>
                <a:gd name="T45" fmla="*/ 5 h 31"/>
                <a:gd name="T46" fmla="*/ 26 w 61"/>
                <a:gd name="T47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1" h="31">
                  <a:moveTo>
                    <a:pt x="53" y="22"/>
                  </a:moveTo>
                  <a:cubicBezTo>
                    <a:pt x="58" y="21"/>
                    <a:pt x="61" y="16"/>
                    <a:pt x="61" y="11"/>
                  </a:cubicBezTo>
                  <a:cubicBezTo>
                    <a:pt x="61" y="6"/>
                    <a:pt x="58" y="1"/>
                    <a:pt x="53" y="1"/>
                  </a:cubicBezTo>
                  <a:cubicBezTo>
                    <a:pt x="53" y="5"/>
                    <a:pt x="53" y="5"/>
                    <a:pt x="53" y="5"/>
                  </a:cubicBezTo>
                  <a:cubicBezTo>
                    <a:pt x="55" y="6"/>
                    <a:pt x="57" y="8"/>
                    <a:pt x="57" y="11"/>
                  </a:cubicBezTo>
                  <a:cubicBezTo>
                    <a:pt x="57" y="14"/>
                    <a:pt x="55" y="16"/>
                    <a:pt x="53" y="17"/>
                  </a:cubicBezTo>
                  <a:lnTo>
                    <a:pt x="53" y="22"/>
                  </a:lnTo>
                  <a:close/>
                  <a:moveTo>
                    <a:pt x="26" y="31"/>
                  </a:moveTo>
                  <a:cubicBezTo>
                    <a:pt x="34" y="31"/>
                    <a:pt x="41" y="27"/>
                    <a:pt x="46" y="21"/>
                  </a:cubicBezTo>
                  <a:cubicBezTo>
                    <a:pt x="47" y="22"/>
                    <a:pt x="49" y="22"/>
                    <a:pt x="51" y="22"/>
                  </a:cubicBezTo>
                  <a:cubicBezTo>
                    <a:pt x="51" y="22"/>
                    <a:pt x="52" y="22"/>
                    <a:pt x="53" y="22"/>
                  </a:cubicBezTo>
                  <a:cubicBezTo>
                    <a:pt x="53" y="17"/>
                    <a:pt x="53" y="17"/>
                    <a:pt x="53" y="17"/>
                  </a:cubicBezTo>
                  <a:cubicBezTo>
                    <a:pt x="52" y="17"/>
                    <a:pt x="51" y="17"/>
                    <a:pt x="51" y="17"/>
                  </a:cubicBezTo>
                  <a:cubicBezTo>
                    <a:pt x="50" y="17"/>
                    <a:pt x="49" y="17"/>
                    <a:pt x="49" y="17"/>
                  </a:cubicBezTo>
                  <a:cubicBezTo>
                    <a:pt x="51" y="13"/>
                    <a:pt x="52" y="9"/>
                    <a:pt x="52" y="5"/>
                  </a:cubicBezTo>
                  <a:cubicBezTo>
                    <a:pt x="52" y="5"/>
                    <a:pt x="52" y="5"/>
                    <a:pt x="52" y="5"/>
                  </a:cubicBezTo>
                  <a:cubicBezTo>
                    <a:pt x="52" y="5"/>
                    <a:pt x="52" y="5"/>
                    <a:pt x="52" y="5"/>
                  </a:cubicBezTo>
                  <a:cubicBezTo>
                    <a:pt x="52" y="5"/>
                    <a:pt x="52" y="5"/>
                    <a:pt x="53" y="5"/>
                  </a:cubicBezTo>
                  <a:cubicBezTo>
                    <a:pt x="53" y="1"/>
                    <a:pt x="53" y="1"/>
                    <a:pt x="53" y="1"/>
                  </a:cubicBezTo>
                  <a:cubicBezTo>
                    <a:pt x="52" y="0"/>
                    <a:pt x="52" y="0"/>
                    <a:pt x="51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2"/>
                    <a:pt x="0" y="3"/>
                    <a:pt x="0" y="5"/>
                  </a:cubicBezTo>
                  <a:cubicBezTo>
                    <a:pt x="0" y="19"/>
                    <a:pt x="12" y="31"/>
                    <a:pt x="26" y="31"/>
                  </a:cubicBezTo>
                  <a:close/>
                </a:path>
              </a:pathLst>
            </a:custGeom>
            <a:solidFill>
              <a:srgbClr val="4971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81" name="Rectangle 531"/>
            <p:cNvSpPr>
              <a:spLocks noChangeArrowheads="1"/>
            </p:cNvSpPr>
            <p:nvPr/>
          </p:nvSpPr>
          <p:spPr bwMode="auto">
            <a:xfrm>
              <a:off x="19656932" y="3584985"/>
              <a:ext cx="613790" cy="54707"/>
            </a:xfrm>
            <a:prstGeom prst="rect">
              <a:avLst/>
            </a:prstGeom>
            <a:solidFill>
              <a:srgbClr val="4971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82" name="Freeform 532"/>
            <p:cNvSpPr>
              <a:spLocks/>
            </p:cNvSpPr>
            <p:nvPr/>
          </p:nvSpPr>
          <p:spPr bwMode="auto">
            <a:xfrm>
              <a:off x="19799744" y="2925445"/>
              <a:ext cx="109389" cy="285700"/>
            </a:xfrm>
            <a:custGeom>
              <a:avLst/>
              <a:gdLst>
                <a:gd name="T0" fmla="*/ 3 w 10"/>
                <a:gd name="T1" fmla="*/ 19 h 26"/>
                <a:gd name="T2" fmla="*/ 5 w 10"/>
                <a:gd name="T3" fmla="*/ 25 h 26"/>
                <a:gd name="T4" fmla="*/ 9 w 10"/>
                <a:gd name="T5" fmla="*/ 16 h 26"/>
                <a:gd name="T6" fmla="*/ 7 w 10"/>
                <a:gd name="T7" fmla="*/ 11 h 26"/>
                <a:gd name="T8" fmla="*/ 6 w 10"/>
                <a:gd name="T9" fmla="*/ 7 h 26"/>
                <a:gd name="T10" fmla="*/ 4 w 10"/>
                <a:gd name="T11" fmla="*/ 2 h 26"/>
                <a:gd name="T12" fmla="*/ 1 w 10"/>
                <a:gd name="T13" fmla="*/ 11 h 26"/>
                <a:gd name="T14" fmla="*/ 3 w 10"/>
                <a:gd name="T15" fmla="*/ 19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26">
                  <a:moveTo>
                    <a:pt x="3" y="19"/>
                  </a:moveTo>
                  <a:cubicBezTo>
                    <a:pt x="0" y="21"/>
                    <a:pt x="2" y="26"/>
                    <a:pt x="5" y="25"/>
                  </a:cubicBezTo>
                  <a:cubicBezTo>
                    <a:pt x="9" y="23"/>
                    <a:pt x="10" y="19"/>
                    <a:pt x="9" y="16"/>
                  </a:cubicBezTo>
                  <a:cubicBezTo>
                    <a:pt x="9" y="14"/>
                    <a:pt x="7" y="12"/>
                    <a:pt x="7" y="11"/>
                  </a:cubicBezTo>
                  <a:cubicBezTo>
                    <a:pt x="6" y="10"/>
                    <a:pt x="5" y="7"/>
                    <a:pt x="6" y="7"/>
                  </a:cubicBezTo>
                  <a:cubicBezTo>
                    <a:pt x="9" y="5"/>
                    <a:pt x="7" y="0"/>
                    <a:pt x="4" y="2"/>
                  </a:cubicBezTo>
                  <a:cubicBezTo>
                    <a:pt x="1" y="4"/>
                    <a:pt x="0" y="8"/>
                    <a:pt x="1" y="11"/>
                  </a:cubicBezTo>
                  <a:cubicBezTo>
                    <a:pt x="1" y="12"/>
                    <a:pt x="6" y="19"/>
                    <a:pt x="3" y="19"/>
                  </a:cubicBezTo>
                  <a:close/>
                </a:path>
              </a:pathLst>
            </a:custGeom>
            <a:solidFill>
              <a:srgbClr val="4971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83" name="Freeform 533"/>
            <p:cNvSpPr>
              <a:spLocks/>
            </p:cNvSpPr>
            <p:nvPr/>
          </p:nvSpPr>
          <p:spPr bwMode="auto">
            <a:xfrm>
              <a:off x="19951673" y="2925445"/>
              <a:ext cx="109389" cy="285700"/>
            </a:xfrm>
            <a:custGeom>
              <a:avLst/>
              <a:gdLst>
                <a:gd name="T0" fmla="*/ 4 w 10"/>
                <a:gd name="T1" fmla="*/ 19 h 26"/>
                <a:gd name="T2" fmla="*/ 5 w 10"/>
                <a:gd name="T3" fmla="*/ 25 h 26"/>
                <a:gd name="T4" fmla="*/ 9 w 10"/>
                <a:gd name="T5" fmla="*/ 16 h 26"/>
                <a:gd name="T6" fmla="*/ 7 w 10"/>
                <a:gd name="T7" fmla="*/ 11 h 26"/>
                <a:gd name="T8" fmla="*/ 7 w 10"/>
                <a:gd name="T9" fmla="*/ 7 h 26"/>
                <a:gd name="T10" fmla="*/ 4 w 10"/>
                <a:gd name="T11" fmla="*/ 2 h 26"/>
                <a:gd name="T12" fmla="*/ 1 w 10"/>
                <a:gd name="T13" fmla="*/ 11 h 26"/>
                <a:gd name="T14" fmla="*/ 4 w 10"/>
                <a:gd name="T15" fmla="*/ 19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26">
                  <a:moveTo>
                    <a:pt x="4" y="19"/>
                  </a:moveTo>
                  <a:cubicBezTo>
                    <a:pt x="1" y="21"/>
                    <a:pt x="2" y="26"/>
                    <a:pt x="5" y="25"/>
                  </a:cubicBezTo>
                  <a:cubicBezTo>
                    <a:pt x="9" y="23"/>
                    <a:pt x="10" y="19"/>
                    <a:pt x="9" y="16"/>
                  </a:cubicBezTo>
                  <a:cubicBezTo>
                    <a:pt x="9" y="14"/>
                    <a:pt x="8" y="12"/>
                    <a:pt x="7" y="11"/>
                  </a:cubicBezTo>
                  <a:cubicBezTo>
                    <a:pt x="6" y="10"/>
                    <a:pt x="5" y="7"/>
                    <a:pt x="7" y="7"/>
                  </a:cubicBezTo>
                  <a:cubicBezTo>
                    <a:pt x="10" y="5"/>
                    <a:pt x="7" y="0"/>
                    <a:pt x="4" y="2"/>
                  </a:cubicBezTo>
                  <a:cubicBezTo>
                    <a:pt x="1" y="4"/>
                    <a:pt x="0" y="8"/>
                    <a:pt x="1" y="11"/>
                  </a:cubicBezTo>
                  <a:cubicBezTo>
                    <a:pt x="2" y="12"/>
                    <a:pt x="6" y="19"/>
                    <a:pt x="4" y="19"/>
                  </a:cubicBezTo>
                  <a:close/>
                </a:path>
              </a:pathLst>
            </a:custGeom>
            <a:solidFill>
              <a:srgbClr val="4971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84" name="Freeform 534"/>
            <p:cNvSpPr>
              <a:spLocks noEditPoints="1"/>
            </p:cNvSpPr>
            <p:nvPr/>
          </p:nvSpPr>
          <p:spPr bwMode="auto">
            <a:xfrm>
              <a:off x="18231842" y="1831274"/>
              <a:ext cx="546942" cy="547084"/>
            </a:xfrm>
            <a:custGeom>
              <a:avLst/>
              <a:gdLst>
                <a:gd name="T0" fmla="*/ 25 w 50"/>
                <a:gd name="T1" fmla="*/ 47 h 50"/>
                <a:gd name="T2" fmla="*/ 29 w 50"/>
                <a:gd name="T3" fmla="*/ 46 h 50"/>
                <a:gd name="T4" fmla="*/ 30 w 50"/>
                <a:gd name="T5" fmla="*/ 50 h 50"/>
                <a:gd name="T6" fmla="*/ 39 w 50"/>
                <a:gd name="T7" fmla="*/ 46 h 50"/>
                <a:gd name="T8" fmla="*/ 38 w 50"/>
                <a:gd name="T9" fmla="*/ 43 h 50"/>
                <a:gd name="T10" fmla="*/ 43 w 50"/>
                <a:gd name="T11" fmla="*/ 37 h 50"/>
                <a:gd name="T12" fmla="*/ 46 w 50"/>
                <a:gd name="T13" fmla="*/ 39 h 50"/>
                <a:gd name="T14" fmla="*/ 50 w 50"/>
                <a:gd name="T15" fmla="*/ 30 h 50"/>
                <a:gd name="T16" fmla="*/ 46 w 50"/>
                <a:gd name="T17" fmla="*/ 29 h 50"/>
                <a:gd name="T18" fmla="*/ 46 w 50"/>
                <a:gd name="T19" fmla="*/ 21 h 50"/>
                <a:gd name="T20" fmla="*/ 50 w 50"/>
                <a:gd name="T21" fmla="*/ 20 h 50"/>
                <a:gd name="T22" fmla="*/ 46 w 50"/>
                <a:gd name="T23" fmla="*/ 11 h 50"/>
                <a:gd name="T24" fmla="*/ 43 w 50"/>
                <a:gd name="T25" fmla="*/ 12 h 50"/>
                <a:gd name="T26" fmla="*/ 37 w 50"/>
                <a:gd name="T27" fmla="*/ 7 h 50"/>
                <a:gd name="T28" fmla="*/ 39 w 50"/>
                <a:gd name="T29" fmla="*/ 4 h 50"/>
                <a:gd name="T30" fmla="*/ 30 w 50"/>
                <a:gd name="T31" fmla="*/ 0 h 50"/>
                <a:gd name="T32" fmla="*/ 29 w 50"/>
                <a:gd name="T33" fmla="*/ 4 h 50"/>
                <a:gd name="T34" fmla="*/ 25 w 50"/>
                <a:gd name="T35" fmla="*/ 3 h 50"/>
                <a:gd name="T36" fmla="*/ 25 w 50"/>
                <a:gd name="T37" fmla="*/ 10 h 50"/>
                <a:gd name="T38" fmla="*/ 38 w 50"/>
                <a:gd name="T39" fmla="*/ 19 h 50"/>
                <a:gd name="T40" fmla="*/ 31 w 50"/>
                <a:gd name="T41" fmla="*/ 38 h 50"/>
                <a:gd name="T42" fmla="*/ 25 w 50"/>
                <a:gd name="T43" fmla="*/ 40 h 50"/>
                <a:gd name="T44" fmla="*/ 25 w 50"/>
                <a:gd name="T45" fmla="*/ 40 h 50"/>
                <a:gd name="T46" fmla="*/ 25 w 50"/>
                <a:gd name="T47" fmla="*/ 47 h 50"/>
                <a:gd name="T48" fmla="*/ 4 w 50"/>
                <a:gd name="T49" fmla="*/ 29 h 50"/>
                <a:gd name="T50" fmla="*/ 0 w 50"/>
                <a:gd name="T51" fmla="*/ 31 h 50"/>
                <a:gd name="T52" fmla="*/ 4 w 50"/>
                <a:gd name="T53" fmla="*/ 39 h 50"/>
                <a:gd name="T54" fmla="*/ 7 w 50"/>
                <a:gd name="T55" fmla="*/ 38 h 50"/>
                <a:gd name="T56" fmla="*/ 13 w 50"/>
                <a:gd name="T57" fmla="*/ 43 h 50"/>
                <a:gd name="T58" fmla="*/ 11 w 50"/>
                <a:gd name="T59" fmla="*/ 46 h 50"/>
                <a:gd name="T60" fmla="*/ 20 w 50"/>
                <a:gd name="T61" fmla="*/ 50 h 50"/>
                <a:gd name="T62" fmla="*/ 21 w 50"/>
                <a:gd name="T63" fmla="*/ 46 h 50"/>
                <a:gd name="T64" fmla="*/ 25 w 50"/>
                <a:gd name="T65" fmla="*/ 47 h 50"/>
                <a:gd name="T66" fmla="*/ 25 w 50"/>
                <a:gd name="T67" fmla="*/ 40 h 50"/>
                <a:gd name="T68" fmla="*/ 12 w 50"/>
                <a:gd name="T69" fmla="*/ 31 h 50"/>
                <a:gd name="T70" fmla="*/ 19 w 50"/>
                <a:gd name="T71" fmla="*/ 12 h 50"/>
                <a:gd name="T72" fmla="*/ 19 w 50"/>
                <a:gd name="T73" fmla="*/ 12 h 50"/>
                <a:gd name="T74" fmla="*/ 25 w 50"/>
                <a:gd name="T75" fmla="*/ 10 h 50"/>
                <a:gd name="T76" fmla="*/ 25 w 50"/>
                <a:gd name="T77" fmla="*/ 10 h 50"/>
                <a:gd name="T78" fmla="*/ 25 w 50"/>
                <a:gd name="T79" fmla="*/ 3 h 50"/>
                <a:gd name="T80" fmla="*/ 21 w 50"/>
                <a:gd name="T81" fmla="*/ 4 h 50"/>
                <a:gd name="T82" fmla="*/ 19 w 50"/>
                <a:gd name="T83" fmla="*/ 0 h 50"/>
                <a:gd name="T84" fmla="*/ 11 w 50"/>
                <a:gd name="T85" fmla="*/ 4 h 50"/>
                <a:gd name="T86" fmla="*/ 12 w 50"/>
                <a:gd name="T87" fmla="*/ 7 h 50"/>
                <a:gd name="T88" fmla="*/ 7 w 50"/>
                <a:gd name="T89" fmla="*/ 13 h 50"/>
                <a:gd name="T90" fmla="*/ 4 w 50"/>
                <a:gd name="T91" fmla="*/ 11 h 50"/>
                <a:gd name="T92" fmla="*/ 0 w 50"/>
                <a:gd name="T93" fmla="*/ 20 h 50"/>
                <a:gd name="T94" fmla="*/ 4 w 50"/>
                <a:gd name="T95" fmla="*/ 21 h 50"/>
                <a:gd name="T96" fmla="*/ 4 w 50"/>
                <a:gd name="T97" fmla="*/ 29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50" h="50">
                  <a:moveTo>
                    <a:pt x="25" y="47"/>
                  </a:moveTo>
                  <a:cubicBezTo>
                    <a:pt x="26" y="47"/>
                    <a:pt x="28" y="47"/>
                    <a:pt x="29" y="46"/>
                  </a:cubicBezTo>
                  <a:cubicBezTo>
                    <a:pt x="30" y="50"/>
                    <a:pt x="30" y="50"/>
                    <a:pt x="30" y="50"/>
                  </a:cubicBezTo>
                  <a:cubicBezTo>
                    <a:pt x="39" y="46"/>
                    <a:pt x="39" y="46"/>
                    <a:pt x="39" y="46"/>
                  </a:cubicBezTo>
                  <a:cubicBezTo>
                    <a:pt x="38" y="43"/>
                    <a:pt x="38" y="43"/>
                    <a:pt x="38" y="43"/>
                  </a:cubicBezTo>
                  <a:cubicBezTo>
                    <a:pt x="40" y="41"/>
                    <a:pt x="41" y="39"/>
                    <a:pt x="43" y="37"/>
                  </a:cubicBezTo>
                  <a:cubicBezTo>
                    <a:pt x="46" y="39"/>
                    <a:pt x="46" y="39"/>
                    <a:pt x="46" y="39"/>
                  </a:cubicBezTo>
                  <a:cubicBezTo>
                    <a:pt x="50" y="30"/>
                    <a:pt x="50" y="30"/>
                    <a:pt x="50" y="30"/>
                  </a:cubicBezTo>
                  <a:cubicBezTo>
                    <a:pt x="46" y="29"/>
                    <a:pt x="46" y="29"/>
                    <a:pt x="46" y="29"/>
                  </a:cubicBezTo>
                  <a:cubicBezTo>
                    <a:pt x="47" y="26"/>
                    <a:pt x="47" y="24"/>
                    <a:pt x="46" y="21"/>
                  </a:cubicBezTo>
                  <a:cubicBezTo>
                    <a:pt x="50" y="20"/>
                    <a:pt x="50" y="20"/>
                    <a:pt x="50" y="20"/>
                  </a:cubicBezTo>
                  <a:cubicBezTo>
                    <a:pt x="46" y="11"/>
                    <a:pt x="46" y="11"/>
                    <a:pt x="46" y="11"/>
                  </a:cubicBezTo>
                  <a:cubicBezTo>
                    <a:pt x="43" y="12"/>
                    <a:pt x="43" y="12"/>
                    <a:pt x="43" y="12"/>
                  </a:cubicBezTo>
                  <a:cubicBezTo>
                    <a:pt x="41" y="10"/>
                    <a:pt x="39" y="9"/>
                    <a:pt x="37" y="7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29" y="4"/>
                    <a:pt x="29" y="4"/>
                    <a:pt x="29" y="4"/>
                  </a:cubicBezTo>
                  <a:cubicBezTo>
                    <a:pt x="27" y="3"/>
                    <a:pt x="26" y="3"/>
                    <a:pt x="25" y="3"/>
                  </a:cubicBezTo>
                  <a:cubicBezTo>
                    <a:pt x="25" y="10"/>
                    <a:pt x="25" y="10"/>
                    <a:pt x="25" y="10"/>
                  </a:cubicBezTo>
                  <a:cubicBezTo>
                    <a:pt x="31" y="10"/>
                    <a:pt x="36" y="14"/>
                    <a:pt x="38" y="19"/>
                  </a:cubicBezTo>
                  <a:cubicBezTo>
                    <a:pt x="42" y="27"/>
                    <a:pt x="38" y="35"/>
                    <a:pt x="31" y="38"/>
                  </a:cubicBezTo>
                  <a:cubicBezTo>
                    <a:pt x="29" y="39"/>
                    <a:pt x="27" y="40"/>
                    <a:pt x="25" y="40"/>
                  </a:cubicBezTo>
                  <a:cubicBezTo>
                    <a:pt x="25" y="40"/>
                    <a:pt x="25" y="40"/>
                    <a:pt x="25" y="40"/>
                  </a:cubicBezTo>
                  <a:lnTo>
                    <a:pt x="25" y="47"/>
                  </a:lnTo>
                  <a:close/>
                  <a:moveTo>
                    <a:pt x="4" y="29"/>
                  </a:moveTo>
                  <a:cubicBezTo>
                    <a:pt x="0" y="31"/>
                    <a:pt x="0" y="31"/>
                    <a:pt x="0" y="31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9" y="40"/>
                    <a:pt x="11" y="42"/>
                    <a:pt x="13" y="43"/>
                  </a:cubicBezTo>
                  <a:cubicBezTo>
                    <a:pt x="11" y="46"/>
                    <a:pt x="11" y="46"/>
                    <a:pt x="11" y="46"/>
                  </a:cubicBezTo>
                  <a:cubicBezTo>
                    <a:pt x="20" y="50"/>
                    <a:pt x="20" y="50"/>
                    <a:pt x="20" y="50"/>
                  </a:cubicBezTo>
                  <a:cubicBezTo>
                    <a:pt x="21" y="46"/>
                    <a:pt x="21" y="46"/>
                    <a:pt x="21" y="46"/>
                  </a:cubicBezTo>
                  <a:cubicBezTo>
                    <a:pt x="23" y="47"/>
                    <a:pt x="24" y="47"/>
                    <a:pt x="25" y="47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19" y="40"/>
                    <a:pt x="14" y="36"/>
                    <a:pt x="12" y="31"/>
                  </a:cubicBezTo>
                  <a:cubicBezTo>
                    <a:pt x="8" y="23"/>
                    <a:pt x="12" y="15"/>
                    <a:pt x="19" y="12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21" y="11"/>
                    <a:pt x="23" y="10"/>
                    <a:pt x="25" y="10"/>
                  </a:cubicBezTo>
                  <a:cubicBezTo>
                    <a:pt x="25" y="10"/>
                    <a:pt x="25" y="10"/>
                    <a:pt x="25" y="10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4" y="3"/>
                    <a:pt x="22" y="3"/>
                    <a:pt x="21" y="4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0" y="9"/>
                    <a:pt x="8" y="11"/>
                    <a:pt x="7" y="13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3" y="24"/>
                    <a:pt x="3" y="27"/>
                    <a:pt x="4" y="29"/>
                  </a:cubicBezTo>
                  <a:close/>
                </a:path>
              </a:pathLst>
            </a:custGeom>
            <a:solidFill>
              <a:srgbClr val="4971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85" name="Freeform 535"/>
            <p:cNvSpPr>
              <a:spLocks/>
            </p:cNvSpPr>
            <p:nvPr/>
          </p:nvSpPr>
          <p:spPr bwMode="auto">
            <a:xfrm>
              <a:off x="16666980" y="5818917"/>
              <a:ext cx="559097" cy="568360"/>
            </a:xfrm>
            <a:custGeom>
              <a:avLst/>
              <a:gdLst>
                <a:gd name="T0" fmla="*/ 38 w 51"/>
                <a:gd name="T1" fmla="*/ 52 h 52"/>
                <a:gd name="T2" fmla="*/ 35 w 51"/>
                <a:gd name="T3" fmla="*/ 52 h 52"/>
                <a:gd name="T4" fmla="*/ 34 w 51"/>
                <a:gd name="T5" fmla="*/ 51 h 52"/>
                <a:gd name="T6" fmla="*/ 30 w 51"/>
                <a:gd name="T7" fmla="*/ 49 h 52"/>
                <a:gd name="T8" fmla="*/ 12 w 51"/>
                <a:gd name="T9" fmla="*/ 49 h 52"/>
                <a:gd name="T10" fmla="*/ 8 w 51"/>
                <a:gd name="T11" fmla="*/ 47 h 52"/>
                <a:gd name="T12" fmla="*/ 1 w 51"/>
                <a:gd name="T13" fmla="*/ 25 h 52"/>
                <a:gd name="T14" fmla="*/ 4 w 51"/>
                <a:gd name="T15" fmla="*/ 20 h 52"/>
                <a:gd name="T16" fmla="*/ 20 w 51"/>
                <a:gd name="T17" fmla="*/ 20 h 52"/>
                <a:gd name="T18" fmla="*/ 19 w 51"/>
                <a:gd name="T19" fmla="*/ 15 h 52"/>
                <a:gd name="T20" fmla="*/ 16 w 51"/>
                <a:gd name="T21" fmla="*/ 7 h 52"/>
                <a:gd name="T22" fmla="*/ 18 w 51"/>
                <a:gd name="T23" fmla="*/ 3 h 52"/>
                <a:gd name="T24" fmla="*/ 24 w 51"/>
                <a:gd name="T25" fmla="*/ 3 h 52"/>
                <a:gd name="T26" fmla="*/ 28 w 51"/>
                <a:gd name="T27" fmla="*/ 13 h 52"/>
                <a:gd name="T28" fmla="*/ 38 w 51"/>
                <a:gd name="T29" fmla="*/ 25 h 52"/>
                <a:gd name="T30" fmla="*/ 40 w 51"/>
                <a:gd name="T31" fmla="*/ 27 h 52"/>
                <a:gd name="T32" fmla="*/ 50 w 51"/>
                <a:gd name="T33" fmla="*/ 37 h 52"/>
                <a:gd name="T34" fmla="*/ 50 w 51"/>
                <a:gd name="T35" fmla="*/ 40 h 52"/>
                <a:gd name="T36" fmla="*/ 38 w 51"/>
                <a:gd name="T37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1" h="52">
                  <a:moveTo>
                    <a:pt x="38" y="52"/>
                  </a:moveTo>
                  <a:cubicBezTo>
                    <a:pt x="37" y="52"/>
                    <a:pt x="36" y="52"/>
                    <a:pt x="35" y="52"/>
                  </a:cubicBezTo>
                  <a:cubicBezTo>
                    <a:pt x="34" y="51"/>
                    <a:pt x="34" y="51"/>
                    <a:pt x="34" y="51"/>
                  </a:cubicBezTo>
                  <a:cubicBezTo>
                    <a:pt x="33" y="50"/>
                    <a:pt x="31" y="49"/>
                    <a:pt x="30" y="49"/>
                  </a:cubicBezTo>
                  <a:cubicBezTo>
                    <a:pt x="12" y="49"/>
                    <a:pt x="12" y="49"/>
                    <a:pt x="12" y="49"/>
                  </a:cubicBezTo>
                  <a:cubicBezTo>
                    <a:pt x="10" y="49"/>
                    <a:pt x="9" y="48"/>
                    <a:pt x="8" y="47"/>
                  </a:cubicBezTo>
                  <a:cubicBezTo>
                    <a:pt x="1" y="25"/>
                    <a:pt x="1" y="25"/>
                    <a:pt x="1" y="25"/>
                  </a:cubicBezTo>
                  <a:cubicBezTo>
                    <a:pt x="0" y="22"/>
                    <a:pt x="1" y="20"/>
                    <a:pt x="4" y="20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20" y="18"/>
                    <a:pt x="20" y="16"/>
                    <a:pt x="19" y="15"/>
                  </a:cubicBezTo>
                  <a:cubicBezTo>
                    <a:pt x="18" y="14"/>
                    <a:pt x="16" y="11"/>
                    <a:pt x="16" y="7"/>
                  </a:cubicBezTo>
                  <a:cubicBezTo>
                    <a:pt x="16" y="6"/>
                    <a:pt x="17" y="4"/>
                    <a:pt x="18" y="3"/>
                  </a:cubicBezTo>
                  <a:cubicBezTo>
                    <a:pt x="20" y="0"/>
                    <a:pt x="24" y="0"/>
                    <a:pt x="24" y="3"/>
                  </a:cubicBezTo>
                  <a:cubicBezTo>
                    <a:pt x="24" y="6"/>
                    <a:pt x="22" y="10"/>
                    <a:pt x="28" y="13"/>
                  </a:cubicBezTo>
                  <a:cubicBezTo>
                    <a:pt x="34" y="17"/>
                    <a:pt x="38" y="25"/>
                    <a:pt x="38" y="25"/>
                  </a:cubicBezTo>
                  <a:cubicBezTo>
                    <a:pt x="38" y="25"/>
                    <a:pt x="39" y="26"/>
                    <a:pt x="40" y="27"/>
                  </a:cubicBezTo>
                  <a:cubicBezTo>
                    <a:pt x="50" y="37"/>
                    <a:pt x="50" y="37"/>
                    <a:pt x="50" y="37"/>
                  </a:cubicBezTo>
                  <a:cubicBezTo>
                    <a:pt x="51" y="38"/>
                    <a:pt x="51" y="39"/>
                    <a:pt x="50" y="40"/>
                  </a:cubicBezTo>
                  <a:lnTo>
                    <a:pt x="38" y="52"/>
                  </a:lnTo>
                  <a:close/>
                </a:path>
              </a:pathLst>
            </a:custGeom>
            <a:solidFill>
              <a:srgbClr val="4971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86" name="Freeform 536"/>
            <p:cNvSpPr>
              <a:spLocks/>
            </p:cNvSpPr>
            <p:nvPr/>
          </p:nvSpPr>
          <p:spPr bwMode="auto">
            <a:xfrm>
              <a:off x="17092378" y="6268742"/>
              <a:ext cx="176237" cy="173245"/>
            </a:xfrm>
            <a:custGeom>
              <a:avLst/>
              <a:gdLst>
                <a:gd name="T0" fmla="*/ 47 w 58"/>
                <a:gd name="T1" fmla="*/ 0 h 57"/>
                <a:gd name="T2" fmla="*/ 0 w 58"/>
                <a:gd name="T3" fmla="*/ 46 h 57"/>
                <a:gd name="T4" fmla="*/ 11 w 58"/>
                <a:gd name="T5" fmla="*/ 57 h 57"/>
                <a:gd name="T6" fmla="*/ 58 w 58"/>
                <a:gd name="T7" fmla="*/ 10 h 57"/>
                <a:gd name="T8" fmla="*/ 47 w 58"/>
                <a:gd name="T9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57">
                  <a:moveTo>
                    <a:pt x="47" y="0"/>
                  </a:moveTo>
                  <a:lnTo>
                    <a:pt x="0" y="46"/>
                  </a:lnTo>
                  <a:lnTo>
                    <a:pt x="11" y="57"/>
                  </a:lnTo>
                  <a:lnTo>
                    <a:pt x="58" y="1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4971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87" name="Oval 558"/>
            <p:cNvSpPr>
              <a:spLocks noChangeArrowheads="1"/>
            </p:cNvSpPr>
            <p:nvPr/>
          </p:nvSpPr>
          <p:spPr bwMode="auto">
            <a:xfrm>
              <a:off x="21264334" y="4329628"/>
              <a:ext cx="88119" cy="85103"/>
            </a:xfrm>
            <a:prstGeom prst="ellipse">
              <a:avLst/>
            </a:prstGeom>
            <a:solidFill>
              <a:srgbClr val="E2E2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88" name="Freeform 603"/>
            <p:cNvSpPr>
              <a:spLocks noEditPoints="1"/>
            </p:cNvSpPr>
            <p:nvPr/>
          </p:nvSpPr>
          <p:spPr bwMode="auto">
            <a:xfrm>
              <a:off x="15354319" y="1150459"/>
              <a:ext cx="185352" cy="188441"/>
            </a:xfrm>
            <a:custGeom>
              <a:avLst/>
              <a:gdLst>
                <a:gd name="T0" fmla="*/ 9 w 17"/>
                <a:gd name="T1" fmla="*/ 17 h 17"/>
                <a:gd name="T2" fmla="*/ 17 w 17"/>
                <a:gd name="T3" fmla="*/ 9 h 17"/>
                <a:gd name="T4" fmla="*/ 9 w 17"/>
                <a:gd name="T5" fmla="*/ 0 h 17"/>
                <a:gd name="T6" fmla="*/ 9 w 17"/>
                <a:gd name="T7" fmla="*/ 3 h 17"/>
                <a:gd name="T8" fmla="*/ 14 w 17"/>
                <a:gd name="T9" fmla="*/ 9 h 17"/>
                <a:gd name="T10" fmla="*/ 9 w 17"/>
                <a:gd name="T11" fmla="*/ 14 h 17"/>
                <a:gd name="T12" fmla="*/ 9 w 17"/>
                <a:gd name="T13" fmla="*/ 17 h 17"/>
                <a:gd name="T14" fmla="*/ 9 w 17"/>
                <a:gd name="T15" fmla="*/ 0 h 17"/>
                <a:gd name="T16" fmla="*/ 0 w 17"/>
                <a:gd name="T17" fmla="*/ 9 h 17"/>
                <a:gd name="T18" fmla="*/ 9 w 17"/>
                <a:gd name="T19" fmla="*/ 17 h 17"/>
                <a:gd name="T20" fmla="*/ 9 w 17"/>
                <a:gd name="T21" fmla="*/ 17 h 17"/>
                <a:gd name="T22" fmla="*/ 9 w 17"/>
                <a:gd name="T23" fmla="*/ 14 h 17"/>
                <a:gd name="T24" fmla="*/ 9 w 17"/>
                <a:gd name="T25" fmla="*/ 14 h 17"/>
                <a:gd name="T26" fmla="*/ 9 w 17"/>
                <a:gd name="T27" fmla="*/ 14 h 17"/>
                <a:gd name="T28" fmla="*/ 3 w 17"/>
                <a:gd name="T29" fmla="*/ 9 h 17"/>
                <a:gd name="T30" fmla="*/ 9 w 17"/>
                <a:gd name="T31" fmla="*/ 3 h 17"/>
                <a:gd name="T32" fmla="*/ 9 w 17"/>
                <a:gd name="T33" fmla="*/ 3 h 17"/>
                <a:gd name="T34" fmla="*/ 9 w 17"/>
                <a:gd name="T3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7" h="17">
                  <a:moveTo>
                    <a:pt x="9" y="17"/>
                  </a:moveTo>
                  <a:cubicBezTo>
                    <a:pt x="13" y="17"/>
                    <a:pt x="17" y="13"/>
                    <a:pt x="17" y="9"/>
                  </a:cubicBezTo>
                  <a:cubicBezTo>
                    <a:pt x="17" y="4"/>
                    <a:pt x="13" y="0"/>
                    <a:pt x="9" y="0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12" y="3"/>
                    <a:pt x="14" y="5"/>
                    <a:pt x="14" y="9"/>
                  </a:cubicBezTo>
                  <a:cubicBezTo>
                    <a:pt x="14" y="12"/>
                    <a:pt x="12" y="14"/>
                    <a:pt x="9" y="14"/>
                  </a:cubicBezTo>
                  <a:lnTo>
                    <a:pt x="9" y="17"/>
                  </a:lnTo>
                  <a:close/>
                  <a:moveTo>
                    <a:pt x="9" y="0"/>
                  </a:moveTo>
                  <a:cubicBezTo>
                    <a:pt x="4" y="0"/>
                    <a:pt x="0" y="4"/>
                    <a:pt x="0" y="9"/>
                  </a:cubicBezTo>
                  <a:cubicBezTo>
                    <a:pt x="0" y="13"/>
                    <a:pt x="4" y="17"/>
                    <a:pt x="9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5" y="14"/>
                    <a:pt x="3" y="12"/>
                    <a:pt x="3" y="9"/>
                  </a:cubicBezTo>
                  <a:cubicBezTo>
                    <a:pt x="3" y="5"/>
                    <a:pt x="5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0"/>
                    <a:pt x="9" y="0"/>
                    <a:pt x="9" y="0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89" name="Freeform 671"/>
            <p:cNvSpPr>
              <a:spLocks/>
            </p:cNvSpPr>
            <p:nvPr/>
          </p:nvSpPr>
          <p:spPr bwMode="auto">
            <a:xfrm>
              <a:off x="15241890" y="6530126"/>
              <a:ext cx="45578" cy="109417"/>
            </a:xfrm>
            <a:custGeom>
              <a:avLst/>
              <a:gdLst>
                <a:gd name="T0" fmla="*/ 1 w 4"/>
                <a:gd name="T1" fmla="*/ 8 h 10"/>
                <a:gd name="T2" fmla="*/ 4 w 4"/>
                <a:gd name="T3" fmla="*/ 3 h 10"/>
                <a:gd name="T4" fmla="*/ 1 w 4"/>
                <a:gd name="T5" fmla="*/ 0 h 10"/>
                <a:gd name="T6" fmla="*/ 1 w 4"/>
                <a:gd name="T7" fmla="*/ 8 h 10"/>
                <a:gd name="T8" fmla="*/ 1 w 4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10">
                  <a:moveTo>
                    <a:pt x="1" y="8"/>
                  </a:moveTo>
                  <a:cubicBezTo>
                    <a:pt x="2" y="6"/>
                    <a:pt x="3" y="5"/>
                    <a:pt x="4" y="3"/>
                  </a:cubicBezTo>
                  <a:cubicBezTo>
                    <a:pt x="3" y="2"/>
                    <a:pt x="2" y="1"/>
                    <a:pt x="1" y="0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10"/>
                    <a:pt x="0" y="10"/>
                    <a:pt x="1" y="8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grpSp>
          <p:nvGrpSpPr>
            <p:cNvPr id="90" name="Group 89"/>
            <p:cNvGrpSpPr/>
            <p:nvPr/>
          </p:nvGrpSpPr>
          <p:grpSpPr>
            <a:xfrm>
              <a:off x="13655757" y="177865"/>
              <a:ext cx="8003589" cy="8072539"/>
              <a:chOff x="2949236" y="972275"/>
              <a:chExt cx="3227736" cy="3254695"/>
            </a:xfrm>
            <a:solidFill>
              <a:schemeClr val="bg1">
                <a:lumMod val="85000"/>
              </a:schemeClr>
            </a:solidFill>
          </p:grpSpPr>
          <p:sp>
            <p:nvSpPr>
              <p:cNvPr id="91" name="Freeform 537"/>
              <p:cNvSpPr>
                <a:spLocks noEditPoints="1"/>
              </p:cNvSpPr>
              <p:nvPr/>
            </p:nvSpPr>
            <p:spPr bwMode="auto">
              <a:xfrm>
                <a:off x="3863394" y="3855671"/>
                <a:ext cx="305128" cy="137246"/>
              </a:xfrm>
              <a:custGeom>
                <a:avLst/>
                <a:gdLst>
                  <a:gd name="T0" fmla="*/ 54 w 69"/>
                  <a:gd name="T1" fmla="*/ 31 h 31"/>
                  <a:gd name="T2" fmla="*/ 69 w 69"/>
                  <a:gd name="T3" fmla="*/ 31 h 31"/>
                  <a:gd name="T4" fmla="*/ 69 w 69"/>
                  <a:gd name="T5" fmla="*/ 12 h 31"/>
                  <a:gd name="T6" fmla="*/ 61 w 69"/>
                  <a:gd name="T7" fmla="*/ 12 h 31"/>
                  <a:gd name="T8" fmla="*/ 61 w 69"/>
                  <a:gd name="T9" fmla="*/ 6 h 31"/>
                  <a:gd name="T10" fmla="*/ 54 w 69"/>
                  <a:gd name="T11" fmla="*/ 3 h 31"/>
                  <a:gd name="T12" fmla="*/ 54 w 69"/>
                  <a:gd name="T13" fmla="*/ 18 h 31"/>
                  <a:gd name="T14" fmla="*/ 60 w 69"/>
                  <a:gd name="T15" fmla="*/ 18 h 31"/>
                  <a:gd name="T16" fmla="*/ 60 w 69"/>
                  <a:gd name="T17" fmla="*/ 26 h 31"/>
                  <a:gd name="T18" fmla="*/ 60 w 69"/>
                  <a:gd name="T19" fmla="*/ 26 h 31"/>
                  <a:gd name="T20" fmla="*/ 54 w 69"/>
                  <a:gd name="T21" fmla="*/ 26 h 31"/>
                  <a:gd name="T22" fmla="*/ 54 w 69"/>
                  <a:gd name="T23" fmla="*/ 31 h 31"/>
                  <a:gd name="T24" fmla="*/ 45 w 69"/>
                  <a:gd name="T25" fmla="*/ 0 h 31"/>
                  <a:gd name="T26" fmla="*/ 45 w 69"/>
                  <a:gd name="T27" fmla="*/ 12 h 31"/>
                  <a:gd name="T28" fmla="*/ 34 w 69"/>
                  <a:gd name="T29" fmla="*/ 12 h 31"/>
                  <a:gd name="T30" fmla="*/ 34 w 69"/>
                  <a:gd name="T31" fmla="*/ 18 h 31"/>
                  <a:gd name="T32" fmla="*/ 40 w 69"/>
                  <a:gd name="T33" fmla="*/ 18 h 31"/>
                  <a:gd name="T34" fmla="*/ 40 w 69"/>
                  <a:gd name="T35" fmla="*/ 26 h 31"/>
                  <a:gd name="T36" fmla="*/ 40 w 69"/>
                  <a:gd name="T37" fmla="*/ 26 h 31"/>
                  <a:gd name="T38" fmla="*/ 34 w 69"/>
                  <a:gd name="T39" fmla="*/ 26 h 31"/>
                  <a:gd name="T40" fmla="*/ 34 w 69"/>
                  <a:gd name="T41" fmla="*/ 31 h 31"/>
                  <a:gd name="T42" fmla="*/ 54 w 69"/>
                  <a:gd name="T43" fmla="*/ 31 h 31"/>
                  <a:gd name="T44" fmla="*/ 54 w 69"/>
                  <a:gd name="T45" fmla="*/ 26 h 31"/>
                  <a:gd name="T46" fmla="*/ 48 w 69"/>
                  <a:gd name="T47" fmla="*/ 26 h 31"/>
                  <a:gd name="T48" fmla="*/ 48 w 69"/>
                  <a:gd name="T49" fmla="*/ 18 h 31"/>
                  <a:gd name="T50" fmla="*/ 54 w 69"/>
                  <a:gd name="T51" fmla="*/ 18 h 31"/>
                  <a:gd name="T52" fmla="*/ 54 w 69"/>
                  <a:gd name="T53" fmla="*/ 3 h 31"/>
                  <a:gd name="T54" fmla="*/ 45 w 69"/>
                  <a:gd name="T55" fmla="*/ 0 h 31"/>
                  <a:gd name="T56" fmla="*/ 34 w 69"/>
                  <a:gd name="T57" fmla="*/ 12 h 31"/>
                  <a:gd name="T58" fmla="*/ 15 w 69"/>
                  <a:gd name="T59" fmla="*/ 12 h 31"/>
                  <a:gd name="T60" fmla="*/ 15 w 69"/>
                  <a:gd name="T61" fmla="*/ 18 h 31"/>
                  <a:gd name="T62" fmla="*/ 21 w 69"/>
                  <a:gd name="T63" fmla="*/ 18 h 31"/>
                  <a:gd name="T64" fmla="*/ 21 w 69"/>
                  <a:gd name="T65" fmla="*/ 26 h 31"/>
                  <a:gd name="T66" fmla="*/ 21 w 69"/>
                  <a:gd name="T67" fmla="*/ 26 h 31"/>
                  <a:gd name="T68" fmla="*/ 15 w 69"/>
                  <a:gd name="T69" fmla="*/ 26 h 31"/>
                  <a:gd name="T70" fmla="*/ 15 w 69"/>
                  <a:gd name="T71" fmla="*/ 31 h 31"/>
                  <a:gd name="T72" fmla="*/ 34 w 69"/>
                  <a:gd name="T73" fmla="*/ 31 h 31"/>
                  <a:gd name="T74" fmla="*/ 34 w 69"/>
                  <a:gd name="T75" fmla="*/ 26 h 31"/>
                  <a:gd name="T76" fmla="*/ 29 w 69"/>
                  <a:gd name="T77" fmla="*/ 26 h 31"/>
                  <a:gd name="T78" fmla="*/ 29 w 69"/>
                  <a:gd name="T79" fmla="*/ 18 h 31"/>
                  <a:gd name="T80" fmla="*/ 34 w 69"/>
                  <a:gd name="T81" fmla="*/ 18 h 31"/>
                  <a:gd name="T82" fmla="*/ 34 w 69"/>
                  <a:gd name="T83" fmla="*/ 12 h 31"/>
                  <a:gd name="T84" fmla="*/ 15 w 69"/>
                  <a:gd name="T85" fmla="*/ 12 h 31"/>
                  <a:gd name="T86" fmla="*/ 0 w 69"/>
                  <a:gd name="T87" fmla="*/ 12 h 31"/>
                  <a:gd name="T88" fmla="*/ 0 w 69"/>
                  <a:gd name="T89" fmla="*/ 31 h 31"/>
                  <a:gd name="T90" fmla="*/ 15 w 69"/>
                  <a:gd name="T91" fmla="*/ 31 h 31"/>
                  <a:gd name="T92" fmla="*/ 15 w 69"/>
                  <a:gd name="T93" fmla="*/ 26 h 31"/>
                  <a:gd name="T94" fmla="*/ 9 w 69"/>
                  <a:gd name="T95" fmla="*/ 26 h 31"/>
                  <a:gd name="T96" fmla="*/ 9 w 69"/>
                  <a:gd name="T97" fmla="*/ 18 h 31"/>
                  <a:gd name="T98" fmla="*/ 15 w 69"/>
                  <a:gd name="T99" fmla="*/ 18 h 31"/>
                  <a:gd name="T100" fmla="*/ 15 w 69"/>
                  <a:gd name="T101" fmla="*/ 12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69" h="31">
                    <a:moveTo>
                      <a:pt x="54" y="31"/>
                    </a:moveTo>
                    <a:cubicBezTo>
                      <a:pt x="69" y="31"/>
                      <a:pt x="69" y="31"/>
                      <a:pt x="69" y="31"/>
                    </a:cubicBezTo>
                    <a:cubicBezTo>
                      <a:pt x="69" y="12"/>
                      <a:pt x="69" y="12"/>
                      <a:pt x="69" y="12"/>
                    </a:cubicBezTo>
                    <a:cubicBezTo>
                      <a:pt x="61" y="12"/>
                      <a:pt x="61" y="12"/>
                      <a:pt x="61" y="12"/>
                    </a:cubicBezTo>
                    <a:cubicBezTo>
                      <a:pt x="61" y="6"/>
                      <a:pt x="61" y="6"/>
                      <a:pt x="61" y="6"/>
                    </a:cubicBezTo>
                    <a:cubicBezTo>
                      <a:pt x="59" y="5"/>
                      <a:pt x="57" y="4"/>
                      <a:pt x="54" y="3"/>
                    </a:cubicBezTo>
                    <a:cubicBezTo>
                      <a:pt x="54" y="18"/>
                      <a:pt x="54" y="18"/>
                      <a:pt x="54" y="18"/>
                    </a:cubicBezTo>
                    <a:cubicBezTo>
                      <a:pt x="60" y="18"/>
                      <a:pt x="60" y="18"/>
                      <a:pt x="60" y="18"/>
                    </a:cubicBezTo>
                    <a:cubicBezTo>
                      <a:pt x="60" y="26"/>
                      <a:pt x="60" y="26"/>
                      <a:pt x="60" y="26"/>
                    </a:cubicBezTo>
                    <a:cubicBezTo>
                      <a:pt x="60" y="26"/>
                      <a:pt x="60" y="26"/>
                      <a:pt x="60" y="26"/>
                    </a:cubicBezTo>
                    <a:cubicBezTo>
                      <a:pt x="54" y="26"/>
                      <a:pt x="54" y="26"/>
                      <a:pt x="54" y="26"/>
                    </a:cubicBezTo>
                    <a:lnTo>
                      <a:pt x="54" y="31"/>
                    </a:lnTo>
                    <a:close/>
                    <a:moveTo>
                      <a:pt x="45" y="0"/>
                    </a:moveTo>
                    <a:cubicBezTo>
                      <a:pt x="45" y="12"/>
                      <a:pt x="45" y="12"/>
                      <a:pt x="45" y="12"/>
                    </a:cubicBezTo>
                    <a:cubicBezTo>
                      <a:pt x="34" y="12"/>
                      <a:pt x="34" y="12"/>
                      <a:pt x="34" y="12"/>
                    </a:cubicBezTo>
                    <a:cubicBezTo>
                      <a:pt x="34" y="18"/>
                      <a:pt x="34" y="18"/>
                      <a:pt x="34" y="18"/>
                    </a:cubicBezTo>
                    <a:cubicBezTo>
                      <a:pt x="40" y="18"/>
                      <a:pt x="40" y="18"/>
                      <a:pt x="40" y="18"/>
                    </a:cubicBezTo>
                    <a:cubicBezTo>
                      <a:pt x="40" y="26"/>
                      <a:pt x="40" y="26"/>
                      <a:pt x="40" y="26"/>
                    </a:cubicBezTo>
                    <a:cubicBezTo>
                      <a:pt x="40" y="26"/>
                      <a:pt x="40" y="26"/>
                      <a:pt x="40" y="26"/>
                    </a:cubicBezTo>
                    <a:cubicBezTo>
                      <a:pt x="34" y="26"/>
                      <a:pt x="34" y="26"/>
                      <a:pt x="34" y="26"/>
                    </a:cubicBezTo>
                    <a:cubicBezTo>
                      <a:pt x="34" y="31"/>
                      <a:pt x="34" y="31"/>
                      <a:pt x="34" y="31"/>
                    </a:cubicBezTo>
                    <a:cubicBezTo>
                      <a:pt x="54" y="31"/>
                      <a:pt x="54" y="31"/>
                      <a:pt x="54" y="31"/>
                    </a:cubicBezTo>
                    <a:cubicBezTo>
                      <a:pt x="54" y="26"/>
                      <a:pt x="54" y="26"/>
                      <a:pt x="54" y="26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48" y="18"/>
                      <a:pt x="48" y="18"/>
                      <a:pt x="48" y="18"/>
                    </a:cubicBezTo>
                    <a:cubicBezTo>
                      <a:pt x="54" y="18"/>
                      <a:pt x="54" y="18"/>
                      <a:pt x="54" y="18"/>
                    </a:cubicBezTo>
                    <a:cubicBezTo>
                      <a:pt x="54" y="3"/>
                      <a:pt x="54" y="3"/>
                      <a:pt x="54" y="3"/>
                    </a:cubicBezTo>
                    <a:cubicBezTo>
                      <a:pt x="51" y="2"/>
                      <a:pt x="48" y="1"/>
                      <a:pt x="45" y="0"/>
                    </a:cubicBezTo>
                    <a:close/>
                    <a:moveTo>
                      <a:pt x="34" y="12"/>
                    </a:moveTo>
                    <a:cubicBezTo>
                      <a:pt x="15" y="12"/>
                      <a:pt x="15" y="12"/>
                      <a:pt x="15" y="12"/>
                    </a:cubicBezTo>
                    <a:cubicBezTo>
                      <a:pt x="15" y="18"/>
                      <a:pt x="15" y="18"/>
                      <a:pt x="15" y="18"/>
                    </a:cubicBezTo>
                    <a:cubicBezTo>
                      <a:pt x="21" y="18"/>
                      <a:pt x="21" y="18"/>
                      <a:pt x="21" y="18"/>
                    </a:cubicBezTo>
                    <a:cubicBezTo>
                      <a:pt x="21" y="26"/>
                      <a:pt x="21" y="26"/>
                      <a:pt x="21" y="26"/>
                    </a:cubicBezTo>
                    <a:cubicBezTo>
                      <a:pt x="21" y="26"/>
                      <a:pt x="21" y="26"/>
                      <a:pt x="21" y="26"/>
                    </a:cubicBezTo>
                    <a:cubicBezTo>
                      <a:pt x="15" y="26"/>
                      <a:pt x="15" y="26"/>
                      <a:pt x="15" y="26"/>
                    </a:cubicBezTo>
                    <a:cubicBezTo>
                      <a:pt x="15" y="31"/>
                      <a:pt x="15" y="31"/>
                      <a:pt x="15" y="31"/>
                    </a:cubicBezTo>
                    <a:cubicBezTo>
                      <a:pt x="34" y="31"/>
                      <a:pt x="34" y="31"/>
                      <a:pt x="34" y="31"/>
                    </a:cubicBezTo>
                    <a:cubicBezTo>
                      <a:pt x="34" y="26"/>
                      <a:pt x="34" y="26"/>
                      <a:pt x="34" y="26"/>
                    </a:cubicBezTo>
                    <a:cubicBezTo>
                      <a:pt x="29" y="26"/>
                      <a:pt x="29" y="26"/>
                      <a:pt x="29" y="26"/>
                    </a:cubicBezTo>
                    <a:cubicBezTo>
                      <a:pt x="29" y="18"/>
                      <a:pt x="29" y="18"/>
                      <a:pt x="29" y="18"/>
                    </a:cubicBezTo>
                    <a:cubicBezTo>
                      <a:pt x="34" y="18"/>
                      <a:pt x="34" y="18"/>
                      <a:pt x="34" y="18"/>
                    </a:cubicBezTo>
                    <a:lnTo>
                      <a:pt x="34" y="12"/>
                    </a:lnTo>
                    <a:close/>
                    <a:moveTo>
                      <a:pt x="15" y="12"/>
                    </a:moveTo>
                    <a:cubicBezTo>
                      <a:pt x="0" y="12"/>
                      <a:pt x="0" y="12"/>
                      <a:pt x="0" y="12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15" y="31"/>
                      <a:pt x="15" y="31"/>
                      <a:pt x="15" y="31"/>
                    </a:cubicBezTo>
                    <a:cubicBezTo>
                      <a:pt x="15" y="26"/>
                      <a:pt x="15" y="26"/>
                      <a:pt x="15" y="26"/>
                    </a:cubicBezTo>
                    <a:cubicBezTo>
                      <a:pt x="9" y="26"/>
                      <a:pt x="9" y="26"/>
                      <a:pt x="9" y="26"/>
                    </a:cubicBezTo>
                    <a:cubicBezTo>
                      <a:pt x="9" y="18"/>
                      <a:pt x="9" y="18"/>
                      <a:pt x="9" y="18"/>
                    </a:cubicBezTo>
                    <a:cubicBezTo>
                      <a:pt x="15" y="18"/>
                      <a:pt x="15" y="18"/>
                      <a:pt x="15" y="18"/>
                    </a:cubicBezTo>
                    <a:lnTo>
                      <a:pt x="15" y="1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92" name="Freeform 538"/>
              <p:cNvSpPr>
                <a:spLocks/>
              </p:cNvSpPr>
              <p:nvPr/>
            </p:nvSpPr>
            <p:spPr bwMode="auto">
              <a:xfrm>
                <a:off x="3788643" y="4001495"/>
                <a:ext cx="414189" cy="132345"/>
              </a:xfrm>
              <a:custGeom>
                <a:avLst/>
                <a:gdLst>
                  <a:gd name="T0" fmla="*/ 328 w 338"/>
                  <a:gd name="T1" fmla="*/ 108 h 108"/>
                  <a:gd name="T2" fmla="*/ 338 w 338"/>
                  <a:gd name="T3" fmla="*/ 0 h 108"/>
                  <a:gd name="T4" fmla="*/ 0 w 338"/>
                  <a:gd name="T5" fmla="*/ 0 h 108"/>
                  <a:gd name="T6" fmla="*/ 39 w 338"/>
                  <a:gd name="T7" fmla="*/ 108 h 108"/>
                  <a:gd name="T8" fmla="*/ 328 w 338"/>
                  <a:gd name="T9" fmla="*/ 108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8" h="108">
                    <a:moveTo>
                      <a:pt x="328" y="108"/>
                    </a:moveTo>
                    <a:lnTo>
                      <a:pt x="338" y="0"/>
                    </a:lnTo>
                    <a:lnTo>
                      <a:pt x="0" y="0"/>
                    </a:lnTo>
                    <a:lnTo>
                      <a:pt x="39" y="108"/>
                    </a:lnTo>
                    <a:lnTo>
                      <a:pt x="328" y="10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93" name="Freeform 539"/>
              <p:cNvSpPr>
                <a:spLocks/>
              </p:cNvSpPr>
              <p:nvPr/>
            </p:nvSpPr>
            <p:spPr bwMode="auto">
              <a:xfrm>
                <a:off x="3112216" y="3051800"/>
                <a:ext cx="194841" cy="278169"/>
              </a:xfrm>
              <a:custGeom>
                <a:avLst/>
                <a:gdLst>
                  <a:gd name="T0" fmla="*/ 41 w 44"/>
                  <a:gd name="T1" fmla="*/ 0 h 63"/>
                  <a:gd name="T2" fmla="*/ 0 w 44"/>
                  <a:gd name="T3" fmla="*/ 43 h 63"/>
                  <a:gd name="T4" fmla="*/ 5 w 44"/>
                  <a:gd name="T5" fmla="*/ 63 h 63"/>
                  <a:gd name="T6" fmla="*/ 5 w 44"/>
                  <a:gd name="T7" fmla="*/ 52 h 63"/>
                  <a:gd name="T8" fmla="*/ 7 w 44"/>
                  <a:gd name="T9" fmla="*/ 46 h 63"/>
                  <a:gd name="T10" fmla="*/ 7 w 44"/>
                  <a:gd name="T11" fmla="*/ 43 h 63"/>
                  <a:gd name="T12" fmla="*/ 43 w 44"/>
                  <a:gd name="T13" fmla="*/ 7 h 63"/>
                  <a:gd name="T14" fmla="*/ 44 w 44"/>
                  <a:gd name="T15" fmla="*/ 7 h 63"/>
                  <a:gd name="T16" fmla="*/ 41 w 44"/>
                  <a:gd name="T17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4" h="63">
                    <a:moveTo>
                      <a:pt x="41" y="0"/>
                    </a:moveTo>
                    <a:cubicBezTo>
                      <a:pt x="19" y="1"/>
                      <a:pt x="0" y="20"/>
                      <a:pt x="0" y="43"/>
                    </a:cubicBezTo>
                    <a:cubicBezTo>
                      <a:pt x="0" y="50"/>
                      <a:pt x="2" y="57"/>
                      <a:pt x="5" y="63"/>
                    </a:cubicBezTo>
                    <a:cubicBezTo>
                      <a:pt x="5" y="52"/>
                      <a:pt x="5" y="52"/>
                      <a:pt x="5" y="52"/>
                    </a:cubicBezTo>
                    <a:cubicBezTo>
                      <a:pt x="5" y="50"/>
                      <a:pt x="6" y="48"/>
                      <a:pt x="7" y="46"/>
                    </a:cubicBezTo>
                    <a:cubicBezTo>
                      <a:pt x="7" y="45"/>
                      <a:pt x="7" y="44"/>
                      <a:pt x="7" y="43"/>
                    </a:cubicBezTo>
                    <a:cubicBezTo>
                      <a:pt x="7" y="23"/>
                      <a:pt x="23" y="7"/>
                      <a:pt x="43" y="7"/>
                    </a:cubicBezTo>
                    <a:cubicBezTo>
                      <a:pt x="43" y="7"/>
                      <a:pt x="44" y="7"/>
                      <a:pt x="44" y="7"/>
                    </a:cubicBezTo>
                    <a:cubicBezTo>
                      <a:pt x="43" y="4"/>
                      <a:pt x="42" y="2"/>
                      <a:pt x="4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94" name="Freeform 540"/>
              <p:cNvSpPr>
                <a:spLocks/>
              </p:cNvSpPr>
              <p:nvPr/>
            </p:nvSpPr>
            <p:spPr bwMode="auto">
              <a:xfrm>
                <a:off x="3147753" y="3241739"/>
                <a:ext cx="84553" cy="150726"/>
              </a:xfrm>
              <a:custGeom>
                <a:avLst/>
                <a:gdLst>
                  <a:gd name="T0" fmla="*/ 0 w 19"/>
                  <a:gd name="T1" fmla="*/ 7 h 34"/>
                  <a:gd name="T2" fmla="*/ 0 w 19"/>
                  <a:gd name="T3" fmla="*/ 9 h 34"/>
                  <a:gd name="T4" fmla="*/ 0 w 19"/>
                  <a:gd name="T5" fmla="*/ 20 h 34"/>
                  <a:gd name="T6" fmla="*/ 0 w 19"/>
                  <a:gd name="T7" fmla="*/ 25 h 34"/>
                  <a:gd name="T8" fmla="*/ 13 w 19"/>
                  <a:gd name="T9" fmla="*/ 34 h 34"/>
                  <a:gd name="T10" fmla="*/ 19 w 19"/>
                  <a:gd name="T11" fmla="*/ 34 h 34"/>
                  <a:gd name="T12" fmla="*/ 19 w 19"/>
                  <a:gd name="T13" fmla="*/ 0 h 34"/>
                  <a:gd name="T14" fmla="*/ 13 w 19"/>
                  <a:gd name="T15" fmla="*/ 0 h 34"/>
                  <a:gd name="T16" fmla="*/ 0 w 19"/>
                  <a:gd name="T17" fmla="*/ 7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" h="34">
                    <a:moveTo>
                      <a:pt x="0" y="7"/>
                    </a:moveTo>
                    <a:cubicBezTo>
                      <a:pt x="0" y="8"/>
                      <a:pt x="0" y="8"/>
                      <a:pt x="0" y="9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30"/>
                      <a:pt x="6" y="34"/>
                      <a:pt x="13" y="34"/>
                    </a:cubicBezTo>
                    <a:cubicBezTo>
                      <a:pt x="19" y="34"/>
                      <a:pt x="19" y="34"/>
                      <a:pt x="19" y="34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7" y="0"/>
                      <a:pt x="1" y="3"/>
                      <a:pt x="0" y="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95" name="Freeform 541"/>
              <p:cNvSpPr>
                <a:spLocks/>
              </p:cNvSpPr>
              <p:nvPr/>
            </p:nvSpPr>
            <p:spPr bwMode="auto">
              <a:xfrm>
                <a:off x="3373229" y="3241739"/>
                <a:ext cx="79652" cy="150726"/>
              </a:xfrm>
              <a:custGeom>
                <a:avLst/>
                <a:gdLst>
                  <a:gd name="T0" fmla="*/ 1 w 18"/>
                  <a:gd name="T1" fmla="*/ 0 h 34"/>
                  <a:gd name="T2" fmla="*/ 0 w 18"/>
                  <a:gd name="T3" fmla="*/ 0 h 34"/>
                  <a:gd name="T4" fmla="*/ 0 w 18"/>
                  <a:gd name="T5" fmla="*/ 34 h 34"/>
                  <a:gd name="T6" fmla="*/ 6 w 18"/>
                  <a:gd name="T7" fmla="*/ 34 h 34"/>
                  <a:gd name="T8" fmla="*/ 18 w 18"/>
                  <a:gd name="T9" fmla="*/ 28 h 34"/>
                  <a:gd name="T10" fmla="*/ 1 w 18"/>
                  <a:gd name="T11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34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6" y="34"/>
                      <a:pt x="6" y="34"/>
                      <a:pt x="6" y="34"/>
                    </a:cubicBezTo>
                    <a:cubicBezTo>
                      <a:pt x="12" y="34"/>
                      <a:pt x="17" y="31"/>
                      <a:pt x="18" y="28"/>
                    </a:cubicBezTo>
                    <a:cubicBezTo>
                      <a:pt x="12" y="19"/>
                      <a:pt x="7" y="9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96" name="Rectangle 543"/>
              <p:cNvSpPr>
                <a:spLocks noChangeArrowheads="1"/>
              </p:cNvSpPr>
              <p:nvPr/>
            </p:nvSpPr>
            <p:spPr bwMode="auto">
              <a:xfrm>
                <a:off x="4927052" y="1069082"/>
                <a:ext cx="62496" cy="2205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97" name="Freeform 544"/>
              <p:cNvSpPr>
                <a:spLocks/>
              </p:cNvSpPr>
              <p:nvPr/>
            </p:nvSpPr>
            <p:spPr bwMode="auto">
              <a:xfrm>
                <a:off x="4697900" y="1104619"/>
                <a:ext cx="330861" cy="225476"/>
              </a:xfrm>
              <a:custGeom>
                <a:avLst/>
                <a:gdLst>
                  <a:gd name="T0" fmla="*/ 75 w 75"/>
                  <a:gd name="T1" fmla="*/ 51 h 51"/>
                  <a:gd name="T2" fmla="*/ 75 w 75"/>
                  <a:gd name="T3" fmla="*/ 0 h 51"/>
                  <a:gd name="T4" fmla="*/ 0 w 75"/>
                  <a:gd name="T5" fmla="*/ 0 h 51"/>
                  <a:gd name="T6" fmla="*/ 0 w 75"/>
                  <a:gd name="T7" fmla="*/ 34 h 51"/>
                  <a:gd name="T8" fmla="*/ 19 w 75"/>
                  <a:gd name="T9" fmla="*/ 37 h 51"/>
                  <a:gd name="T10" fmla="*/ 17 w 75"/>
                  <a:gd name="T11" fmla="*/ 27 h 51"/>
                  <a:gd name="T12" fmla="*/ 38 w 75"/>
                  <a:gd name="T13" fmla="*/ 6 h 51"/>
                  <a:gd name="T14" fmla="*/ 38 w 75"/>
                  <a:gd name="T15" fmla="*/ 6 h 51"/>
                  <a:gd name="T16" fmla="*/ 58 w 75"/>
                  <a:gd name="T17" fmla="*/ 27 h 51"/>
                  <a:gd name="T18" fmla="*/ 50 w 75"/>
                  <a:gd name="T19" fmla="*/ 43 h 51"/>
                  <a:gd name="T20" fmla="*/ 75 w 75"/>
                  <a:gd name="T21" fmla="*/ 5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" h="51">
                    <a:moveTo>
                      <a:pt x="75" y="51"/>
                    </a:moveTo>
                    <a:cubicBezTo>
                      <a:pt x="75" y="0"/>
                      <a:pt x="75" y="0"/>
                      <a:pt x="75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7" y="35"/>
                      <a:pt x="13" y="36"/>
                      <a:pt x="19" y="37"/>
                    </a:cubicBezTo>
                    <a:cubicBezTo>
                      <a:pt x="18" y="34"/>
                      <a:pt x="17" y="30"/>
                      <a:pt x="17" y="27"/>
                    </a:cubicBezTo>
                    <a:cubicBezTo>
                      <a:pt x="17" y="15"/>
                      <a:pt x="26" y="6"/>
                      <a:pt x="38" y="6"/>
                    </a:cubicBezTo>
                    <a:cubicBezTo>
                      <a:pt x="38" y="6"/>
                      <a:pt x="38" y="6"/>
                      <a:pt x="38" y="6"/>
                    </a:cubicBezTo>
                    <a:cubicBezTo>
                      <a:pt x="49" y="6"/>
                      <a:pt x="58" y="15"/>
                      <a:pt x="58" y="27"/>
                    </a:cubicBezTo>
                    <a:cubicBezTo>
                      <a:pt x="58" y="33"/>
                      <a:pt x="55" y="39"/>
                      <a:pt x="50" y="43"/>
                    </a:cubicBezTo>
                    <a:cubicBezTo>
                      <a:pt x="59" y="46"/>
                      <a:pt x="67" y="48"/>
                      <a:pt x="75" y="5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98" name="Freeform 545"/>
              <p:cNvSpPr>
                <a:spLocks/>
              </p:cNvSpPr>
              <p:nvPr/>
            </p:nvSpPr>
            <p:spPr bwMode="auto">
              <a:xfrm>
                <a:off x="4799609" y="1157312"/>
                <a:ext cx="127443" cy="128668"/>
              </a:xfrm>
              <a:custGeom>
                <a:avLst/>
                <a:gdLst>
                  <a:gd name="T0" fmla="*/ 16 w 29"/>
                  <a:gd name="T1" fmla="*/ 29 h 29"/>
                  <a:gd name="T2" fmla="*/ 29 w 29"/>
                  <a:gd name="T3" fmla="*/ 15 h 29"/>
                  <a:gd name="T4" fmla="*/ 15 w 29"/>
                  <a:gd name="T5" fmla="*/ 0 h 29"/>
                  <a:gd name="T6" fmla="*/ 0 w 29"/>
                  <a:gd name="T7" fmla="*/ 15 h 29"/>
                  <a:gd name="T8" fmla="*/ 8 w 29"/>
                  <a:gd name="T9" fmla="*/ 27 h 29"/>
                  <a:gd name="T10" fmla="*/ 16 w 29"/>
                  <a:gd name="T11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9" h="29">
                    <a:moveTo>
                      <a:pt x="16" y="29"/>
                    </a:moveTo>
                    <a:cubicBezTo>
                      <a:pt x="23" y="28"/>
                      <a:pt x="29" y="22"/>
                      <a:pt x="29" y="15"/>
                    </a:cubicBezTo>
                    <a:cubicBezTo>
                      <a:pt x="29" y="7"/>
                      <a:pt x="22" y="0"/>
                      <a:pt x="15" y="0"/>
                    </a:cubicBezTo>
                    <a:cubicBezTo>
                      <a:pt x="7" y="0"/>
                      <a:pt x="0" y="7"/>
                      <a:pt x="0" y="15"/>
                    </a:cubicBezTo>
                    <a:cubicBezTo>
                      <a:pt x="0" y="20"/>
                      <a:pt x="3" y="24"/>
                      <a:pt x="8" y="27"/>
                    </a:cubicBezTo>
                    <a:cubicBezTo>
                      <a:pt x="10" y="27"/>
                      <a:pt x="13" y="28"/>
                      <a:pt x="16" y="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99" name="Freeform 546"/>
              <p:cNvSpPr>
                <a:spLocks/>
              </p:cNvSpPr>
              <p:nvPr/>
            </p:nvSpPr>
            <p:spPr bwMode="auto">
              <a:xfrm>
                <a:off x="3020310" y="2380274"/>
                <a:ext cx="215673" cy="189939"/>
              </a:xfrm>
              <a:custGeom>
                <a:avLst/>
                <a:gdLst>
                  <a:gd name="T0" fmla="*/ 49 w 49"/>
                  <a:gd name="T1" fmla="*/ 1 h 43"/>
                  <a:gd name="T2" fmla="*/ 41 w 49"/>
                  <a:gd name="T3" fmla="*/ 0 h 43"/>
                  <a:gd name="T4" fmla="*/ 20 w 49"/>
                  <a:gd name="T5" fmla="*/ 21 h 43"/>
                  <a:gd name="T6" fmla="*/ 12 w 49"/>
                  <a:gd name="T7" fmla="*/ 18 h 43"/>
                  <a:gd name="T8" fmla="*/ 0 w 49"/>
                  <a:gd name="T9" fmla="*/ 30 h 43"/>
                  <a:gd name="T10" fmla="*/ 12 w 49"/>
                  <a:gd name="T11" fmla="*/ 43 h 43"/>
                  <a:gd name="T12" fmla="*/ 40 w 49"/>
                  <a:gd name="T13" fmla="*/ 43 h 43"/>
                  <a:gd name="T14" fmla="*/ 41 w 49"/>
                  <a:gd name="T15" fmla="*/ 43 h 43"/>
                  <a:gd name="T16" fmla="*/ 45 w 49"/>
                  <a:gd name="T17" fmla="*/ 43 h 43"/>
                  <a:gd name="T18" fmla="*/ 49 w 49"/>
                  <a:gd name="T19" fmla="*/ 1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9" h="43">
                    <a:moveTo>
                      <a:pt x="49" y="1"/>
                    </a:moveTo>
                    <a:cubicBezTo>
                      <a:pt x="47" y="0"/>
                      <a:pt x="44" y="0"/>
                      <a:pt x="41" y="0"/>
                    </a:cubicBezTo>
                    <a:cubicBezTo>
                      <a:pt x="29" y="0"/>
                      <a:pt x="20" y="9"/>
                      <a:pt x="20" y="21"/>
                    </a:cubicBezTo>
                    <a:cubicBezTo>
                      <a:pt x="18" y="19"/>
                      <a:pt x="15" y="18"/>
                      <a:pt x="12" y="18"/>
                    </a:cubicBezTo>
                    <a:cubicBezTo>
                      <a:pt x="5" y="18"/>
                      <a:pt x="0" y="23"/>
                      <a:pt x="0" y="30"/>
                    </a:cubicBezTo>
                    <a:cubicBezTo>
                      <a:pt x="0" y="37"/>
                      <a:pt x="5" y="43"/>
                      <a:pt x="12" y="43"/>
                    </a:cubicBezTo>
                    <a:cubicBezTo>
                      <a:pt x="40" y="43"/>
                      <a:pt x="40" y="43"/>
                      <a:pt x="40" y="43"/>
                    </a:cubicBezTo>
                    <a:cubicBezTo>
                      <a:pt x="41" y="43"/>
                      <a:pt x="41" y="43"/>
                      <a:pt x="41" y="43"/>
                    </a:cubicBezTo>
                    <a:cubicBezTo>
                      <a:pt x="45" y="43"/>
                      <a:pt x="45" y="43"/>
                      <a:pt x="45" y="43"/>
                    </a:cubicBezTo>
                    <a:cubicBezTo>
                      <a:pt x="46" y="29"/>
                      <a:pt x="47" y="15"/>
                      <a:pt x="49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100" name="Rectangle 547"/>
              <p:cNvSpPr>
                <a:spLocks noChangeArrowheads="1"/>
              </p:cNvSpPr>
              <p:nvPr/>
            </p:nvSpPr>
            <p:spPr bwMode="auto">
              <a:xfrm>
                <a:off x="3059523" y="2583692"/>
                <a:ext cx="26959" cy="6249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101" name="Rectangle 548"/>
              <p:cNvSpPr>
                <a:spLocks noChangeArrowheads="1"/>
              </p:cNvSpPr>
              <p:nvPr/>
            </p:nvSpPr>
            <p:spPr bwMode="auto">
              <a:xfrm>
                <a:off x="3125695" y="2619229"/>
                <a:ext cx="26959" cy="57594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102" name="Rectangle 549"/>
              <p:cNvSpPr>
                <a:spLocks noChangeArrowheads="1"/>
              </p:cNvSpPr>
              <p:nvPr/>
            </p:nvSpPr>
            <p:spPr bwMode="auto">
              <a:xfrm>
                <a:off x="3188191" y="2583692"/>
                <a:ext cx="25734" cy="6249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103" name="Freeform 555"/>
              <p:cNvSpPr>
                <a:spLocks noEditPoints="1"/>
              </p:cNvSpPr>
              <p:nvPr/>
            </p:nvSpPr>
            <p:spPr bwMode="auto">
              <a:xfrm>
                <a:off x="5196643" y="3899786"/>
                <a:ext cx="296550" cy="291648"/>
              </a:xfrm>
              <a:custGeom>
                <a:avLst/>
                <a:gdLst>
                  <a:gd name="T0" fmla="*/ 34 w 67"/>
                  <a:gd name="T1" fmla="*/ 4 h 66"/>
                  <a:gd name="T2" fmla="*/ 37 w 67"/>
                  <a:gd name="T3" fmla="*/ 5 h 66"/>
                  <a:gd name="T4" fmla="*/ 38 w 67"/>
                  <a:gd name="T5" fmla="*/ 0 h 66"/>
                  <a:gd name="T6" fmla="*/ 48 w 67"/>
                  <a:gd name="T7" fmla="*/ 3 h 66"/>
                  <a:gd name="T8" fmla="*/ 47 w 67"/>
                  <a:gd name="T9" fmla="*/ 8 h 66"/>
                  <a:gd name="T10" fmla="*/ 56 w 67"/>
                  <a:gd name="T11" fmla="*/ 15 h 66"/>
                  <a:gd name="T12" fmla="*/ 60 w 67"/>
                  <a:gd name="T13" fmla="*/ 13 h 66"/>
                  <a:gd name="T14" fmla="*/ 65 w 67"/>
                  <a:gd name="T15" fmla="*/ 22 h 66"/>
                  <a:gd name="T16" fmla="*/ 61 w 67"/>
                  <a:gd name="T17" fmla="*/ 24 h 66"/>
                  <a:gd name="T18" fmla="*/ 62 w 67"/>
                  <a:gd name="T19" fmla="*/ 36 h 66"/>
                  <a:gd name="T20" fmla="*/ 67 w 67"/>
                  <a:gd name="T21" fmla="*/ 38 h 66"/>
                  <a:gd name="T22" fmla="*/ 64 w 67"/>
                  <a:gd name="T23" fmla="*/ 48 h 66"/>
                  <a:gd name="T24" fmla="*/ 59 w 67"/>
                  <a:gd name="T25" fmla="*/ 46 h 66"/>
                  <a:gd name="T26" fmla="*/ 52 w 67"/>
                  <a:gd name="T27" fmla="*/ 56 h 66"/>
                  <a:gd name="T28" fmla="*/ 54 w 67"/>
                  <a:gd name="T29" fmla="*/ 60 h 66"/>
                  <a:gd name="T30" fmla="*/ 45 w 67"/>
                  <a:gd name="T31" fmla="*/ 65 h 66"/>
                  <a:gd name="T32" fmla="*/ 42 w 67"/>
                  <a:gd name="T33" fmla="*/ 60 h 66"/>
                  <a:gd name="T34" fmla="*/ 34 w 67"/>
                  <a:gd name="T35" fmla="*/ 62 h 66"/>
                  <a:gd name="T36" fmla="*/ 34 w 67"/>
                  <a:gd name="T37" fmla="*/ 54 h 66"/>
                  <a:gd name="T38" fmla="*/ 54 w 67"/>
                  <a:gd name="T39" fmla="*/ 39 h 66"/>
                  <a:gd name="T40" fmla="*/ 40 w 67"/>
                  <a:gd name="T41" fmla="*/ 13 h 66"/>
                  <a:gd name="T42" fmla="*/ 34 w 67"/>
                  <a:gd name="T43" fmla="*/ 12 h 66"/>
                  <a:gd name="T44" fmla="*/ 34 w 67"/>
                  <a:gd name="T45" fmla="*/ 4 h 66"/>
                  <a:gd name="T46" fmla="*/ 16 w 67"/>
                  <a:gd name="T47" fmla="*/ 11 h 66"/>
                  <a:gd name="T48" fmla="*/ 13 w 67"/>
                  <a:gd name="T49" fmla="*/ 6 h 66"/>
                  <a:gd name="T50" fmla="*/ 23 w 67"/>
                  <a:gd name="T51" fmla="*/ 1 h 66"/>
                  <a:gd name="T52" fmla="*/ 25 w 67"/>
                  <a:gd name="T53" fmla="*/ 6 h 66"/>
                  <a:gd name="T54" fmla="*/ 34 w 67"/>
                  <a:gd name="T55" fmla="*/ 4 h 66"/>
                  <a:gd name="T56" fmla="*/ 34 w 67"/>
                  <a:gd name="T57" fmla="*/ 12 h 66"/>
                  <a:gd name="T58" fmla="*/ 13 w 67"/>
                  <a:gd name="T59" fmla="*/ 27 h 66"/>
                  <a:gd name="T60" fmla="*/ 27 w 67"/>
                  <a:gd name="T61" fmla="*/ 53 h 66"/>
                  <a:gd name="T62" fmla="*/ 27 w 67"/>
                  <a:gd name="T63" fmla="*/ 53 h 66"/>
                  <a:gd name="T64" fmla="*/ 34 w 67"/>
                  <a:gd name="T65" fmla="*/ 54 h 66"/>
                  <a:gd name="T66" fmla="*/ 34 w 67"/>
                  <a:gd name="T67" fmla="*/ 62 h 66"/>
                  <a:gd name="T68" fmla="*/ 30 w 67"/>
                  <a:gd name="T69" fmla="*/ 62 h 66"/>
                  <a:gd name="T70" fmla="*/ 29 w 67"/>
                  <a:gd name="T71" fmla="*/ 66 h 66"/>
                  <a:gd name="T72" fmla="*/ 19 w 67"/>
                  <a:gd name="T73" fmla="*/ 63 h 66"/>
                  <a:gd name="T74" fmla="*/ 20 w 67"/>
                  <a:gd name="T75" fmla="*/ 59 h 66"/>
                  <a:gd name="T76" fmla="*/ 11 w 67"/>
                  <a:gd name="T77" fmla="*/ 51 h 66"/>
                  <a:gd name="T78" fmla="*/ 7 w 67"/>
                  <a:gd name="T79" fmla="*/ 53 h 66"/>
                  <a:gd name="T80" fmla="*/ 2 w 67"/>
                  <a:gd name="T81" fmla="*/ 44 h 66"/>
                  <a:gd name="T82" fmla="*/ 6 w 67"/>
                  <a:gd name="T83" fmla="*/ 42 h 66"/>
                  <a:gd name="T84" fmla="*/ 5 w 67"/>
                  <a:gd name="T85" fmla="*/ 30 h 66"/>
                  <a:gd name="T86" fmla="*/ 0 w 67"/>
                  <a:gd name="T87" fmla="*/ 28 h 66"/>
                  <a:gd name="T88" fmla="*/ 3 w 67"/>
                  <a:gd name="T89" fmla="*/ 18 h 66"/>
                  <a:gd name="T90" fmla="*/ 8 w 67"/>
                  <a:gd name="T91" fmla="*/ 20 h 66"/>
                  <a:gd name="T92" fmla="*/ 16 w 67"/>
                  <a:gd name="T93" fmla="*/ 11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67" h="66">
                    <a:moveTo>
                      <a:pt x="34" y="4"/>
                    </a:moveTo>
                    <a:cubicBezTo>
                      <a:pt x="35" y="4"/>
                      <a:pt x="36" y="4"/>
                      <a:pt x="37" y="5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48" y="3"/>
                      <a:pt x="48" y="3"/>
                      <a:pt x="48" y="3"/>
                    </a:cubicBezTo>
                    <a:cubicBezTo>
                      <a:pt x="47" y="8"/>
                      <a:pt x="47" y="8"/>
                      <a:pt x="47" y="8"/>
                    </a:cubicBezTo>
                    <a:cubicBezTo>
                      <a:pt x="50" y="9"/>
                      <a:pt x="54" y="12"/>
                      <a:pt x="56" y="15"/>
                    </a:cubicBezTo>
                    <a:cubicBezTo>
                      <a:pt x="60" y="13"/>
                      <a:pt x="60" y="13"/>
                      <a:pt x="60" y="13"/>
                    </a:cubicBezTo>
                    <a:cubicBezTo>
                      <a:pt x="65" y="22"/>
                      <a:pt x="65" y="22"/>
                      <a:pt x="65" y="22"/>
                    </a:cubicBezTo>
                    <a:cubicBezTo>
                      <a:pt x="61" y="24"/>
                      <a:pt x="61" y="24"/>
                      <a:pt x="61" y="24"/>
                    </a:cubicBezTo>
                    <a:cubicBezTo>
                      <a:pt x="62" y="28"/>
                      <a:pt x="63" y="32"/>
                      <a:pt x="62" y="36"/>
                    </a:cubicBezTo>
                    <a:cubicBezTo>
                      <a:pt x="67" y="38"/>
                      <a:pt x="67" y="38"/>
                      <a:pt x="67" y="38"/>
                    </a:cubicBezTo>
                    <a:cubicBezTo>
                      <a:pt x="64" y="48"/>
                      <a:pt x="64" y="48"/>
                      <a:pt x="64" y="48"/>
                    </a:cubicBezTo>
                    <a:cubicBezTo>
                      <a:pt x="59" y="46"/>
                      <a:pt x="59" y="46"/>
                      <a:pt x="59" y="46"/>
                    </a:cubicBezTo>
                    <a:cubicBezTo>
                      <a:pt x="57" y="50"/>
                      <a:pt x="55" y="53"/>
                      <a:pt x="52" y="56"/>
                    </a:cubicBezTo>
                    <a:cubicBezTo>
                      <a:pt x="54" y="60"/>
                      <a:pt x="54" y="60"/>
                      <a:pt x="54" y="60"/>
                    </a:cubicBezTo>
                    <a:cubicBezTo>
                      <a:pt x="45" y="65"/>
                      <a:pt x="45" y="65"/>
                      <a:pt x="45" y="65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0" y="61"/>
                      <a:pt x="37" y="62"/>
                      <a:pt x="34" y="62"/>
                    </a:cubicBezTo>
                    <a:cubicBezTo>
                      <a:pt x="34" y="54"/>
                      <a:pt x="34" y="54"/>
                      <a:pt x="34" y="54"/>
                    </a:cubicBezTo>
                    <a:cubicBezTo>
                      <a:pt x="43" y="54"/>
                      <a:pt x="51" y="48"/>
                      <a:pt x="54" y="39"/>
                    </a:cubicBezTo>
                    <a:cubicBezTo>
                      <a:pt x="57" y="28"/>
                      <a:pt x="51" y="16"/>
                      <a:pt x="40" y="13"/>
                    </a:cubicBezTo>
                    <a:cubicBezTo>
                      <a:pt x="38" y="12"/>
                      <a:pt x="36" y="12"/>
                      <a:pt x="34" y="12"/>
                    </a:cubicBezTo>
                    <a:lnTo>
                      <a:pt x="34" y="4"/>
                    </a:lnTo>
                    <a:close/>
                    <a:moveTo>
                      <a:pt x="16" y="11"/>
                    </a:moveTo>
                    <a:cubicBezTo>
                      <a:pt x="13" y="6"/>
                      <a:pt x="13" y="6"/>
                      <a:pt x="13" y="6"/>
                    </a:cubicBezTo>
                    <a:cubicBezTo>
                      <a:pt x="23" y="1"/>
                      <a:pt x="23" y="1"/>
                      <a:pt x="23" y="1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8" y="5"/>
                      <a:pt x="31" y="4"/>
                      <a:pt x="34" y="4"/>
                    </a:cubicBezTo>
                    <a:cubicBezTo>
                      <a:pt x="34" y="12"/>
                      <a:pt x="34" y="12"/>
                      <a:pt x="34" y="12"/>
                    </a:cubicBezTo>
                    <a:cubicBezTo>
                      <a:pt x="25" y="12"/>
                      <a:pt x="16" y="18"/>
                      <a:pt x="13" y="27"/>
                    </a:cubicBezTo>
                    <a:cubicBezTo>
                      <a:pt x="10" y="38"/>
                      <a:pt x="16" y="50"/>
                      <a:pt x="27" y="53"/>
                    </a:cubicBezTo>
                    <a:cubicBezTo>
                      <a:pt x="27" y="53"/>
                      <a:pt x="27" y="53"/>
                      <a:pt x="27" y="53"/>
                    </a:cubicBezTo>
                    <a:cubicBezTo>
                      <a:pt x="30" y="54"/>
                      <a:pt x="32" y="54"/>
                      <a:pt x="34" y="54"/>
                    </a:cubicBezTo>
                    <a:cubicBezTo>
                      <a:pt x="34" y="62"/>
                      <a:pt x="34" y="62"/>
                      <a:pt x="34" y="62"/>
                    </a:cubicBezTo>
                    <a:cubicBezTo>
                      <a:pt x="33" y="62"/>
                      <a:pt x="32" y="62"/>
                      <a:pt x="30" y="62"/>
                    </a:cubicBezTo>
                    <a:cubicBezTo>
                      <a:pt x="29" y="66"/>
                      <a:pt x="29" y="66"/>
                      <a:pt x="29" y="66"/>
                    </a:cubicBezTo>
                    <a:cubicBezTo>
                      <a:pt x="19" y="63"/>
                      <a:pt x="19" y="63"/>
                      <a:pt x="19" y="63"/>
                    </a:cubicBezTo>
                    <a:cubicBezTo>
                      <a:pt x="20" y="59"/>
                      <a:pt x="20" y="59"/>
                      <a:pt x="20" y="59"/>
                    </a:cubicBezTo>
                    <a:cubicBezTo>
                      <a:pt x="17" y="57"/>
                      <a:pt x="14" y="54"/>
                      <a:pt x="11" y="51"/>
                    </a:cubicBezTo>
                    <a:cubicBezTo>
                      <a:pt x="7" y="53"/>
                      <a:pt x="7" y="53"/>
                      <a:pt x="7" y="53"/>
                    </a:cubicBezTo>
                    <a:cubicBezTo>
                      <a:pt x="2" y="44"/>
                      <a:pt x="2" y="44"/>
                      <a:pt x="2" y="44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5" y="38"/>
                      <a:pt x="5" y="34"/>
                      <a:pt x="5" y="30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0" y="16"/>
                      <a:pt x="13" y="13"/>
                      <a:pt x="16" y="1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104" name="Freeform 557"/>
              <p:cNvSpPr>
                <a:spLocks noEditPoints="1"/>
              </p:cNvSpPr>
              <p:nvPr/>
            </p:nvSpPr>
            <p:spPr bwMode="auto">
              <a:xfrm>
                <a:off x="5917185" y="2522422"/>
                <a:ext cx="259787" cy="286747"/>
              </a:xfrm>
              <a:custGeom>
                <a:avLst/>
                <a:gdLst>
                  <a:gd name="T0" fmla="*/ 27 w 59"/>
                  <a:gd name="T1" fmla="*/ 65 h 65"/>
                  <a:gd name="T2" fmla="*/ 59 w 59"/>
                  <a:gd name="T3" fmla="*/ 33 h 65"/>
                  <a:gd name="T4" fmla="*/ 27 w 59"/>
                  <a:gd name="T5" fmla="*/ 0 h 65"/>
                  <a:gd name="T6" fmla="*/ 27 w 59"/>
                  <a:gd name="T7" fmla="*/ 0 h 65"/>
                  <a:gd name="T8" fmla="*/ 27 w 59"/>
                  <a:gd name="T9" fmla="*/ 23 h 65"/>
                  <a:gd name="T10" fmla="*/ 43 w 59"/>
                  <a:gd name="T11" fmla="*/ 16 h 65"/>
                  <a:gd name="T12" fmla="*/ 33 w 59"/>
                  <a:gd name="T13" fmla="*/ 39 h 65"/>
                  <a:gd name="T14" fmla="*/ 27 w 59"/>
                  <a:gd name="T15" fmla="*/ 42 h 65"/>
                  <a:gd name="T16" fmla="*/ 27 w 59"/>
                  <a:gd name="T17" fmla="*/ 65 h 65"/>
                  <a:gd name="T18" fmla="*/ 27 w 59"/>
                  <a:gd name="T19" fmla="*/ 0 h 65"/>
                  <a:gd name="T20" fmla="*/ 1 w 59"/>
                  <a:gd name="T21" fmla="*/ 12 h 65"/>
                  <a:gd name="T22" fmla="*/ 1 w 59"/>
                  <a:gd name="T23" fmla="*/ 18 h 65"/>
                  <a:gd name="T24" fmla="*/ 0 w 59"/>
                  <a:gd name="T25" fmla="*/ 51 h 65"/>
                  <a:gd name="T26" fmla="*/ 27 w 59"/>
                  <a:gd name="T27" fmla="*/ 65 h 65"/>
                  <a:gd name="T28" fmla="*/ 27 w 59"/>
                  <a:gd name="T29" fmla="*/ 42 h 65"/>
                  <a:gd name="T30" fmla="*/ 10 w 59"/>
                  <a:gd name="T31" fmla="*/ 49 h 65"/>
                  <a:gd name="T32" fmla="*/ 20 w 59"/>
                  <a:gd name="T33" fmla="*/ 26 h 65"/>
                  <a:gd name="T34" fmla="*/ 20 w 59"/>
                  <a:gd name="T35" fmla="*/ 26 h 65"/>
                  <a:gd name="T36" fmla="*/ 27 w 59"/>
                  <a:gd name="T37" fmla="*/ 23 h 65"/>
                  <a:gd name="T38" fmla="*/ 27 w 59"/>
                  <a:gd name="T39" fmla="*/ 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59" h="65">
                    <a:moveTo>
                      <a:pt x="27" y="65"/>
                    </a:moveTo>
                    <a:cubicBezTo>
                      <a:pt x="45" y="65"/>
                      <a:pt x="59" y="51"/>
                      <a:pt x="59" y="33"/>
                    </a:cubicBezTo>
                    <a:cubicBezTo>
                      <a:pt x="59" y="15"/>
                      <a:pt x="45" y="0"/>
                      <a:pt x="27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7" y="23"/>
                      <a:pt x="27" y="23"/>
                      <a:pt x="27" y="23"/>
                    </a:cubicBezTo>
                    <a:cubicBezTo>
                      <a:pt x="43" y="16"/>
                      <a:pt x="43" y="16"/>
                      <a:pt x="43" y="16"/>
                    </a:cubicBezTo>
                    <a:cubicBezTo>
                      <a:pt x="33" y="39"/>
                      <a:pt x="33" y="39"/>
                      <a:pt x="33" y="39"/>
                    </a:cubicBezTo>
                    <a:cubicBezTo>
                      <a:pt x="27" y="42"/>
                      <a:pt x="27" y="42"/>
                      <a:pt x="27" y="42"/>
                    </a:cubicBezTo>
                    <a:cubicBezTo>
                      <a:pt x="27" y="65"/>
                      <a:pt x="27" y="65"/>
                      <a:pt x="27" y="65"/>
                    </a:cubicBezTo>
                    <a:close/>
                    <a:moveTo>
                      <a:pt x="27" y="0"/>
                    </a:moveTo>
                    <a:cubicBezTo>
                      <a:pt x="16" y="0"/>
                      <a:pt x="7" y="5"/>
                      <a:pt x="1" y="12"/>
                    </a:cubicBezTo>
                    <a:cubicBezTo>
                      <a:pt x="1" y="14"/>
                      <a:pt x="1" y="16"/>
                      <a:pt x="1" y="18"/>
                    </a:cubicBezTo>
                    <a:cubicBezTo>
                      <a:pt x="1" y="29"/>
                      <a:pt x="1" y="40"/>
                      <a:pt x="0" y="51"/>
                    </a:cubicBezTo>
                    <a:cubicBezTo>
                      <a:pt x="6" y="60"/>
                      <a:pt x="15" y="65"/>
                      <a:pt x="27" y="65"/>
                    </a:cubicBezTo>
                    <a:cubicBezTo>
                      <a:pt x="27" y="42"/>
                      <a:pt x="27" y="42"/>
                      <a:pt x="27" y="42"/>
                    </a:cubicBezTo>
                    <a:cubicBezTo>
                      <a:pt x="10" y="49"/>
                      <a:pt x="10" y="49"/>
                      <a:pt x="10" y="49"/>
                    </a:cubicBezTo>
                    <a:cubicBezTo>
                      <a:pt x="20" y="26"/>
                      <a:pt x="20" y="26"/>
                      <a:pt x="20" y="26"/>
                    </a:cubicBezTo>
                    <a:cubicBezTo>
                      <a:pt x="20" y="26"/>
                      <a:pt x="20" y="26"/>
                      <a:pt x="20" y="26"/>
                    </a:cubicBezTo>
                    <a:cubicBezTo>
                      <a:pt x="27" y="23"/>
                      <a:pt x="27" y="23"/>
                      <a:pt x="27" y="23"/>
                    </a:cubicBezTo>
                    <a:lnTo>
                      <a:pt x="27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105" name="Freeform 574"/>
              <p:cNvSpPr>
                <a:spLocks noEditPoints="1"/>
              </p:cNvSpPr>
              <p:nvPr/>
            </p:nvSpPr>
            <p:spPr bwMode="auto">
              <a:xfrm>
                <a:off x="4291063" y="1038447"/>
                <a:ext cx="256111" cy="220574"/>
              </a:xfrm>
              <a:custGeom>
                <a:avLst/>
                <a:gdLst>
                  <a:gd name="T0" fmla="*/ 48 w 58"/>
                  <a:gd name="T1" fmla="*/ 38 h 50"/>
                  <a:gd name="T2" fmla="*/ 44 w 58"/>
                  <a:gd name="T3" fmla="*/ 8 h 50"/>
                  <a:gd name="T4" fmla="*/ 27 w 58"/>
                  <a:gd name="T5" fmla="*/ 0 h 50"/>
                  <a:gd name="T6" fmla="*/ 27 w 58"/>
                  <a:gd name="T7" fmla="*/ 20 h 50"/>
                  <a:gd name="T8" fmla="*/ 42 w 58"/>
                  <a:gd name="T9" fmla="*/ 20 h 50"/>
                  <a:gd name="T10" fmla="*/ 42 w 58"/>
                  <a:gd name="T11" fmla="*/ 30 h 50"/>
                  <a:gd name="T12" fmla="*/ 42 w 58"/>
                  <a:gd name="T13" fmla="*/ 30 h 50"/>
                  <a:gd name="T14" fmla="*/ 42 w 58"/>
                  <a:gd name="T15" fmla="*/ 30 h 50"/>
                  <a:gd name="T16" fmla="*/ 27 w 58"/>
                  <a:gd name="T17" fmla="*/ 30 h 50"/>
                  <a:gd name="T18" fmla="*/ 27 w 58"/>
                  <a:gd name="T19" fmla="*/ 50 h 50"/>
                  <a:gd name="T20" fmla="*/ 40 w 58"/>
                  <a:gd name="T21" fmla="*/ 46 h 50"/>
                  <a:gd name="T22" fmla="*/ 43 w 58"/>
                  <a:gd name="T23" fmla="*/ 49 h 50"/>
                  <a:gd name="T24" fmla="*/ 58 w 58"/>
                  <a:gd name="T25" fmla="*/ 48 h 50"/>
                  <a:gd name="T26" fmla="*/ 48 w 58"/>
                  <a:gd name="T27" fmla="*/ 38 h 50"/>
                  <a:gd name="T28" fmla="*/ 27 w 58"/>
                  <a:gd name="T29" fmla="*/ 0 h 50"/>
                  <a:gd name="T30" fmla="*/ 9 w 58"/>
                  <a:gd name="T31" fmla="*/ 8 h 50"/>
                  <a:gd name="T32" fmla="*/ 9 w 58"/>
                  <a:gd name="T33" fmla="*/ 43 h 50"/>
                  <a:gd name="T34" fmla="*/ 27 w 58"/>
                  <a:gd name="T35" fmla="*/ 50 h 50"/>
                  <a:gd name="T36" fmla="*/ 27 w 58"/>
                  <a:gd name="T37" fmla="*/ 30 h 50"/>
                  <a:gd name="T38" fmla="*/ 12 w 58"/>
                  <a:gd name="T39" fmla="*/ 30 h 50"/>
                  <a:gd name="T40" fmla="*/ 12 w 58"/>
                  <a:gd name="T41" fmla="*/ 20 h 50"/>
                  <a:gd name="T42" fmla="*/ 27 w 58"/>
                  <a:gd name="T43" fmla="*/ 20 h 50"/>
                  <a:gd name="T44" fmla="*/ 27 w 58"/>
                  <a:gd name="T4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8" h="50">
                    <a:moveTo>
                      <a:pt x="48" y="38"/>
                    </a:moveTo>
                    <a:cubicBezTo>
                      <a:pt x="54" y="29"/>
                      <a:pt x="53" y="16"/>
                      <a:pt x="44" y="8"/>
                    </a:cubicBezTo>
                    <a:cubicBezTo>
                      <a:pt x="40" y="3"/>
                      <a:pt x="33" y="0"/>
                      <a:pt x="27" y="0"/>
                    </a:cubicBezTo>
                    <a:cubicBezTo>
                      <a:pt x="27" y="20"/>
                      <a:pt x="27" y="20"/>
                      <a:pt x="27" y="20"/>
                    </a:cubicBezTo>
                    <a:cubicBezTo>
                      <a:pt x="42" y="20"/>
                      <a:pt x="42" y="20"/>
                      <a:pt x="42" y="20"/>
                    </a:cubicBezTo>
                    <a:cubicBezTo>
                      <a:pt x="42" y="30"/>
                      <a:pt x="42" y="30"/>
                      <a:pt x="42" y="30"/>
                    </a:cubicBezTo>
                    <a:cubicBezTo>
                      <a:pt x="42" y="30"/>
                      <a:pt x="42" y="30"/>
                      <a:pt x="42" y="30"/>
                    </a:cubicBezTo>
                    <a:cubicBezTo>
                      <a:pt x="42" y="30"/>
                      <a:pt x="42" y="30"/>
                      <a:pt x="42" y="30"/>
                    </a:cubicBezTo>
                    <a:cubicBezTo>
                      <a:pt x="27" y="30"/>
                      <a:pt x="27" y="30"/>
                      <a:pt x="27" y="30"/>
                    </a:cubicBezTo>
                    <a:cubicBezTo>
                      <a:pt x="27" y="50"/>
                      <a:pt x="27" y="50"/>
                      <a:pt x="27" y="50"/>
                    </a:cubicBezTo>
                    <a:cubicBezTo>
                      <a:pt x="31" y="50"/>
                      <a:pt x="36" y="49"/>
                      <a:pt x="40" y="46"/>
                    </a:cubicBezTo>
                    <a:cubicBezTo>
                      <a:pt x="43" y="49"/>
                      <a:pt x="43" y="49"/>
                      <a:pt x="43" y="49"/>
                    </a:cubicBezTo>
                    <a:cubicBezTo>
                      <a:pt x="48" y="48"/>
                      <a:pt x="53" y="48"/>
                      <a:pt x="58" y="48"/>
                    </a:cubicBezTo>
                    <a:lnTo>
                      <a:pt x="48" y="38"/>
                    </a:lnTo>
                    <a:close/>
                    <a:moveTo>
                      <a:pt x="27" y="0"/>
                    </a:moveTo>
                    <a:cubicBezTo>
                      <a:pt x="21" y="0"/>
                      <a:pt x="14" y="3"/>
                      <a:pt x="9" y="8"/>
                    </a:cubicBezTo>
                    <a:cubicBezTo>
                      <a:pt x="0" y="17"/>
                      <a:pt x="0" y="33"/>
                      <a:pt x="9" y="43"/>
                    </a:cubicBezTo>
                    <a:cubicBezTo>
                      <a:pt x="14" y="47"/>
                      <a:pt x="21" y="50"/>
                      <a:pt x="27" y="50"/>
                    </a:cubicBezTo>
                    <a:cubicBezTo>
                      <a:pt x="27" y="30"/>
                      <a:pt x="27" y="30"/>
                      <a:pt x="27" y="30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12" y="20"/>
                      <a:pt x="12" y="20"/>
                      <a:pt x="12" y="20"/>
                    </a:cubicBezTo>
                    <a:cubicBezTo>
                      <a:pt x="27" y="20"/>
                      <a:pt x="27" y="20"/>
                      <a:pt x="27" y="20"/>
                    </a:cubicBezTo>
                    <a:lnTo>
                      <a:pt x="27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106" name="Oval 575"/>
              <p:cNvSpPr>
                <a:spLocks noChangeArrowheads="1"/>
              </p:cNvSpPr>
              <p:nvPr/>
            </p:nvSpPr>
            <p:spPr bwMode="auto">
              <a:xfrm>
                <a:off x="5832632" y="3219682"/>
                <a:ext cx="84553" cy="84553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107" name="Freeform 576"/>
              <p:cNvSpPr>
                <a:spLocks noEditPoints="1"/>
              </p:cNvSpPr>
              <p:nvPr/>
            </p:nvSpPr>
            <p:spPr bwMode="auto">
              <a:xfrm>
                <a:off x="5797095" y="3180468"/>
                <a:ext cx="159304" cy="234054"/>
              </a:xfrm>
              <a:custGeom>
                <a:avLst/>
                <a:gdLst>
                  <a:gd name="T0" fmla="*/ 36 w 36"/>
                  <a:gd name="T1" fmla="*/ 0 h 53"/>
                  <a:gd name="T2" fmla="*/ 18 w 36"/>
                  <a:gd name="T3" fmla="*/ 0 h 53"/>
                  <a:gd name="T4" fmla="*/ 18 w 36"/>
                  <a:gd name="T5" fmla="*/ 4 h 53"/>
                  <a:gd name="T6" fmla="*/ 18 w 36"/>
                  <a:gd name="T7" fmla="*/ 4 h 53"/>
                  <a:gd name="T8" fmla="*/ 32 w 36"/>
                  <a:gd name="T9" fmla="*/ 18 h 53"/>
                  <a:gd name="T10" fmla="*/ 18 w 36"/>
                  <a:gd name="T11" fmla="*/ 32 h 53"/>
                  <a:gd name="T12" fmla="*/ 18 w 36"/>
                  <a:gd name="T13" fmla="*/ 32 h 53"/>
                  <a:gd name="T14" fmla="*/ 18 w 36"/>
                  <a:gd name="T15" fmla="*/ 32 h 53"/>
                  <a:gd name="T16" fmla="*/ 18 w 36"/>
                  <a:gd name="T17" fmla="*/ 38 h 53"/>
                  <a:gd name="T18" fmla="*/ 18 w 36"/>
                  <a:gd name="T19" fmla="*/ 38 h 53"/>
                  <a:gd name="T20" fmla="*/ 22 w 36"/>
                  <a:gd name="T21" fmla="*/ 43 h 53"/>
                  <a:gd name="T22" fmla="*/ 18 w 36"/>
                  <a:gd name="T23" fmla="*/ 48 h 53"/>
                  <a:gd name="T24" fmla="*/ 18 w 36"/>
                  <a:gd name="T25" fmla="*/ 48 h 53"/>
                  <a:gd name="T26" fmla="*/ 18 w 36"/>
                  <a:gd name="T27" fmla="*/ 48 h 53"/>
                  <a:gd name="T28" fmla="*/ 18 w 36"/>
                  <a:gd name="T29" fmla="*/ 53 h 53"/>
                  <a:gd name="T30" fmla="*/ 36 w 36"/>
                  <a:gd name="T31" fmla="*/ 53 h 53"/>
                  <a:gd name="T32" fmla="*/ 36 w 36"/>
                  <a:gd name="T33" fmla="*/ 0 h 53"/>
                  <a:gd name="T34" fmla="*/ 18 w 36"/>
                  <a:gd name="T35" fmla="*/ 0 h 53"/>
                  <a:gd name="T36" fmla="*/ 0 w 36"/>
                  <a:gd name="T37" fmla="*/ 0 h 53"/>
                  <a:gd name="T38" fmla="*/ 0 w 36"/>
                  <a:gd name="T39" fmla="*/ 53 h 53"/>
                  <a:gd name="T40" fmla="*/ 18 w 36"/>
                  <a:gd name="T41" fmla="*/ 53 h 53"/>
                  <a:gd name="T42" fmla="*/ 18 w 36"/>
                  <a:gd name="T43" fmla="*/ 48 h 53"/>
                  <a:gd name="T44" fmla="*/ 13 w 36"/>
                  <a:gd name="T45" fmla="*/ 43 h 53"/>
                  <a:gd name="T46" fmla="*/ 18 w 36"/>
                  <a:gd name="T47" fmla="*/ 38 h 53"/>
                  <a:gd name="T48" fmla="*/ 18 w 36"/>
                  <a:gd name="T49" fmla="*/ 32 h 53"/>
                  <a:gd name="T50" fmla="*/ 4 w 36"/>
                  <a:gd name="T51" fmla="*/ 18 h 53"/>
                  <a:gd name="T52" fmla="*/ 18 w 36"/>
                  <a:gd name="T53" fmla="*/ 4 h 53"/>
                  <a:gd name="T54" fmla="*/ 18 w 36"/>
                  <a:gd name="T55" fmla="*/ 0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6" h="53">
                    <a:moveTo>
                      <a:pt x="36" y="0"/>
                    </a:moveTo>
                    <a:cubicBezTo>
                      <a:pt x="18" y="0"/>
                      <a:pt x="18" y="0"/>
                      <a:pt x="18" y="0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25" y="4"/>
                      <a:pt x="32" y="11"/>
                      <a:pt x="32" y="18"/>
                    </a:cubicBezTo>
                    <a:cubicBezTo>
                      <a:pt x="32" y="26"/>
                      <a:pt x="25" y="32"/>
                      <a:pt x="18" y="32"/>
                    </a:cubicBezTo>
                    <a:cubicBezTo>
                      <a:pt x="18" y="32"/>
                      <a:pt x="18" y="32"/>
                      <a:pt x="18" y="32"/>
                    </a:cubicBezTo>
                    <a:cubicBezTo>
                      <a:pt x="18" y="32"/>
                      <a:pt x="18" y="32"/>
                      <a:pt x="18" y="32"/>
                    </a:cubicBezTo>
                    <a:cubicBezTo>
                      <a:pt x="18" y="38"/>
                      <a:pt x="18" y="38"/>
                      <a:pt x="18" y="38"/>
                    </a:cubicBezTo>
                    <a:cubicBezTo>
                      <a:pt x="18" y="38"/>
                      <a:pt x="18" y="38"/>
                      <a:pt x="18" y="38"/>
                    </a:cubicBezTo>
                    <a:cubicBezTo>
                      <a:pt x="20" y="38"/>
                      <a:pt x="22" y="40"/>
                      <a:pt x="22" y="43"/>
                    </a:cubicBezTo>
                    <a:cubicBezTo>
                      <a:pt x="22" y="46"/>
                      <a:pt x="20" y="48"/>
                      <a:pt x="18" y="48"/>
                    </a:cubicBezTo>
                    <a:cubicBezTo>
                      <a:pt x="18" y="48"/>
                      <a:pt x="18" y="48"/>
                      <a:pt x="18" y="48"/>
                    </a:cubicBezTo>
                    <a:cubicBezTo>
                      <a:pt x="18" y="48"/>
                      <a:pt x="18" y="48"/>
                      <a:pt x="18" y="48"/>
                    </a:cubicBezTo>
                    <a:cubicBezTo>
                      <a:pt x="18" y="53"/>
                      <a:pt x="18" y="53"/>
                      <a:pt x="18" y="53"/>
                    </a:cubicBezTo>
                    <a:cubicBezTo>
                      <a:pt x="36" y="53"/>
                      <a:pt x="36" y="53"/>
                      <a:pt x="36" y="53"/>
                    </a:cubicBezTo>
                    <a:lnTo>
                      <a:pt x="36" y="0"/>
                    </a:lnTo>
                    <a:close/>
                    <a:moveTo>
                      <a:pt x="18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18" y="53"/>
                      <a:pt x="18" y="53"/>
                      <a:pt x="18" y="53"/>
                    </a:cubicBezTo>
                    <a:cubicBezTo>
                      <a:pt x="18" y="48"/>
                      <a:pt x="18" y="48"/>
                      <a:pt x="18" y="48"/>
                    </a:cubicBezTo>
                    <a:cubicBezTo>
                      <a:pt x="15" y="48"/>
                      <a:pt x="13" y="46"/>
                      <a:pt x="13" y="43"/>
                    </a:cubicBezTo>
                    <a:cubicBezTo>
                      <a:pt x="13" y="40"/>
                      <a:pt x="15" y="38"/>
                      <a:pt x="18" y="38"/>
                    </a:cubicBezTo>
                    <a:cubicBezTo>
                      <a:pt x="18" y="32"/>
                      <a:pt x="18" y="32"/>
                      <a:pt x="18" y="32"/>
                    </a:cubicBezTo>
                    <a:cubicBezTo>
                      <a:pt x="10" y="32"/>
                      <a:pt x="4" y="26"/>
                      <a:pt x="4" y="18"/>
                    </a:cubicBezTo>
                    <a:cubicBezTo>
                      <a:pt x="4" y="11"/>
                      <a:pt x="10" y="4"/>
                      <a:pt x="18" y="4"/>
                    </a:cubicBezTo>
                    <a:lnTo>
                      <a:pt x="1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108" name="Freeform 577"/>
              <p:cNvSpPr>
                <a:spLocks/>
              </p:cNvSpPr>
              <p:nvPr/>
            </p:nvSpPr>
            <p:spPr bwMode="auto">
              <a:xfrm>
                <a:off x="5651271" y="3219682"/>
                <a:ext cx="123767" cy="194841"/>
              </a:xfrm>
              <a:custGeom>
                <a:avLst/>
                <a:gdLst>
                  <a:gd name="T0" fmla="*/ 0 w 28"/>
                  <a:gd name="T1" fmla="*/ 44 h 44"/>
                  <a:gd name="T2" fmla="*/ 28 w 28"/>
                  <a:gd name="T3" fmla="*/ 44 h 44"/>
                  <a:gd name="T4" fmla="*/ 28 w 28"/>
                  <a:gd name="T5" fmla="*/ 0 h 44"/>
                  <a:gd name="T6" fmla="*/ 24 w 28"/>
                  <a:gd name="T7" fmla="*/ 8 h 44"/>
                  <a:gd name="T8" fmla="*/ 24 w 28"/>
                  <a:gd name="T9" fmla="*/ 9 h 44"/>
                  <a:gd name="T10" fmla="*/ 15 w 28"/>
                  <a:gd name="T11" fmla="*/ 22 h 44"/>
                  <a:gd name="T12" fmla="*/ 10 w 28"/>
                  <a:gd name="T13" fmla="*/ 29 h 44"/>
                  <a:gd name="T14" fmla="*/ 15 w 28"/>
                  <a:gd name="T15" fmla="*/ 34 h 44"/>
                  <a:gd name="T16" fmla="*/ 10 w 28"/>
                  <a:gd name="T17" fmla="*/ 39 h 44"/>
                  <a:gd name="T18" fmla="*/ 10 w 28"/>
                  <a:gd name="T19" fmla="*/ 39 h 44"/>
                  <a:gd name="T20" fmla="*/ 6 w 28"/>
                  <a:gd name="T21" fmla="*/ 36 h 44"/>
                  <a:gd name="T22" fmla="*/ 0 w 28"/>
                  <a:gd name="T23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8" h="44">
                    <a:moveTo>
                      <a:pt x="0" y="44"/>
                    </a:moveTo>
                    <a:cubicBezTo>
                      <a:pt x="28" y="44"/>
                      <a:pt x="28" y="44"/>
                      <a:pt x="28" y="44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6" y="3"/>
                      <a:pt x="25" y="5"/>
                      <a:pt x="24" y="8"/>
                    </a:cubicBezTo>
                    <a:cubicBezTo>
                      <a:pt x="24" y="8"/>
                      <a:pt x="24" y="9"/>
                      <a:pt x="24" y="9"/>
                    </a:cubicBezTo>
                    <a:cubicBezTo>
                      <a:pt x="24" y="15"/>
                      <a:pt x="20" y="20"/>
                      <a:pt x="15" y="22"/>
                    </a:cubicBezTo>
                    <a:cubicBezTo>
                      <a:pt x="13" y="25"/>
                      <a:pt x="12" y="27"/>
                      <a:pt x="10" y="29"/>
                    </a:cubicBezTo>
                    <a:cubicBezTo>
                      <a:pt x="13" y="30"/>
                      <a:pt x="15" y="32"/>
                      <a:pt x="15" y="34"/>
                    </a:cubicBezTo>
                    <a:cubicBezTo>
                      <a:pt x="15" y="37"/>
                      <a:pt x="12" y="39"/>
                      <a:pt x="10" y="39"/>
                    </a:cubicBezTo>
                    <a:cubicBezTo>
                      <a:pt x="10" y="39"/>
                      <a:pt x="10" y="39"/>
                      <a:pt x="10" y="39"/>
                    </a:cubicBezTo>
                    <a:cubicBezTo>
                      <a:pt x="8" y="39"/>
                      <a:pt x="6" y="38"/>
                      <a:pt x="6" y="36"/>
                    </a:cubicBezTo>
                    <a:cubicBezTo>
                      <a:pt x="4" y="39"/>
                      <a:pt x="2" y="41"/>
                      <a:pt x="0" y="4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109" name="Freeform 578"/>
              <p:cNvSpPr>
                <a:spLocks/>
              </p:cNvSpPr>
              <p:nvPr/>
            </p:nvSpPr>
            <p:spPr bwMode="auto">
              <a:xfrm>
                <a:off x="5678230" y="1788400"/>
                <a:ext cx="118865" cy="62496"/>
              </a:xfrm>
              <a:custGeom>
                <a:avLst/>
                <a:gdLst>
                  <a:gd name="T0" fmla="*/ 22 w 27"/>
                  <a:gd name="T1" fmla="*/ 9 h 14"/>
                  <a:gd name="T2" fmla="*/ 0 w 27"/>
                  <a:gd name="T3" fmla="*/ 9 h 14"/>
                  <a:gd name="T4" fmla="*/ 4 w 27"/>
                  <a:gd name="T5" fmla="*/ 14 h 14"/>
                  <a:gd name="T6" fmla="*/ 27 w 27"/>
                  <a:gd name="T7" fmla="*/ 14 h 14"/>
                  <a:gd name="T8" fmla="*/ 27 w 27"/>
                  <a:gd name="T9" fmla="*/ 0 h 14"/>
                  <a:gd name="T10" fmla="*/ 22 w 27"/>
                  <a:gd name="T11" fmla="*/ 0 h 14"/>
                  <a:gd name="T12" fmla="*/ 22 w 27"/>
                  <a:gd name="T13" fmla="*/ 9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" h="14">
                    <a:moveTo>
                      <a:pt x="22" y="9"/>
                    </a:moveTo>
                    <a:cubicBezTo>
                      <a:pt x="0" y="9"/>
                      <a:pt x="0" y="9"/>
                      <a:pt x="0" y="9"/>
                    </a:cubicBezTo>
                    <a:cubicBezTo>
                      <a:pt x="1" y="10"/>
                      <a:pt x="3" y="12"/>
                      <a:pt x="4" y="14"/>
                    </a:cubicBezTo>
                    <a:cubicBezTo>
                      <a:pt x="27" y="14"/>
                      <a:pt x="27" y="14"/>
                      <a:pt x="27" y="14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2" y="0"/>
                      <a:pt x="22" y="0"/>
                      <a:pt x="22" y="0"/>
                    </a:cubicBezTo>
                    <a:lnTo>
                      <a:pt x="22" y="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110" name="Freeform 579"/>
              <p:cNvSpPr>
                <a:spLocks/>
              </p:cNvSpPr>
              <p:nvPr/>
            </p:nvSpPr>
            <p:spPr bwMode="auto">
              <a:xfrm>
                <a:off x="5585098" y="1603362"/>
                <a:ext cx="181361" cy="207095"/>
              </a:xfrm>
              <a:custGeom>
                <a:avLst/>
                <a:gdLst>
                  <a:gd name="T0" fmla="*/ 5 w 41"/>
                  <a:gd name="T1" fmla="*/ 27 h 47"/>
                  <a:gd name="T2" fmla="*/ 5 w 41"/>
                  <a:gd name="T3" fmla="*/ 30 h 47"/>
                  <a:gd name="T4" fmla="*/ 18 w 41"/>
                  <a:gd name="T5" fmla="*/ 47 h 47"/>
                  <a:gd name="T6" fmla="*/ 33 w 41"/>
                  <a:gd name="T7" fmla="*/ 47 h 47"/>
                  <a:gd name="T8" fmla="*/ 33 w 41"/>
                  <a:gd name="T9" fmla="*/ 27 h 47"/>
                  <a:gd name="T10" fmla="*/ 41 w 41"/>
                  <a:gd name="T11" fmla="*/ 27 h 47"/>
                  <a:gd name="T12" fmla="*/ 19 w 41"/>
                  <a:gd name="T13" fmla="*/ 0 h 47"/>
                  <a:gd name="T14" fmla="*/ 0 w 41"/>
                  <a:gd name="T15" fmla="*/ 24 h 47"/>
                  <a:gd name="T16" fmla="*/ 3 w 41"/>
                  <a:gd name="T17" fmla="*/ 27 h 47"/>
                  <a:gd name="T18" fmla="*/ 5 w 41"/>
                  <a:gd name="T19" fmla="*/ 27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1" h="47">
                    <a:moveTo>
                      <a:pt x="5" y="27"/>
                    </a:moveTo>
                    <a:cubicBezTo>
                      <a:pt x="5" y="30"/>
                      <a:pt x="5" y="30"/>
                      <a:pt x="5" y="30"/>
                    </a:cubicBezTo>
                    <a:cubicBezTo>
                      <a:pt x="10" y="35"/>
                      <a:pt x="14" y="41"/>
                      <a:pt x="18" y="47"/>
                    </a:cubicBezTo>
                    <a:cubicBezTo>
                      <a:pt x="33" y="47"/>
                      <a:pt x="33" y="47"/>
                      <a:pt x="33" y="47"/>
                    </a:cubicBezTo>
                    <a:cubicBezTo>
                      <a:pt x="33" y="27"/>
                      <a:pt x="33" y="27"/>
                      <a:pt x="33" y="27"/>
                    </a:cubicBezTo>
                    <a:cubicBezTo>
                      <a:pt x="41" y="27"/>
                      <a:pt x="41" y="27"/>
                      <a:pt x="41" y="27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1" y="25"/>
                      <a:pt x="2" y="26"/>
                      <a:pt x="3" y="27"/>
                    </a:cubicBezTo>
                    <a:lnTo>
                      <a:pt x="5" y="2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111" name="Freeform 590"/>
              <p:cNvSpPr>
                <a:spLocks noEditPoints="1"/>
              </p:cNvSpPr>
              <p:nvPr/>
            </p:nvSpPr>
            <p:spPr bwMode="auto">
              <a:xfrm>
                <a:off x="5907382" y="2084949"/>
                <a:ext cx="225476" cy="357821"/>
              </a:xfrm>
              <a:custGeom>
                <a:avLst/>
                <a:gdLst>
                  <a:gd name="T0" fmla="*/ 51 w 51"/>
                  <a:gd name="T1" fmla="*/ 81 h 81"/>
                  <a:gd name="T2" fmla="*/ 45 w 51"/>
                  <a:gd name="T3" fmla="*/ 1 h 81"/>
                  <a:gd name="T4" fmla="*/ 40 w 51"/>
                  <a:gd name="T5" fmla="*/ 0 h 81"/>
                  <a:gd name="T6" fmla="*/ 45 w 51"/>
                  <a:gd name="T7" fmla="*/ 7 h 81"/>
                  <a:gd name="T8" fmla="*/ 45 w 51"/>
                  <a:gd name="T9" fmla="*/ 53 h 81"/>
                  <a:gd name="T10" fmla="*/ 40 w 51"/>
                  <a:gd name="T11" fmla="*/ 58 h 81"/>
                  <a:gd name="T12" fmla="*/ 45 w 51"/>
                  <a:gd name="T13" fmla="*/ 65 h 81"/>
                  <a:gd name="T14" fmla="*/ 40 w 51"/>
                  <a:gd name="T15" fmla="*/ 65 h 81"/>
                  <a:gd name="T16" fmla="*/ 45 w 51"/>
                  <a:gd name="T17" fmla="*/ 69 h 81"/>
                  <a:gd name="T18" fmla="*/ 45 w 51"/>
                  <a:gd name="T19" fmla="*/ 76 h 81"/>
                  <a:gd name="T20" fmla="*/ 40 w 51"/>
                  <a:gd name="T21" fmla="*/ 81 h 81"/>
                  <a:gd name="T22" fmla="*/ 35 w 51"/>
                  <a:gd name="T23" fmla="*/ 1 h 81"/>
                  <a:gd name="T24" fmla="*/ 25 w 51"/>
                  <a:gd name="T25" fmla="*/ 7 h 81"/>
                  <a:gd name="T26" fmla="*/ 40 w 51"/>
                  <a:gd name="T27" fmla="*/ 0 h 81"/>
                  <a:gd name="T28" fmla="*/ 25 w 51"/>
                  <a:gd name="T29" fmla="*/ 81 h 81"/>
                  <a:gd name="T30" fmla="*/ 40 w 51"/>
                  <a:gd name="T31" fmla="*/ 76 h 81"/>
                  <a:gd name="T32" fmla="*/ 35 w 51"/>
                  <a:gd name="T33" fmla="*/ 69 h 81"/>
                  <a:gd name="T34" fmla="*/ 40 w 51"/>
                  <a:gd name="T35" fmla="*/ 65 h 81"/>
                  <a:gd name="T36" fmla="*/ 35 w 51"/>
                  <a:gd name="T37" fmla="*/ 58 h 81"/>
                  <a:gd name="T38" fmla="*/ 40 w 51"/>
                  <a:gd name="T39" fmla="*/ 53 h 81"/>
                  <a:gd name="T40" fmla="*/ 25 w 51"/>
                  <a:gd name="T41" fmla="*/ 58 h 81"/>
                  <a:gd name="T42" fmla="*/ 30 w 51"/>
                  <a:gd name="T43" fmla="*/ 65 h 81"/>
                  <a:gd name="T44" fmla="*/ 25 w 51"/>
                  <a:gd name="T45" fmla="*/ 65 h 81"/>
                  <a:gd name="T46" fmla="*/ 30 w 51"/>
                  <a:gd name="T47" fmla="*/ 69 h 81"/>
                  <a:gd name="T48" fmla="*/ 30 w 51"/>
                  <a:gd name="T49" fmla="*/ 76 h 81"/>
                  <a:gd name="T50" fmla="*/ 25 w 51"/>
                  <a:gd name="T51" fmla="*/ 81 h 81"/>
                  <a:gd name="T52" fmla="*/ 10 w 51"/>
                  <a:gd name="T53" fmla="*/ 1 h 81"/>
                  <a:gd name="T54" fmla="*/ 25 w 51"/>
                  <a:gd name="T55" fmla="*/ 7 h 81"/>
                  <a:gd name="T56" fmla="*/ 10 w 51"/>
                  <a:gd name="T57" fmla="*/ 81 h 81"/>
                  <a:gd name="T58" fmla="*/ 25 w 51"/>
                  <a:gd name="T59" fmla="*/ 76 h 81"/>
                  <a:gd name="T60" fmla="*/ 20 w 51"/>
                  <a:gd name="T61" fmla="*/ 69 h 81"/>
                  <a:gd name="T62" fmla="*/ 25 w 51"/>
                  <a:gd name="T63" fmla="*/ 65 h 81"/>
                  <a:gd name="T64" fmla="*/ 20 w 51"/>
                  <a:gd name="T65" fmla="*/ 58 h 81"/>
                  <a:gd name="T66" fmla="*/ 25 w 51"/>
                  <a:gd name="T67" fmla="*/ 53 h 81"/>
                  <a:gd name="T68" fmla="*/ 10 w 51"/>
                  <a:gd name="T69" fmla="*/ 58 h 81"/>
                  <a:gd name="T70" fmla="*/ 15 w 51"/>
                  <a:gd name="T71" fmla="*/ 65 h 81"/>
                  <a:gd name="T72" fmla="*/ 10 w 51"/>
                  <a:gd name="T73" fmla="*/ 65 h 81"/>
                  <a:gd name="T74" fmla="*/ 15 w 51"/>
                  <a:gd name="T75" fmla="*/ 69 h 81"/>
                  <a:gd name="T76" fmla="*/ 15 w 51"/>
                  <a:gd name="T77" fmla="*/ 76 h 81"/>
                  <a:gd name="T78" fmla="*/ 10 w 51"/>
                  <a:gd name="T79" fmla="*/ 81 h 81"/>
                  <a:gd name="T80" fmla="*/ 0 w 51"/>
                  <a:gd name="T81" fmla="*/ 1 h 81"/>
                  <a:gd name="T82" fmla="*/ 1 w 51"/>
                  <a:gd name="T83" fmla="*/ 81 h 81"/>
                  <a:gd name="T84" fmla="*/ 10 w 51"/>
                  <a:gd name="T85" fmla="*/ 76 h 81"/>
                  <a:gd name="T86" fmla="*/ 5 w 51"/>
                  <a:gd name="T87" fmla="*/ 69 h 81"/>
                  <a:gd name="T88" fmla="*/ 10 w 51"/>
                  <a:gd name="T89" fmla="*/ 65 h 81"/>
                  <a:gd name="T90" fmla="*/ 5 w 51"/>
                  <a:gd name="T91" fmla="*/ 58 h 81"/>
                  <a:gd name="T92" fmla="*/ 10 w 51"/>
                  <a:gd name="T93" fmla="*/ 53 h 81"/>
                  <a:gd name="T94" fmla="*/ 5 w 51"/>
                  <a:gd name="T95" fmla="*/ 7 h 81"/>
                  <a:gd name="T96" fmla="*/ 10 w 51"/>
                  <a:gd name="T97" fmla="*/ 1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51" h="81">
                    <a:moveTo>
                      <a:pt x="40" y="81"/>
                    </a:moveTo>
                    <a:cubicBezTo>
                      <a:pt x="51" y="81"/>
                      <a:pt x="51" y="81"/>
                      <a:pt x="51" y="81"/>
                    </a:cubicBezTo>
                    <a:cubicBezTo>
                      <a:pt x="51" y="1"/>
                      <a:pt x="51" y="1"/>
                      <a:pt x="51" y="1"/>
                    </a:cubicBezTo>
                    <a:cubicBezTo>
                      <a:pt x="45" y="1"/>
                      <a:pt x="45" y="1"/>
                      <a:pt x="45" y="1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45" y="7"/>
                      <a:pt x="45" y="7"/>
                      <a:pt x="45" y="7"/>
                    </a:cubicBezTo>
                    <a:cubicBezTo>
                      <a:pt x="45" y="53"/>
                      <a:pt x="45" y="53"/>
                      <a:pt x="45" y="53"/>
                    </a:cubicBezTo>
                    <a:cubicBezTo>
                      <a:pt x="45" y="53"/>
                      <a:pt x="45" y="53"/>
                      <a:pt x="45" y="53"/>
                    </a:cubicBezTo>
                    <a:cubicBezTo>
                      <a:pt x="40" y="53"/>
                      <a:pt x="40" y="53"/>
                      <a:pt x="40" y="53"/>
                    </a:cubicBezTo>
                    <a:cubicBezTo>
                      <a:pt x="40" y="58"/>
                      <a:pt x="40" y="58"/>
                      <a:pt x="40" y="58"/>
                    </a:cubicBezTo>
                    <a:cubicBezTo>
                      <a:pt x="45" y="58"/>
                      <a:pt x="45" y="58"/>
                      <a:pt x="45" y="58"/>
                    </a:cubicBezTo>
                    <a:cubicBezTo>
                      <a:pt x="45" y="65"/>
                      <a:pt x="45" y="65"/>
                      <a:pt x="45" y="65"/>
                    </a:cubicBezTo>
                    <a:cubicBezTo>
                      <a:pt x="45" y="65"/>
                      <a:pt x="45" y="65"/>
                      <a:pt x="45" y="65"/>
                    </a:cubicBezTo>
                    <a:cubicBezTo>
                      <a:pt x="40" y="65"/>
                      <a:pt x="40" y="65"/>
                      <a:pt x="40" y="65"/>
                    </a:cubicBezTo>
                    <a:cubicBezTo>
                      <a:pt x="40" y="69"/>
                      <a:pt x="40" y="69"/>
                      <a:pt x="40" y="69"/>
                    </a:cubicBezTo>
                    <a:cubicBezTo>
                      <a:pt x="45" y="69"/>
                      <a:pt x="45" y="69"/>
                      <a:pt x="45" y="69"/>
                    </a:cubicBezTo>
                    <a:cubicBezTo>
                      <a:pt x="45" y="76"/>
                      <a:pt x="45" y="76"/>
                      <a:pt x="45" y="76"/>
                    </a:cubicBezTo>
                    <a:cubicBezTo>
                      <a:pt x="45" y="76"/>
                      <a:pt x="45" y="76"/>
                      <a:pt x="45" y="76"/>
                    </a:cubicBezTo>
                    <a:cubicBezTo>
                      <a:pt x="40" y="76"/>
                      <a:pt x="40" y="76"/>
                      <a:pt x="40" y="76"/>
                    </a:cubicBezTo>
                    <a:lnTo>
                      <a:pt x="40" y="81"/>
                    </a:lnTo>
                    <a:close/>
                    <a:moveTo>
                      <a:pt x="35" y="0"/>
                    </a:moveTo>
                    <a:cubicBezTo>
                      <a:pt x="35" y="1"/>
                      <a:pt x="35" y="1"/>
                      <a:pt x="35" y="1"/>
                    </a:cubicBezTo>
                    <a:cubicBezTo>
                      <a:pt x="25" y="1"/>
                      <a:pt x="25" y="1"/>
                      <a:pt x="25" y="1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35" y="0"/>
                      <a:pt x="35" y="0"/>
                      <a:pt x="35" y="0"/>
                    </a:cubicBezTo>
                    <a:close/>
                    <a:moveTo>
                      <a:pt x="25" y="81"/>
                    </a:moveTo>
                    <a:cubicBezTo>
                      <a:pt x="40" y="81"/>
                      <a:pt x="40" y="81"/>
                      <a:pt x="40" y="81"/>
                    </a:cubicBezTo>
                    <a:cubicBezTo>
                      <a:pt x="40" y="76"/>
                      <a:pt x="40" y="76"/>
                      <a:pt x="40" y="76"/>
                    </a:cubicBezTo>
                    <a:cubicBezTo>
                      <a:pt x="35" y="76"/>
                      <a:pt x="35" y="76"/>
                      <a:pt x="35" y="76"/>
                    </a:cubicBezTo>
                    <a:cubicBezTo>
                      <a:pt x="35" y="69"/>
                      <a:pt x="35" y="69"/>
                      <a:pt x="35" y="69"/>
                    </a:cubicBezTo>
                    <a:cubicBezTo>
                      <a:pt x="40" y="69"/>
                      <a:pt x="40" y="69"/>
                      <a:pt x="40" y="69"/>
                    </a:cubicBezTo>
                    <a:cubicBezTo>
                      <a:pt x="40" y="65"/>
                      <a:pt x="40" y="65"/>
                      <a:pt x="40" y="65"/>
                    </a:cubicBezTo>
                    <a:cubicBezTo>
                      <a:pt x="35" y="65"/>
                      <a:pt x="35" y="65"/>
                      <a:pt x="35" y="65"/>
                    </a:cubicBezTo>
                    <a:cubicBezTo>
                      <a:pt x="35" y="58"/>
                      <a:pt x="35" y="58"/>
                      <a:pt x="35" y="58"/>
                    </a:cubicBezTo>
                    <a:cubicBezTo>
                      <a:pt x="40" y="58"/>
                      <a:pt x="40" y="58"/>
                      <a:pt x="40" y="58"/>
                    </a:cubicBezTo>
                    <a:cubicBezTo>
                      <a:pt x="40" y="53"/>
                      <a:pt x="40" y="53"/>
                      <a:pt x="40" y="53"/>
                    </a:cubicBezTo>
                    <a:cubicBezTo>
                      <a:pt x="25" y="53"/>
                      <a:pt x="25" y="53"/>
                      <a:pt x="25" y="53"/>
                    </a:cubicBezTo>
                    <a:cubicBezTo>
                      <a:pt x="25" y="58"/>
                      <a:pt x="25" y="58"/>
                      <a:pt x="25" y="58"/>
                    </a:cubicBezTo>
                    <a:cubicBezTo>
                      <a:pt x="30" y="58"/>
                      <a:pt x="30" y="58"/>
                      <a:pt x="30" y="58"/>
                    </a:cubicBezTo>
                    <a:cubicBezTo>
                      <a:pt x="30" y="65"/>
                      <a:pt x="30" y="65"/>
                      <a:pt x="30" y="65"/>
                    </a:cubicBezTo>
                    <a:cubicBezTo>
                      <a:pt x="30" y="65"/>
                      <a:pt x="30" y="65"/>
                      <a:pt x="30" y="65"/>
                    </a:cubicBezTo>
                    <a:cubicBezTo>
                      <a:pt x="25" y="65"/>
                      <a:pt x="25" y="65"/>
                      <a:pt x="25" y="65"/>
                    </a:cubicBezTo>
                    <a:cubicBezTo>
                      <a:pt x="25" y="69"/>
                      <a:pt x="25" y="69"/>
                      <a:pt x="25" y="69"/>
                    </a:cubicBezTo>
                    <a:cubicBezTo>
                      <a:pt x="30" y="69"/>
                      <a:pt x="30" y="69"/>
                      <a:pt x="30" y="69"/>
                    </a:cubicBezTo>
                    <a:cubicBezTo>
                      <a:pt x="30" y="76"/>
                      <a:pt x="30" y="76"/>
                      <a:pt x="30" y="76"/>
                    </a:cubicBezTo>
                    <a:cubicBezTo>
                      <a:pt x="30" y="76"/>
                      <a:pt x="30" y="76"/>
                      <a:pt x="30" y="76"/>
                    </a:cubicBezTo>
                    <a:cubicBezTo>
                      <a:pt x="25" y="76"/>
                      <a:pt x="25" y="76"/>
                      <a:pt x="25" y="76"/>
                    </a:cubicBezTo>
                    <a:lnTo>
                      <a:pt x="25" y="81"/>
                    </a:lnTo>
                    <a:close/>
                    <a:moveTo>
                      <a:pt x="25" y="1"/>
                    </a:moveTo>
                    <a:cubicBezTo>
                      <a:pt x="10" y="1"/>
                      <a:pt x="10" y="1"/>
                      <a:pt x="10" y="1"/>
                    </a:cubicBezTo>
                    <a:cubicBezTo>
                      <a:pt x="10" y="7"/>
                      <a:pt x="10" y="7"/>
                      <a:pt x="10" y="7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5" y="1"/>
                      <a:pt x="25" y="1"/>
                      <a:pt x="25" y="1"/>
                    </a:cubicBezTo>
                    <a:close/>
                    <a:moveTo>
                      <a:pt x="10" y="81"/>
                    </a:moveTo>
                    <a:cubicBezTo>
                      <a:pt x="25" y="81"/>
                      <a:pt x="25" y="81"/>
                      <a:pt x="25" y="81"/>
                    </a:cubicBezTo>
                    <a:cubicBezTo>
                      <a:pt x="25" y="76"/>
                      <a:pt x="25" y="76"/>
                      <a:pt x="25" y="76"/>
                    </a:cubicBezTo>
                    <a:cubicBezTo>
                      <a:pt x="20" y="76"/>
                      <a:pt x="20" y="76"/>
                      <a:pt x="20" y="76"/>
                    </a:cubicBezTo>
                    <a:cubicBezTo>
                      <a:pt x="20" y="69"/>
                      <a:pt x="20" y="69"/>
                      <a:pt x="20" y="69"/>
                    </a:cubicBezTo>
                    <a:cubicBezTo>
                      <a:pt x="25" y="69"/>
                      <a:pt x="25" y="69"/>
                      <a:pt x="25" y="69"/>
                    </a:cubicBezTo>
                    <a:cubicBezTo>
                      <a:pt x="25" y="65"/>
                      <a:pt x="25" y="65"/>
                      <a:pt x="25" y="65"/>
                    </a:cubicBezTo>
                    <a:cubicBezTo>
                      <a:pt x="20" y="65"/>
                      <a:pt x="20" y="65"/>
                      <a:pt x="20" y="65"/>
                    </a:cubicBezTo>
                    <a:cubicBezTo>
                      <a:pt x="20" y="58"/>
                      <a:pt x="20" y="58"/>
                      <a:pt x="20" y="58"/>
                    </a:cubicBezTo>
                    <a:cubicBezTo>
                      <a:pt x="25" y="58"/>
                      <a:pt x="25" y="58"/>
                      <a:pt x="25" y="58"/>
                    </a:cubicBezTo>
                    <a:cubicBezTo>
                      <a:pt x="25" y="53"/>
                      <a:pt x="25" y="53"/>
                      <a:pt x="25" y="53"/>
                    </a:cubicBezTo>
                    <a:cubicBezTo>
                      <a:pt x="10" y="53"/>
                      <a:pt x="10" y="53"/>
                      <a:pt x="10" y="53"/>
                    </a:cubicBezTo>
                    <a:cubicBezTo>
                      <a:pt x="10" y="58"/>
                      <a:pt x="10" y="58"/>
                      <a:pt x="10" y="58"/>
                    </a:cubicBezTo>
                    <a:cubicBezTo>
                      <a:pt x="15" y="58"/>
                      <a:pt x="15" y="58"/>
                      <a:pt x="15" y="58"/>
                    </a:cubicBezTo>
                    <a:cubicBezTo>
                      <a:pt x="15" y="65"/>
                      <a:pt x="15" y="65"/>
                      <a:pt x="15" y="65"/>
                    </a:cubicBezTo>
                    <a:cubicBezTo>
                      <a:pt x="15" y="65"/>
                      <a:pt x="15" y="65"/>
                      <a:pt x="15" y="65"/>
                    </a:cubicBezTo>
                    <a:cubicBezTo>
                      <a:pt x="10" y="65"/>
                      <a:pt x="10" y="65"/>
                      <a:pt x="10" y="65"/>
                    </a:cubicBezTo>
                    <a:cubicBezTo>
                      <a:pt x="10" y="69"/>
                      <a:pt x="10" y="69"/>
                      <a:pt x="10" y="69"/>
                    </a:cubicBezTo>
                    <a:cubicBezTo>
                      <a:pt x="15" y="69"/>
                      <a:pt x="15" y="69"/>
                      <a:pt x="15" y="69"/>
                    </a:cubicBezTo>
                    <a:cubicBezTo>
                      <a:pt x="15" y="76"/>
                      <a:pt x="15" y="76"/>
                      <a:pt x="15" y="76"/>
                    </a:cubicBezTo>
                    <a:cubicBezTo>
                      <a:pt x="15" y="76"/>
                      <a:pt x="15" y="76"/>
                      <a:pt x="15" y="76"/>
                    </a:cubicBezTo>
                    <a:cubicBezTo>
                      <a:pt x="10" y="76"/>
                      <a:pt x="10" y="76"/>
                      <a:pt x="10" y="76"/>
                    </a:cubicBezTo>
                    <a:lnTo>
                      <a:pt x="10" y="81"/>
                    </a:lnTo>
                    <a:close/>
                    <a:moveTo>
                      <a:pt x="1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70"/>
                      <a:pt x="0" y="70"/>
                      <a:pt x="0" y="70"/>
                    </a:cubicBezTo>
                    <a:cubicBezTo>
                      <a:pt x="0" y="74"/>
                      <a:pt x="1" y="78"/>
                      <a:pt x="1" y="81"/>
                    </a:cubicBezTo>
                    <a:cubicBezTo>
                      <a:pt x="10" y="81"/>
                      <a:pt x="10" y="81"/>
                      <a:pt x="10" y="81"/>
                    </a:cubicBezTo>
                    <a:cubicBezTo>
                      <a:pt x="10" y="76"/>
                      <a:pt x="10" y="76"/>
                      <a:pt x="10" y="76"/>
                    </a:cubicBezTo>
                    <a:cubicBezTo>
                      <a:pt x="5" y="76"/>
                      <a:pt x="5" y="76"/>
                      <a:pt x="5" y="76"/>
                    </a:cubicBezTo>
                    <a:cubicBezTo>
                      <a:pt x="5" y="69"/>
                      <a:pt x="5" y="69"/>
                      <a:pt x="5" y="69"/>
                    </a:cubicBezTo>
                    <a:cubicBezTo>
                      <a:pt x="10" y="69"/>
                      <a:pt x="10" y="69"/>
                      <a:pt x="10" y="69"/>
                    </a:cubicBezTo>
                    <a:cubicBezTo>
                      <a:pt x="10" y="65"/>
                      <a:pt x="10" y="65"/>
                      <a:pt x="10" y="65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5" y="58"/>
                      <a:pt x="5" y="58"/>
                      <a:pt x="5" y="58"/>
                    </a:cubicBezTo>
                    <a:cubicBezTo>
                      <a:pt x="10" y="58"/>
                      <a:pt x="10" y="58"/>
                      <a:pt x="10" y="58"/>
                    </a:cubicBezTo>
                    <a:cubicBezTo>
                      <a:pt x="10" y="53"/>
                      <a:pt x="10" y="53"/>
                      <a:pt x="10" y="53"/>
                    </a:cubicBezTo>
                    <a:cubicBezTo>
                      <a:pt x="5" y="53"/>
                      <a:pt x="5" y="53"/>
                      <a:pt x="5" y="53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10" y="7"/>
                      <a:pt x="10" y="7"/>
                      <a:pt x="10" y="7"/>
                    </a:cubicBezTo>
                    <a:lnTo>
                      <a:pt x="10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112" name="Freeform 591"/>
              <p:cNvSpPr>
                <a:spLocks/>
              </p:cNvSpPr>
              <p:nvPr/>
            </p:nvSpPr>
            <p:spPr bwMode="auto">
              <a:xfrm>
                <a:off x="5205220" y="1330095"/>
                <a:ext cx="142148" cy="61271"/>
              </a:xfrm>
              <a:custGeom>
                <a:avLst/>
                <a:gdLst>
                  <a:gd name="T0" fmla="*/ 0 w 116"/>
                  <a:gd name="T1" fmla="*/ 28 h 50"/>
                  <a:gd name="T2" fmla="*/ 44 w 116"/>
                  <a:gd name="T3" fmla="*/ 50 h 50"/>
                  <a:gd name="T4" fmla="*/ 116 w 116"/>
                  <a:gd name="T5" fmla="*/ 50 h 50"/>
                  <a:gd name="T6" fmla="*/ 15 w 116"/>
                  <a:gd name="T7" fmla="*/ 0 h 50"/>
                  <a:gd name="T8" fmla="*/ 0 w 116"/>
                  <a:gd name="T9" fmla="*/ 28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6" h="50">
                    <a:moveTo>
                      <a:pt x="0" y="28"/>
                    </a:moveTo>
                    <a:lnTo>
                      <a:pt x="44" y="50"/>
                    </a:lnTo>
                    <a:lnTo>
                      <a:pt x="116" y="50"/>
                    </a:lnTo>
                    <a:lnTo>
                      <a:pt x="15" y="0"/>
                    </a:lnTo>
                    <a:lnTo>
                      <a:pt x="0" y="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113" name="Freeform 592"/>
              <p:cNvSpPr>
                <a:spLocks/>
              </p:cNvSpPr>
              <p:nvPr/>
            </p:nvSpPr>
            <p:spPr bwMode="auto">
              <a:xfrm>
                <a:off x="5205220" y="1399944"/>
                <a:ext cx="349243" cy="176459"/>
              </a:xfrm>
              <a:custGeom>
                <a:avLst/>
                <a:gdLst>
                  <a:gd name="T0" fmla="*/ 56 w 79"/>
                  <a:gd name="T1" fmla="*/ 40 h 40"/>
                  <a:gd name="T2" fmla="*/ 64 w 79"/>
                  <a:gd name="T3" fmla="*/ 40 h 40"/>
                  <a:gd name="T4" fmla="*/ 64 w 79"/>
                  <a:gd name="T5" fmla="*/ 32 h 40"/>
                  <a:gd name="T6" fmla="*/ 79 w 79"/>
                  <a:gd name="T7" fmla="*/ 32 h 40"/>
                  <a:gd name="T8" fmla="*/ 79 w 79"/>
                  <a:gd name="T9" fmla="*/ 8 h 40"/>
                  <a:gd name="T10" fmla="*/ 64 w 79"/>
                  <a:gd name="T11" fmla="*/ 8 h 40"/>
                  <a:gd name="T12" fmla="*/ 64 w 79"/>
                  <a:gd name="T13" fmla="*/ 0 h 40"/>
                  <a:gd name="T14" fmla="*/ 37 w 79"/>
                  <a:gd name="T15" fmla="*/ 0 h 40"/>
                  <a:gd name="T16" fmla="*/ 17 w 79"/>
                  <a:gd name="T17" fmla="*/ 0 h 40"/>
                  <a:gd name="T18" fmla="*/ 0 w 79"/>
                  <a:gd name="T19" fmla="*/ 0 h 40"/>
                  <a:gd name="T20" fmla="*/ 0 w 79"/>
                  <a:gd name="T21" fmla="*/ 2 h 40"/>
                  <a:gd name="T22" fmla="*/ 24 w 79"/>
                  <a:gd name="T23" fmla="*/ 16 h 40"/>
                  <a:gd name="T24" fmla="*/ 48 w 79"/>
                  <a:gd name="T25" fmla="*/ 16 h 40"/>
                  <a:gd name="T26" fmla="*/ 48 w 79"/>
                  <a:gd name="T27" fmla="*/ 25 h 40"/>
                  <a:gd name="T28" fmla="*/ 36 w 79"/>
                  <a:gd name="T29" fmla="*/ 25 h 40"/>
                  <a:gd name="T30" fmla="*/ 56 w 79"/>
                  <a:gd name="T31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79" h="40">
                    <a:moveTo>
                      <a:pt x="56" y="40"/>
                    </a:moveTo>
                    <a:cubicBezTo>
                      <a:pt x="64" y="40"/>
                      <a:pt x="64" y="40"/>
                      <a:pt x="64" y="40"/>
                    </a:cubicBezTo>
                    <a:cubicBezTo>
                      <a:pt x="64" y="32"/>
                      <a:pt x="64" y="32"/>
                      <a:pt x="64" y="32"/>
                    </a:cubicBezTo>
                    <a:cubicBezTo>
                      <a:pt x="79" y="32"/>
                      <a:pt x="79" y="32"/>
                      <a:pt x="79" y="32"/>
                    </a:cubicBezTo>
                    <a:cubicBezTo>
                      <a:pt x="79" y="8"/>
                      <a:pt x="79" y="8"/>
                      <a:pt x="79" y="8"/>
                    </a:cubicBezTo>
                    <a:cubicBezTo>
                      <a:pt x="64" y="8"/>
                      <a:pt x="64" y="8"/>
                      <a:pt x="64" y="8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8" y="6"/>
                      <a:pt x="16" y="11"/>
                      <a:pt x="24" y="16"/>
                    </a:cubicBezTo>
                    <a:cubicBezTo>
                      <a:pt x="48" y="16"/>
                      <a:pt x="48" y="16"/>
                      <a:pt x="48" y="16"/>
                    </a:cubicBezTo>
                    <a:cubicBezTo>
                      <a:pt x="48" y="25"/>
                      <a:pt x="48" y="25"/>
                      <a:pt x="48" y="25"/>
                    </a:cubicBezTo>
                    <a:cubicBezTo>
                      <a:pt x="36" y="25"/>
                      <a:pt x="36" y="25"/>
                      <a:pt x="36" y="25"/>
                    </a:cubicBezTo>
                    <a:cubicBezTo>
                      <a:pt x="43" y="30"/>
                      <a:pt x="50" y="35"/>
                      <a:pt x="56" y="4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114" name="Freeform 599"/>
              <p:cNvSpPr>
                <a:spLocks/>
              </p:cNvSpPr>
              <p:nvPr/>
            </p:nvSpPr>
            <p:spPr bwMode="auto">
              <a:xfrm>
                <a:off x="4304542" y="4067667"/>
                <a:ext cx="296550" cy="79652"/>
              </a:xfrm>
              <a:custGeom>
                <a:avLst/>
                <a:gdLst>
                  <a:gd name="T0" fmla="*/ 33 w 242"/>
                  <a:gd name="T1" fmla="*/ 65 h 65"/>
                  <a:gd name="T2" fmla="*/ 36 w 242"/>
                  <a:gd name="T3" fmla="*/ 65 h 65"/>
                  <a:gd name="T4" fmla="*/ 202 w 242"/>
                  <a:gd name="T5" fmla="*/ 65 h 65"/>
                  <a:gd name="T6" fmla="*/ 206 w 242"/>
                  <a:gd name="T7" fmla="*/ 65 h 65"/>
                  <a:gd name="T8" fmla="*/ 242 w 242"/>
                  <a:gd name="T9" fmla="*/ 0 h 65"/>
                  <a:gd name="T10" fmla="*/ 238 w 242"/>
                  <a:gd name="T11" fmla="*/ 0 h 65"/>
                  <a:gd name="T12" fmla="*/ 206 w 242"/>
                  <a:gd name="T13" fmla="*/ 0 h 65"/>
                  <a:gd name="T14" fmla="*/ 177 w 242"/>
                  <a:gd name="T15" fmla="*/ 0 h 65"/>
                  <a:gd name="T16" fmla="*/ 65 w 242"/>
                  <a:gd name="T17" fmla="*/ 0 h 65"/>
                  <a:gd name="T18" fmla="*/ 36 w 242"/>
                  <a:gd name="T19" fmla="*/ 0 h 65"/>
                  <a:gd name="T20" fmla="*/ 0 w 242"/>
                  <a:gd name="T21" fmla="*/ 0 h 65"/>
                  <a:gd name="T22" fmla="*/ 33 w 242"/>
                  <a:gd name="T23" fmla="*/ 65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42" h="65">
                    <a:moveTo>
                      <a:pt x="33" y="65"/>
                    </a:moveTo>
                    <a:lnTo>
                      <a:pt x="36" y="65"/>
                    </a:lnTo>
                    <a:lnTo>
                      <a:pt x="202" y="65"/>
                    </a:lnTo>
                    <a:lnTo>
                      <a:pt x="206" y="65"/>
                    </a:lnTo>
                    <a:lnTo>
                      <a:pt x="242" y="0"/>
                    </a:lnTo>
                    <a:lnTo>
                      <a:pt x="238" y="0"/>
                    </a:lnTo>
                    <a:lnTo>
                      <a:pt x="206" y="0"/>
                    </a:lnTo>
                    <a:lnTo>
                      <a:pt x="177" y="0"/>
                    </a:lnTo>
                    <a:lnTo>
                      <a:pt x="65" y="0"/>
                    </a:lnTo>
                    <a:lnTo>
                      <a:pt x="36" y="0"/>
                    </a:lnTo>
                    <a:lnTo>
                      <a:pt x="0" y="0"/>
                    </a:lnTo>
                    <a:lnTo>
                      <a:pt x="33" y="6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115" name="Freeform 600"/>
              <p:cNvSpPr>
                <a:spLocks/>
              </p:cNvSpPr>
              <p:nvPr/>
            </p:nvSpPr>
            <p:spPr bwMode="auto">
              <a:xfrm>
                <a:off x="4300866" y="4086048"/>
                <a:ext cx="295324" cy="140922"/>
              </a:xfrm>
              <a:custGeom>
                <a:avLst/>
                <a:gdLst>
                  <a:gd name="T0" fmla="*/ 0 w 67"/>
                  <a:gd name="T1" fmla="*/ 32 h 32"/>
                  <a:gd name="T2" fmla="*/ 67 w 67"/>
                  <a:gd name="T3" fmla="*/ 32 h 32"/>
                  <a:gd name="T4" fmla="*/ 67 w 67"/>
                  <a:gd name="T5" fmla="*/ 0 h 32"/>
                  <a:gd name="T6" fmla="*/ 60 w 67"/>
                  <a:gd name="T7" fmla="*/ 15 h 32"/>
                  <a:gd name="T8" fmla="*/ 59 w 67"/>
                  <a:gd name="T9" fmla="*/ 16 h 32"/>
                  <a:gd name="T10" fmla="*/ 58 w 67"/>
                  <a:gd name="T11" fmla="*/ 16 h 32"/>
                  <a:gd name="T12" fmla="*/ 56 w 67"/>
                  <a:gd name="T13" fmla="*/ 16 h 32"/>
                  <a:gd name="T14" fmla="*/ 39 w 67"/>
                  <a:gd name="T15" fmla="*/ 16 h 32"/>
                  <a:gd name="T16" fmla="*/ 39 w 67"/>
                  <a:gd name="T17" fmla="*/ 17 h 32"/>
                  <a:gd name="T18" fmla="*/ 39 w 67"/>
                  <a:gd name="T19" fmla="*/ 20 h 32"/>
                  <a:gd name="T20" fmla="*/ 34 w 67"/>
                  <a:gd name="T21" fmla="*/ 22 h 32"/>
                  <a:gd name="T22" fmla="*/ 30 w 67"/>
                  <a:gd name="T23" fmla="*/ 20 h 32"/>
                  <a:gd name="T24" fmla="*/ 29 w 67"/>
                  <a:gd name="T25" fmla="*/ 17 h 32"/>
                  <a:gd name="T26" fmla="*/ 29 w 67"/>
                  <a:gd name="T27" fmla="*/ 16 h 32"/>
                  <a:gd name="T28" fmla="*/ 12 w 67"/>
                  <a:gd name="T29" fmla="*/ 16 h 32"/>
                  <a:gd name="T30" fmla="*/ 10 w 67"/>
                  <a:gd name="T31" fmla="*/ 16 h 32"/>
                  <a:gd name="T32" fmla="*/ 9 w 67"/>
                  <a:gd name="T33" fmla="*/ 16 h 32"/>
                  <a:gd name="T34" fmla="*/ 8 w 67"/>
                  <a:gd name="T35" fmla="*/ 15 h 32"/>
                  <a:gd name="T36" fmla="*/ 0 w 67"/>
                  <a:gd name="T37" fmla="*/ 1 h 32"/>
                  <a:gd name="T38" fmla="*/ 0 w 67"/>
                  <a:gd name="T39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7" h="32">
                    <a:moveTo>
                      <a:pt x="0" y="32"/>
                    </a:moveTo>
                    <a:cubicBezTo>
                      <a:pt x="67" y="32"/>
                      <a:pt x="67" y="32"/>
                      <a:pt x="67" y="32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60" y="15"/>
                      <a:pt x="60" y="15"/>
                      <a:pt x="60" y="15"/>
                    </a:cubicBezTo>
                    <a:cubicBezTo>
                      <a:pt x="59" y="16"/>
                      <a:pt x="59" y="16"/>
                      <a:pt x="59" y="16"/>
                    </a:cubicBezTo>
                    <a:cubicBezTo>
                      <a:pt x="58" y="16"/>
                      <a:pt x="58" y="16"/>
                      <a:pt x="58" y="16"/>
                    </a:cubicBezTo>
                    <a:cubicBezTo>
                      <a:pt x="56" y="16"/>
                      <a:pt x="56" y="16"/>
                      <a:pt x="56" y="16"/>
                    </a:cubicBezTo>
                    <a:cubicBezTo>
                      <a:pt x="39" y="16"/>
                      <a:pt x="39" y="16"/>
                      <a:pt x="39" y="16"/>
                    </a:cubicBezTo>
                    <a:cubicBezTo>
                      <a:pt x="39" y="16"/>
                      <a:pt x="39" y="17"/>
                      <a:pt x="39" y="17"/>
                    </a:cubicBezTo>
                    <a:cubicBezTo>
                      <a:pt x="39" y="18"/>
                      <a:pt x="39" y="19"/>
                      <a:pt x="39" y="20"/>
                    </a:cubicBezTo>
                    <a:cubicBezTo>
                      <a:pt x="38" y="21"/>
                      <a:pt x="36" y="22"/>
                      <a:pt x="34" y="22"/>
                    </a:cubicBezTo>
                    <a:cubicBezTo>
                      <a:pt x="32" y="22"/>
                      <a:pt x="31" y="21"/>
                      <a:pt x="30" y="20"/>
                    </a:cubicBezTo>
                    <a:cubicBezTo>
                      <a:pt x="29" y="19"/>
                      <a:pt x="29" y="18"/>
                      <a:pt x="29" y="17"/>
                    </a:cubicBezTo>
                    <a:cubicBezTo>
                      <a:pt x="29" y="17"/>
                      <a:pt x="29" y="16"/>
                      <a:pt x="29" y="16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8" y="15"/>
                      <a:pt x="8" y="15"/>
                      <a:pt x="8" y="15"/>
                    </a:cubicBezTo>
                    <a:cubicBezTo>
                      <a:pt x="0" y="1"/>
                      <a:pt x="0" y="1"/>
                      <a:pt x="0" y="1"/>
                    </a:cubicBezTo>
                    <a:lnTo>
                      <a:pt x="0" y="3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116" name="Freeform 601"/>
              <p:cNvSpPr>
                <a:spLocks/>
              </p:cNvSpPr>
              <p:nvPr/>
            </p:nvSpPr>
            <p:spPr bwMode="auto">
              <a:xfrm>
                <a:off x="4348657" y="3962282"/>
                <a:ext cx="208320" cy="96808"/>
              </a:xfrm>
              <a:custGeom>
                <a:avLst/>
                <a:gdLst>
                  <a:gd name="T0" fmla="*/ 47 w 47"/>
                  <a:gd name="T1" fmla="*/ 22 h 22"/>
                  <a:gd name="T2" fmla="*/ 47 w 47"/>
                  <a:gd name="T3" fmla="*/ 10 h 22"/>
                  <a:gd name="T4" fmla="*/ 38 w 47"/>
                  <a:gd name="T5" fmla="*/ 0 h 22"/>
                  <a:gd name="T6" fmla="*/ 9 w 47"/>
                  <a:gd name="T7" fmla="*/ 0 h 22"/>
                  <a:gd name="T8" fmla="*/ 0 w 47"/>
                  <a:gd name="T9" fmla="*/ 10 h 22"/>
                  <a:gd name="T10" fmla="*/ 0 w 47"/>
                  <a:gd name="T11" fmla="*/ 22 h 22"/>
                  <a:gd name="T12" fmla="*/ 8 w 47"/>
                  <a:gd name="T13" fmla="*/ 22 h 22"/>
                  <a:gd name="T14" fmla="*/ 8 w 47"/>
                  <a:gd name="T15" fmla="*/ 10 h 22"/>
                  <a:gd name="T16" fmla="*/ 9 w 47"/>
                  <a:gd name="T17" fmla="*/ 8 h 22"/>
                  <a:gd name="T18" fmla="*/ 38 w 47"/>
                  <a:gd name="T19" fmla="*/ 8 h 22"/>
                  <a:gd name="T20" fmla="*/ 39 w 47"/>
                  <a:gd name="T21" fmla="*/ 10 h 22"/>
                  <a:gd name="T22" fmla="*/ 39 w 47"/>
                  <a:gd name="T23" fmla="*/ 22 h 22"/>
                  <a:gd name="T24" fmla="*/ 47 w 47"/>
                  <a:gd name="T25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7" h="22">
                    <a:moveTo>
                      <a:pt x="47" y="22"/>
                    </a:moveTo>
                    <a:cubicBezTo>
                      <a:pt x="47" y="10"/>
                      <a:pt x="47" y="10"/>
                      <a:pt x="47" y="10"/>
                    </a:cubicBezTo>
                    <a:cubicBezTo>
                      <a:pt x="47" y="5"/>
                      <a:pt x="43" y="0"/>
                      <a:pt x="38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4" y="0"/>
                      <a:pt x="0" y="5"/>
                      <a:pt x="0" y="10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8" y="10"/>
                      <a:pt x="8" y="10"/>
                      <a:pt x="8" y="10"/>
                    </a:cubicBezTo>
                    <a:cubicBezTo>
                      <a:pt x="8" y="9"/>
                      <a:pt x="8" y="8"/>
                      <a:pt x="9" y="8"/>
                    </a:cubicBezTo>
                    <a:cubicBezTo>
                      <a:pt x="38" y="8"/>
                      <a:pt x="38" y="8"/>
                      <a:pt x="38" y="8"/>
                    </a:cubicBezTo>
                    <a:cubicBezTo>
                      <a:pt x="38" y="8"/>
                      <a:pt x="39" y="9"/>
                      <a:pt x="39" y="10"/>
                    </a:cubicBezTo>
                    <a:cubicBezTo>
                      <a:pt x="39" y="22"/>
                      <a:pt x="39" y="22"/>
                      <a:pt x="39" y="22"/>
                    </a:cubicBezTo>
                    <a:lnTo>
                      <a:pt x="47" y="2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117" name="Freeform 602"/>
              <p:cNvSpPr>
                <a:spLocks noEditPoints="1"/>
              </p:cNvSpPr>
              <p:nvPr/>
            </p:nvSpPr>
            <p:spPr bwMode="auto">
              <a:xfrm>
                <a:off x="3519053" y="1250443"/>
                <a:ext cx="308804" cy="308804"/>
              </a:xfrm>
              <a:custGeom>
                <a:avLst/>
                <a:gdLst>
                  <a:gd name="T0" fmla="*/ 35 w 70"/>
                  <a:gd name="T1" fmla="*/ 70 h 70"/>
                  <a:gd name="T2" fmla="*/ 46 w 70"/>
                  <a:gd name="T3" fmla="*/ 68 h 70"/>
                  <a:gd name="T4" fmla="*/ 63 w 70"/>
                  <a:gd name="T5" fmla="*/ 55 h 70"/>
                  <a:gd name="T6" fmla="*/ 70 w 70"/>
                  <a:gd name="T7" fmla="*/ 35 h 70"/>
                  <a:gd name="T8" fmla="*/ 35 w 70"/>
                  <a:gd name="T9" fmla="*/ 0 h 70"/>
                  <a:gd name="T10" fmla="*/ 35 w 70"/>
                  <a:gd name="T11" fmla="*/ 24 h 70"/>
                  <a:gd name="T12" fmla="*/ 45 w 70"/>
                  <a:gd name="T13" fmla="*/ 35 h 70"/>
                  <a:gd name="T14" fmla="*/ 35 w 70"/>
                  <a:gd name="T15" fmla="*/ 45 h 70"/>
                  <a:gd name="T16" fmla="*/ 35 w 70"/>
                  <a:gd name="T17" fmla="*/ 70 h 70"/>
                  <a:gd name="T18" fmla="*/ 35 w 70"/>
                  <a:gd name="T19" fmla="*/ 0 h 70"/>
                  <a:gd name="T20" fmla="*/ 0 w 70"/>
                  <a:gd name="T21" fmla="*/ 35 h 70"/>
                  <a:gd name="T22" fmla="*/ 35 w 70"/>
                  <a:gd name="T23" fmla="*/ 70 h 70"/>
                  <a:gd name="T24" fmla="*/ 35 w 70"/>
                  <a:gd name="T25" fmla="*/ 70 h 70"/>
                  <a:gd name="T26" fmla="*/ 35 w 70"/>
                  <a:gd name="T27" fmla="*/ 45 h 70"/>
                  <a:gd name="T28" fmla="*/ 35 w 70"/>
                  <a:gd name="T29" fmla="*/ 45 h 70"/>
                  <a:gd name="T30" fmla="*/ 35 w 70"/>
                  <a:gd name="T31" fmla="*/ 45 h 70"/>
                  <a:gd name="T32" fmla="*/ 25 w 70"/>
                  <a:gd name="T33" fmla="*/ 35 h 70"/>
                  <a:gd name="T34" fmla="*/ 35 w 70"/>
                  <a:gd name="T35" fmla="*/ 24 h 70"/>
                  <a:gd name="T36" fmla="*/ 35 w 70"/>
                  <a:gd name="T37" fmla="*/ 24 h 70"/>
                  <a:gd name="T38" fmla="*/ 35 w 70"/>
                  <a:gd name="T39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0" h="70">
                    <a:moveTo>
                      <a:pt x="35" y="70"/>
                    </a:moveTo>
                    <a:cubicBezTo>
                      <a:pt x="39" y="70"/>
                      <a:pt x="43" y="69"/>
                      <a:pt x="46" y="68"/>
                    </a:cubicBezTo>
                    <a:cubicBezTo>
                      <a:pt x="52" y="63"/>
                      <a:pt x="57" y="59"/>
                      <a:pt x="63" y="55"/>
                    </a:cubicBezTo>
                    <a:cubicBezTo>
                      <a:pt x="67" y="49"/>
                      <a:pt x="70" y="42"/>
                      <a:pt x="70" y="35"/>
                    </a:cubicBezTo>
                    <a:cubicBezTo>
                      <a:pt x="70" y="15"/>
                      <a:pt x="54" y="0"/>
                      <a:pt x="35" y="0"/>
                    </a:cubicBezTo>
                    <a:cubicBezTo>
                      <a:pt x="35" y="24"/>
                      <a:pt x="35" y="24"/>
                      <a:pt x="35" y="24"/>
                    </a:cubicBezTo>
                    <a:cubicBezTo>
                      <a:pt x="40" y="24"/>
                      <a:pt x="45" y="29"/>
                      <a:pt x="45" y="35"/>
                    </a:cubicBezTo>
                    <a:cubicBezTo>
                      <a:pt x="45" y="40"/>
                      <a:pt x="40" y="45"/>
                      <a:pt x="35" y="45"/>
                    </a:cubicBezTo>
                    <a:lnTo>
                      <a:pt x="35" y="70"/>
                    </a:lnTo>
                    <a:close/>
                    <a:moveTo>
                      <a:pt x="35" y="0"/>
                    </a:moveTo>
                    <a:cubicBezTo>
                      <a:pt x="15" y="0"/>
                      <a:pt x="0" y="15"/>
                      <a:pt x="0" y="35"/>
                    </a:cubicBezTo>
                    <a:cubicBezTo>
                      <a:pt x="0" y="54"/>
                      <a:pt x="15" y="70"/>
                      <a:pt x="35" y="70"/>
                    </a:cubicBezTo>
                    <a:cubicBezTo>
                      <a:pt x="35" y="70"/>
                      <a:pt x="35" y="70"/>
                      <a:pt x="35" y="70"/>
                    </a:cubicBezTo>
                    <a:cubicBezTo>
                      <a:pt x="35" y="45"/>
                      <a:pt x="35" y="45"/>
                      <a:pt x="35" y="45"/>
                    </a:cubicBezTo>
                    <a:cubicBezTo>
                      <a:pt x="35" y="45"/>
                      <a:pt x="35" y="45"/>
                      <a:pt x="35" y="45"/>
                    </a:cubicBezTo>
                    <a:cubicBezTo>
                      <a:pt x="35" y="45"/>
                      <a:pt x="35" y="45"/>
                      <a:pt x="35" y="45"/>
                    </a:cubicBezTo>
                    <a:cubicBezTo>
                      <a:pt x="29" y="45"/>
                      <a:pt x="25" y="40"/>
                      <a:pt x="25" y="35"/>
                    </a:cubicBezTo>
                    <a:cubicBezTo>
                      <a:pt x="25" y="29"/>
                      <a:pt x="29" y="24"/>
                      <a:pt x="35" y="24"/>
                    </a:cubicBezTo>
                    <a:cubicBezTo>
                      <a:pt x="35" y="24"/>
                      <a:pt x="35" y="24"/>
                      <a:pt x="35" y="24"/>
                    </a:cubicBezTo>
                    <a:cubicBezTo>
                      <a:pt x="35" y="0"/>
                      <a:pt x="35" y="0"/>
                      <a:pt x="3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118" name="Freeform 611"/>
              <p:cNvSpPr>
                <a:spLocks noEditPoints="1"/>
              </p:cNvSpPr>
              <p:nvPr/>
            </p:nvSpPr>
            <p:spPr bwMode="auto">
              <a:xfrm>
                <a:off x="3376905" y="1625420"/>
                <a:ext cx="257337" cy="216898"/>
              </a:xfrm>
              <a:custGeom>
                <a:avLst/>
                <a:gdLst>
                  <a:gd name="T0" fmla="*/ 15 w 58"/>
                  <a:gd name="T1" fmla="*/ 49 h 49"/>
                  <a:gd name="T2" fmla="*/ 17 w 58"/>
                  <a:gd name="T3" fmla="*/ 49 h 49"/>
                  <a:gd name="T4" fmla="*/ 21 w 58"/>
                  <a:gd name="T5" fmla="*/ 43 h 49"/>
                  <a:gd name="T6" fmla="*/ 15 w 58"/>
                  <a:gd name="T7" fmla="*/ 43 h 49"/>
                  <a:gd name="T8" fmla="*/ 15 w 58"/>
                  <a:gd name="T9" fmla="*/ 49 h 49"/>
                  <a:gd name="T10" fmla="*/ 15 w 58"/>
                  <a:gd name="T11" fmla="*/ 31 h 49"/>
                  <a:gd name="T12" fmla="*/ 19 w 58"/>
                  <a:gd name="T13" fmla="*/ 25 h 49"/>
                  <a:gd name="T14" fmla="*/ 27 w 58"/>
                  <a:gd name="T15" fmla="*/ 36 h 49"/>
                  <a:gd name="T16" fmla="*/ 35 w 58"/>
                  <a:gd name="T17" fmla="*/ 26 h 49"/>
                  <a:gd name="T18" fmla="*/ 41 w 58"/>
                  <a:gd name="T19" fmla="*/ 16 h 49"/>
                  <a:gd name="T20" fmla="*/ 41 w 58"/>
                  <a:gd name="T21" fmla="*/ 16 h 49"/>
                  <a:gd name="T22" fmla="*/ 42 w 58"/>
                  <a:gd name="T23" fmla="*/ 17 h 49"/>
                  <a:gd name="T24" fmla="*/ 58 w 58"/>
                  <a:gd name="T25" fmla="*/ 0 h 49"/>
                  <a:gd name="T26" fmla="*/ 15 w 58"/>
                  <a:gd name="T27" fmla="*/ 0 h 49"/>
                  <a:gd name="T28" fmla="*/ 15 w 58"/>
                  <a:gd name="T29" fmla="*/ 7 h 49"/>
                  <a:gd name="T30" fmla="*/ 20 w 58"/>
                  <a:gd name="T31" fmla="*/ 12 h 49"/>
                  <a:gd name="T32" fmla="*/ 15 w 58"/>
                  <a:gd name="T33" fmla="*/ 17 h 49"/>
                  <a:gd name="T34" fmla="*/ 15 w 58"/>
                  <a:gd name="T35" fmla="*/ 31 h 49"/>
                  <a:gd name="T36" fmla="*/ 0 w 58"/>
                  <a:gd name="T37" fmla="*/ 49 h 49"/>
                  <a:gd name="T38" fmla="*/ 15 w 58"/>
                  <a:gd name="T39" fmla="*/ 49 h 49"/>
                  <a:gd name="T40" fmla="*/ 15 w 58"/>
                  <a:gd name="T41" fmla="*/ 43 h 49"/>
                  <a:gd name="T42" fmla="*/ 5 w 58"/>
                  <a:gd name="T43" fmla="*/ 43 h 49"/>
                  <a:gd name="T44" fmla="*/ 5 w 58"/>
                  <a:gd name="T45" fmla="*/ 43 h 49"/>
                  <a:gd name="T46" fmla="*/ 15 w 58"/>
                  <a:gd name="T47" fmla="*/ 31 h 49"/>
                  <a:gd name="T48" fmla="*/ 15 w 58"/>
                  <a:gd name="T49" fmla="*/ 17 h 49"/>
                  <a:gd name="T50" fmla="*/ 15 w 58"/>
                  <a:gd name="T51" fmla="*/ 17 h 49"/>
                  <a:gd name="T52" fmla="*/ 9 w 58"/>
                  <a:gd name="T53" fmla="*/ 12 h 49"/>
                  <a:gd name="T54" fmla="*/ 15 w 58"/>
                  <a:gd name="T55" fmla="*/ 7 h 49"/>
                  <a:gd name="T56" fmla="*/ 15 w 58"/>
                  <a:gd name="T57" fmla="*/ 7 h 49"/>
                  <a:gd name="T58" fmla="*/ 15 w 58"/>
                  <a:gd name="T59" fmla="*/ 7 h 49"/>
                  <a:gd name="T60" fmla="*/ 15 w 58"/>
                  <a:gd name="T61" fmla="*/ 0 h 49"/>
                  <a:gd name="T62" fmla="*/ 0 w 58"/>
                  <a:gd name="T63" fmla="*/ 0 h 49"/>
                  <a:gd name="T64" fmla="*/ 0 w 58"/>
                  <a:gd name="T65" fmla="*/ 4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58" h="49">
                    <a:moveTo>
                      <a:pt x="15" y="49"/>
                    </a:moveTo>
                    <a:cubicBezTo>
                      <a:pt x="17" y="49"/>
                      <a:pt x="17" y="49"/>
                      <a:pt x="17" y="49"/>
                    </a:cubicBezTo>
                    <a:cubicBezTo>
                      <a:pt x="18" y="47"/>
                      <a:pt x="20" y="45"/>
                      <a:pt x="21" y="43"/>
                    </a:cubicBezTo>
                    <a:cubicBezTo>
                      <a:pt x="15" y="43"/>
                      <a:pt x="15" y="43"/>
                      <a:pt x="15" y="43"/>
                    </a:cubicBezTo>
                    <a:cubicBezTo>
                      <a:pt x="15" y="49"/>
                      <a:pt x="15" y="49"/>
                      <a:pt x="15" y="49"/>
                    </a:cubicBezTo>
                    <a:close/>
                    <a:moveTo>
                      <a:pt x="15" y="31"/>
                    </a:moveTo>
                    <a:cubicBezTo>
                      <a:pt x="19" y="25"/>
                      <a:pt x="19" y="25"/>
                      <a:pt x="19" y="25"/>
                    </a:cubicBezTo>
                    <a:cubicBezTo>
                      <a:pt x="27" y="36"/>
                      <a:pt x="27" y="36"/>
                      <a:pt x="27" y="36"/>
                    </a:cubicBezTo>
                    <a:cubicBezTo>
                      <a:pt x="29" y="32"/>
                      <a:pt x="32" y="29"/>
                      <a:pt x="35" y="26"/>
                    </a:cubicBezTo>
                    <a:cubicBezTo>
                      <a:pt x="41" y="16"/>
                      <a:pt x="41" y="16"/>
                      <a:pt x="41" y="16"/>
                    </a:cubicBezTo>
                    <a:cubicBezTo>
                      <a:pt x="41" y="16"/>
                      <a:pt x="41" y="16"/>
                      <a:pt x="41" y="16"/>
                    </a:cubicBezTo>
                    <a:cubicBezTo>
                      <a:pt x="42" y="17"/>
                      <a:pt x="42" y="17"/>
                      <a:pt x="42" y="17"/>
                    </a:cubicBezTo>
                    <a:cubicBezTo>
                      <a:pt x="47" y="11"/>
                      <a:pt x="53" y="6"/>
                      <a:pt x="58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8" y="7"/>
                      <a:pt x="20" y="9"/>
                      <a:pt x="20" y="12"/>
                    </a:cubicBezTo>
                    <a:cubicBezTo>
                      <a:pt x="20" y="15"/>
                      <a:pt x="18" y="17"/>
                      <a:pt x="15" y="17"/>
                    </a:cubicBezTo>
                    <a:lnTo>
                      <a:pt x="15" y="31"/>
                    </a:lnTo>
                    <a:close/>
                    <a:moveTo>
                      <a:pt x="0" y="49"/>
                    </a:moveTo>
                    <a:cubicBezTo>
                      <a:pt x="15" y="49"/>
                      <a:pt x="15" y="49"/>
                      <a:pt x="15" y="49"/>
                    </a:cubicBezTo>
                    <a:cubicBezTo>
                      <a:pt x="15" y="43"/>
                      <a:pt x="15" y="43"/>
                      <a:pt x="15" y="43"/>
                    </a:cubicBezTo>
                    <a:cubicBezTo>
                      <a:pt x="5" y="43"/>
                      <a:pt x="5" y="43"/>
                      <a:pt x="5" y="43"/>
                    </a:cubicBezTo>
                    <a:cubicBezTo>
                      <a:pt x="5" y="43"/>
                      <a:pt x="5" y="43"/>
                      <a:pt x="5" y="43"/>
                    </a:cubicBezTo>
                    <a:cubicBezTo>
                      <a:pt x="15" y="31"/>
                      <a:pt x="15" y="31"/>
                      <a:pt x="15" y="31"/>
                    </a:cubicBezTo>
                    <a:cubicBezTo>
                      <a:pt x="15" y="17"/>
                      <a:pt x="15" y="17"/>
                      <a:pt x="15" y="17"/>
                    </a:cubicBezTo>
                    <a:cubicBezTo>
                      <a:pt x="15" y="17"/>
                      <a:pt x="15" y="17"/>
                      <a:pt x="15" y="17"/>
                    </a:cubicBezTo>
                    <a:cubicBezTo>
                      <a:pt x="12" y="17"/>
                      <a:pt x="9" y="15"/>
                      <a:pt x="9" y="12"/>
                    </a:cubicBezTo>
                    <a:cubicBezTo>
                      <a:pt x="9" y="9"/>
                      <a:pt x="12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4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119" name="Freeform 625"/>
              <p:cNvSpPr>
                <a:spLocks/>
              </p:cNvSpPr>
              <p:nvPr/>
            </p:nvSpPr>
            <p:spPr bwMode="auto">
              <a:xfrm>
                <a:off x="3946722" y="1143832"/>
                <a:ext cx="164205" cy="234054"/>
              </a:xfrm>
              <a:custGeom>
                <a:avLst/>
                <a:gdLst>
                  <a:gd name="T0" fmla="*/ 37 w 37"/>
                  <a:gd name="T1" fmla="*/ 35 h 53"/>
                  <a:gd name="T2" fmla="*/ 37 w 37"/>
                  <a:gd name="T3" fmla="*/ 0 h 53"/>
                  <a:gd name="T4" fmla="*/ 19 w 37"/>
                  <a:gd name="T5" fmla="*/ 0 h 53"/>
                  <a:gd name="T6" fmla="*/ 0 w 37"/>
                  <a:gd name="T7" fmla="*/ 49 h 53"/>
                  <a:gd name="T8" fmla="*/ 10 w 37"/>
                  <a:gd name="T9" fmla="*/ 53 h 53"/>
                  <a:gd name="T10" fmla="*/ 34 w 37"/>
                  <a:gd name="T11" fmla="*/ 43 h 53"/>
                  <a:gd name="T12" fmla="*/ 37 w 37"/>
                  <a:gd name="T13" fmla="*/ 35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7" h="53">
                    <a:moveTo>
                      <a:pt x="37" y="35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10" y="53"/>
                      <a:pt x="10" y="53"/>
                      <a:pt x="10" y="53"/>
                    </a:cubicBezTo>
                    <a:cubicBezTo>
                      <a:pt x="18" y="50"/>
                      <a:pt x="26" y="46"/>
                      <a:pt x="34" y="43"/>
                    </a:cubicBezTo>
                    <a:lnTo>
                      <a:pt x="37" y="3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120" name="Freeform 626"/>
              <p:cNvSpPr>
                <a:spLocks/>
              </p:cNvSpPr>
              <p:nvPr/>
            </p:nvSpPr>
            <p:spPr bwMode="auto">
              <a:xfrm>
                <a:off x="4124407" y="1143832"/>
                <a:ext cx="30635" cy="84553"/>
              </a:xfrm>
              <a:custGeom>
                <a:avLst/>
                <a:gdLst>
                  <a:gd name="T0" fmla="*/ 0 w 7"/>
                  <a:gd name="T1" fmla="*/ 19 h 19"/>
                  <a:gd name="T2" fmla="*/ 6 w 7"/>
                  <a:gd name="T3" fmla="*/ 0 h 19"/>
                  <a:gd name="T4" fmla="*/ 7 w 7"/>
                  <a:gd name="T5" fmla="*/ 0 h 19"/>
                  <a:gd name="T6" fmla="*/ 0 w 7"/>
                  <a:gd name="T7" fmla="*/ 0 h 19"/>
                  <a:gd name="T8" fmla="*/ 0 w 7"/>
                  <a:gd name="T9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19">
                    <a:moveTo>
                      <a:pt x="0" y="19"/>
                    </a:moveTo>
                    <a:cubicBezTo>
                      <a:pt x="6" y="15"/>
                      <a:pt x="6" y="7"/>
                      <a:pt x="6" y="0"/>
                    </a:cubicBezTo>
                    <a:cubicBezTo>
                      <a:pt x="6" y="0"/>
                      <a:pt x="6" y="0"/>
                      <a:pt x="7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121" name="Freeform 627"/>
              <p:cNvSpPr>
                <a:spLocks/>
              </p:cNvSpPr>
              <p:nvPr/>
            </p:nvSpPr>
            <p:spPr bwMode="auto">
              <a:xfrm>
                <a:off x="4124407" y="1143832"/>
                <a:ext cx="136021" cy="181361"/>
              </a:xfrm>
              <a:custGeom>
                <a:avLst/>
                <a:gdLst>
                  <a:gd name="T0" fmla="*/ 9 w 31"/>
                  <a:gd name="T1" fmla="*/ 0 h 41"/>
                  <a:gd name="T2" fmla="*/ 9 w 31"/>
                  <a:gd name="T3" fmla="*/ 0 h 41"/>
                  <a:gd name="T4" fmla="*/ 0 w 31"/>
                  <a:gd name="T5" fmla="*/ 21 h 41"/>
                  <a:gd name="T6" fmla="*/ 0 w 31"/>
                  <a:gd name="T7" fmla="*/ 35 h 41"/>
                  <a:gd name="T8" fmla="*/ 2 w 31"/>
                  <a:gd name="T9" fmla="*/ 41 h 41"/>
                  <a:gd name="T10" fmla="*/ 31 w 31"/>
                  <a:gd name="T11" fmla="*/ 32 h 41"/>
                  <a:gd name="T12" fmla="*/ 18 w 31"/>
                  <a:gd name="T13" fmla="*/ 0 h 41"/>
                  <a:gd name="T14" fmla="*/ 9 w 31"/>
                  <a:gd name="T15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1" h="41">
                    <a:moveTo>
                      <a:pt x="9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9" y="8"/>
                      <a:pt x="8" y="18"/>
                      <a:pt x="0" y="21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2" y="41"/>
                      <a:pt x="2" y="41"/>
                      <a:pt x="2" y="41"/>
                    </a:cubicBezTo>
                    <a:cubicBezTo>
                      <a:pt x="11" y="37"/>
                      <a:pt x="21" y="35"/>
                      <a:pt x="31" y="32"/>
                    </a:cubicBezTo>
                    <a:cubicBezTo>
                      <a:pt x="18" y="0"/>
                      <a:pt x="18" y="0"/>
                      <a:pt x="18" y="0"/>
                    </a:cubicBezTo>
                    <a:lnTo>
                      <a:pt x="9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122" name="Freeform 628"/>
              <p:cNvSpPr>
                <a:spLocks/>
              </p:cNvSpPr>
              <p:nvPr/>
            </p:nvSpPr>
            <p:spPr bwMode="auto">
              <a:xfrm>
                <a:off x="4031275" y="1113197"/>
                <a:ext cx="171558" cy="22057"/>
              </a:xfrm>
              <a:custGeom>
                <a:avLst/>
                <a:gdLst>
                  <a:gd name="T0" fmla="*/ 140 w 140"/>
                  <a:gd name="T1" fmla="*/ 0 h 18"/>
                  <a:gd name="T2" fmla="*/ 0 w 140"/>
                  <a:gd name="T3" fmla="*/ 0 h 18"/>
                  <a:gd name="T4" fmla="*/ 0 w 140"/>
                  <a:gd name="T5" fmla="*/ 18 h 18"/>
                  <a:gd name="T6" fmla="*/ 65 w 140"/>
                  <a:gd name="T7" fmla="*/ 18 h 18"/>
                  <a:gd name="T8" fmla="*/ 76 w 140"/>
                  <a:gd name="T9" fmla="*/ 18 h 18"/>
                  <a:gd name="T10" fmla="*/ 140 w 140"/>
                  <a:gd name="T11" fmla="*/ 18 h 18"/>
                  <a:gd name="T12" fmla="*/ 140 w 140"/>
                  <a:gd name="T13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0" h="18">
                    <a:moveTo>
                      <a:pt x="140" y="0"/>
                    </a:moveTo>
                    <a:lnTo>
                      <a:pt x="0" y="0"/>
                    </a:lnTo>
                    <a:lnTo>
                      <a:pt x="0" y="18"/>
                    </a:lnTo>
                    <a:lnTo>
                      <a:pt x="65" y="18"/>
                    </a:lnTo>
                    <a:lnTo>
                      <a:pt x="76" y="18"/>
                    </a:lnTo>
                    <a:lnTo>
                      <a:pt x="140" y="18"/>
                    </a:lnTo>
                    <a:lnTo>
                      <a:pt x="14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123" name="Freeform 629"/>
              <p:cNvSpPr>
                <a:spLocks/>
              </p:cNvSpPr>
              <p:nvPr/>
            </p:nvSpPr>
            <p:spPr bwMode="auto">
              <a:xfrm>
                <a:off x="3351171" y="3599560"/>
                <a:ext cx="247533" cy="145824"/>
              </a:xfrm>
              <a:custGeom>
                <a:avLst/>
                <a:gdLst>
                  <a:gd name="T0" fmla="*/ 32 w 56"/>
                  <a:gd name="T1" fmla="*/ 0 h 33"/>
                  <a:gd name="T2" fmla="*/ 32 w 56"/>
                  <a:gd name="T3" fmla="*/ 6 h 33"/>
                  <a:gd name="T4" fmla="*/ 0 w 56"/>
                  <a:gd name="T5" fmla="*/ 33 h 33"/>
                  <a:gd name="T6" fmla="*/ 32 w 56"/>
                  <a:gd name="T7" fmla="*/ 27 h 33"/>
                  <a:gd name="T8" fmla="*/ 32 w 56"/>
                  <a:gd name="T9" fmla="*/ 32 h 33"/>
                  <a:gd name="T10" fmla="*/ 56 w 56"/>
                  <a:gd name="T11" fmla="*/ 16 h 33"/>
                  <a:gd name="T12" fmla="*/ 32 w 56"/>
                  <a:gd name="T13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6" h="33">
                    <a:moveTo>
                      <a:pt x="32" y="0"/>
                    </a:moveTo>
                    <a:cubicBezTo>
                      <a:pt x="32" y="6"/>
                      <a:pt x="32" y="6"/>
                      <a:pt x="32" y="6"/>
                    </a:cubicBezTo>
                    <a:cubicBezTo>
                      <a:pt x="4" y="6"/>
                      <a:pt x="0" y="33"/>
                      <a:pt x="0" y="33"/>
                    </a:cubicBezTo>
                    <a:cubicBezTo>
                      <a:pt x="0" y="33"/>
                      <a:pt x="9" y="27"/>
                      <a:pt x="32" y="27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56" y="16"/>
                      <a:pt x="56" y="16"/>
                      <a:pt x="56" y="16"/>
                    </a:cubicBezTo>
                    <a:lnTo>
                      <a:pt x="3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124" name="Freeform 630"/>
              <p:cNvSpPr>
                <a:spLocks/>
              </p:cNvSpPr>
              <p:nvPr/>
            </p:nvSpPr>
            <p:spPr bwMode="auto">
              <a:xfrm>
                <a:off x="3329114" y="3728228"/>
                <a:ext cx="242632" cy="145824"/>
              </a:xfrm>
              <a:custGeom>
                <a:avLst/>
                <a:gdLst>
                  <a:gd name="T0" fmla="*/ 24 w 55"/>
                  <a:gd name="T1" fmla="*/ 33 h 33"/>
                  <a:gd name="T2" fmla="*/ 24 w 55"/>
                  <a:gd name="T3" fmla="*/ 28 h 33"/>
                  <a:gd name="T4" fmla="*/ 55 w 55"/>
                  <a:gd name="T5" fmla="*/ 0 h 33"/>
                  <a:gd name="T6" fmla="*/ 24 w 55"/>
                  <a:gd name="T7" fmla="*/ 7 h 33"/>
                  <a:gd name="T8" fmla="*/ 24 w 55"/>
                  <a:gd name="T9" fmla="*/ 1 h 33"/>
                  <a:gd name="T10" fmla="*/ 0 w 55"/>
                  <a:gd name="T11" fmla="*/ 17 h 33"/>
                  <a:gd name="T12" fmla="*/ 24 w 55"/>
                  <a:gd name="T13" fmla="*/ 33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5" h="33">
                    <a:moveTo>
                      <a:pt x="24" y="33"/>
                    </a:moveTo>
                    <a:cubicBezTo>
                      <a:pt x="24" y="28"/>
                      <a:pt x="24" y="28"/>
                      <a:pt x="24" y="28"/>
                    </a:cubicBezTo>
                    <a:cubicBezTo>
                      <a:pt x="52" y="28"/>
                      <a:pt x="55" y="0"/>
                      <a:pt x="55" y="0"/>
                    </a:cubicBezTo>
                    <a:cubicBezTo>
                      <a:pt x="55" y="0"/>
                      <a:pt x="47" y="7"/>
                      <a:pt x="24" y="7"/>
                    </a:cubicBezTo>
                    <a:cubicBezTo>
                      <a:pt x="24" y="1"/>
                      <a:pt x="24" y="1"/>
                      <a:pt x="24" y="1"/>
                    </a:cubicBezTo>
                    <a:cubicBezTo>
                      <a:pt x="0" y="17"/>
                      <a:pt x="0" y="17"/>
                      <a:pt x="0" y="17"/>
                    </a:cubicBezTo>
                    <a:lnTo>
                      <a:pt x="24" y="3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125" name="Freeform 633"/>
              <p:cNvSpPr>
                <a:spLocks noEditPoints="1"/>
              </p:cNvSpPr>
              <p:nvPr/>
            </p:nvSpPr>
            <p:spPr bwMode="auto">
              <a:xfrm>
                <a:off x="5196643" y="1104619"/>
                <a:ext cx="203418" cy="203419"/>
              </a:xfrm>
              <a:custGeom>
                <a:avLst/>
                <a:gdLst>
                  <a:gd name="T0" fmla="*/ 34 w 46"/>
                  <a:gd name="T1" fmla="*/ 43 h 46"/>
                  <a:gd name="T2" fmla="*/ 43 w 46"/>
                  <a:gd name="T3" fmla="*/ 34 h 46"/>
                  <a:gd name="T4" fmla="*/ 45 w 46"/>
                  <a:gd name="T5" fmla="*/ 27 h 46"/>
                  <a:gd name="T6" fmla="*/ 45 w 46"/>
                  <a:gd name="T7" fmla="*/ 18 h 46"/>
                  <a:gd name="T8" fmla="*/ 43 w 46"/>
                  <a:gd name="T9" fmla="*/ 11 h 46"/>
                  <a:gd name="T10" fmla="*/ 34 w 46"/>
                  <a:gd name="T11" fmla="*/ 3 h 46"/>
                  <a:gd name="T12" fmla="*/ 31 w 46"/>
                  <a:gd name="T13" fmla="*/ 1 h 46"/>
                  <a:gd name="T14" fmla="*/ 24 w 46"/>
                  <a:gd name="T15" fmla="*/ 0 h 46"/>
                  <a:gd name="T16" fmla="*/ 25 w 46"/>
                  <a:gd name="T17" fmla="*/ 2 h 46"/>
                  <a:gd name="T18" fmla="*/ 28 w 46"/>
                  <a:gd name="T19" fmla="*/ 2 h 46"/>
                  <a:gd name="T20" fmla="*/ 31 w 46"/>
                  <a:gd name="T21" fmla="*/ 3 h 46"/>
                  <a:gd name="T22" fmla="*/ 30 w 46"/>
                  <a:gd name="T23" fmla="*/ 3 h 46"/>
                  <a:gd name="T24" fmla="*/ 26 w 46"/>
                  <a:gd name="T25" fmla="*/ 5 h 46"/>
                  <a:gd name="T26" fmla="*/ 27 w 46"/>
                  <a:gd name="T27" fmla="*/ 7 h 46"/>
                  <a:gd name="T28" fmla="*/ 29 w 46"/>
                  <a:gd name="T29" fmla="*/ 8 h 46"/>
                  <a:gd name="T30" fmla="*/ 32 w 46"/>
                  <a:gd name="T31" fmla="*/ 4 h 46"/>
                  <a:gd name="T32" fmla="*/ 35 w 46"/>
                  <a:gd name="T33" fmla="*/ 5 h 46"/>
                  <a:gd name="T34" fmla="*/ 37 w 46"/>
                  <a:gd name="T35" fmla="*/ 6 h 46"/>
                  <a:gd name="T36" fmla="*/ 38 w 46"/>
                  <a:gd name="T37" fmla="*/ 9 h 46"/>
                  <a:gd name="T38" fmla="*/ 37 w 46"/>
                  <a:gd name="T39" fmla="*/ 11 h 46"/>
                  <a:gd name="T40" fmla="*/ 36 w 46"/>
                  <a:gd name="T41" fmla="*/ 9 h 46"/>
                  <a:gd name="T42" fmla="*/ 33 w 46"/>
                  <a:gd name="T43" fmla="*/ 10 h 46"/>
                  <a:gd name="T44" fmla="*/ 35 w 46"/>
                  <a:gd name="T45" fmla="*/ 11 h 46"/>
                  <a:gd name="T46" fmla="*/ 30 w 46"/>
                  <a:gd name="T47" fmla="*/ 13 h 46"/>
                  <a:gd name="T48" fmla="*/ 28 w 46"/>
                  <a:gd name="T49" fmla="*/ 15 h 46"/>
                  <a:gd name="T50" fmla="*/ 25 w 46"/>
                  <a:gd name="T51" fmla="*/ 17 h 46"/>
                  <a:gd name="T52" fmla="*/ 26 w 46"/>
                  <a:gd name="T53" fmla="*/ 27 h 46"/>
                  <a:gd name="T54" fmla="*/ 29 w 46"/>
                  <a:gd name="T55" fmla="*/ 28 h 46"/>
                  <a:gd name="T56" fmla="*/ 31 w 46"/>
                  <a:gd name="T57" fmla="*/ 28 h 46"/>
                  <a:gd name="T58" fmla="*/ 36 w 46"/>
                  <a:gd name="T59" fmla="*/ 31 h 46"/>
                  <a:gd name="T60" fmla="*/ 38 w 46"/>
                  <a:gd name="T61" fmla="*/ 33 h 46"/>
                  <a:gd name="T62" fmla="*/ 41 w 46"/>
                  <a:gd name="T63" fmla="*/ 34 h 46"/>
                  <a:gd name="T64" fmla="*/ 26 w 46"/>
                  <a:gd name="T65" fmla="*/ 40 h 46"/>
                  <a:gd name="T66" fmla="*/ 0 w 46"/>
                  <a:gd name="T67" fmla="*/ 19 h 46"/>
                  <a:gd name="T68" fmla="*/ 0 w 46"/>
                  <a:gd name="T69" fmla="*/ 28 h 46"/>
                  <a:gd name="T70" fmla="*/ 4 w 46"/>
                  <a:gd name="T71" fmla="*/ 37 h 46"/>
                  <a:gd name="T72" fmla="*/ 14 w 46"/>
                  <a:gd name="T73" fmla="*/ 44 h 46"/>
                  <a:gd name="T74" fmla="*/ 23 w 46"/>
                  <a:gd name="T75" fmla="*/ 36 h 46"/>
                  <a:gd name="T76" fmla="*/ 22 w 46"/>
                  <a:gd name="T77" fmla="*/ 33 h 46"/>
                  <a:gd name="T78" fmla="*/ 23 w 46"/>
                  <a:gd name="T79" fmla="*/ 29 h 46"/>
                  <a:gd name="T80" fmla="*/ 21 w 46"/>
                  <a:gd name="T81" fmla="*/ 28 h 46"/>
                  <a:gd name="T82" fmla="*/ 18 w 46"/>
                  <a:gd name="T83" fmla="*/ 26 h 46"/>
                  <a:gd name="T84" fmla="*/ 13 w 46"/>
                  <a:gd name="T85" fmla="*/ 24 h 46"/>
                  <a:gd name="T86" fmla="*/ 11 w 46"/>
                  <a:gd name="T87" fmla="*/ 20 h 46"/>
                  <a:gd name="T88" fmla="*/ 10 w 46"/>
                  <a:gd name="T89" fmla="*/ 20 h 46"/>
                  <a:gd name="T90" fmla="*/ 9 w 46"/>
                  <a:gd name="T91" fmla="*/ 21 h 46"/>
                  <a:gd name="T92" fmla="*/ 8 w 46"/>
                  <a:gd name="T93" fmla="*/ 17 h 46"/>
                  <a:gd name="T94" fmla="*/ 8 w 46"/>
                  <a:gd name="T95" fmla="*/ 13 h 46"/>
                  <a:gd name="T96" fmla="*/ 10 w 46"/>
                  <a:gd name="T97" fmla="*/ 9 h 46"/>
                  <a:gd name="T98" fmla="*/ 9 w 46"/>
                  <a:gd name="T99" fmla="*/ 6 h 46"/>
                  <a:gd name="T100" fmla="*/ 20 w 46"/>
                  <a:gd name="T101" fmla="*/ 1 h 46"/>
                  <a:gd name="T102" fmla="*/ 24 w 46"/>
                  <a:gd name="T103" fmla="*/ 0 h 46"/>
                  <a:gd name="T104" fmla="*/ 14 w 46"/>
                  <a:gd name="T105" fmla="*/ 1 h 46"/>
                  <a:gd name="T106" fmla="*/ 6 w 46"/>
                  <a:gd name="T107" fmla="*/ 6 h 46"/>
                  <a:gd name="T108" fmla="*/ 1 w 46"/>
                  <a:gd name="T109" fmla="*/ 14 h 46"/>
                  <a:gd name="T110" fmla="*/ 24 w 46"/>
                  <a:gd name="T111" fmla="*/ 29 h 46"/>
                  <a:gd name="T112" fmla="*/ 21 w 46"/>
                  <a:gd name="T113" fmla="*/ 25 h 46"/>
                  <a:gd name="T114" fmla="*/ 20 w 46"/>
                  <a:gd name="T115" fmla="*/ 23 h 46"/>
                  <a:gd name="T116" fmla="*/ 16 w 46"/>
                  <a:gd name="T117" fmla="*/ 24 h 46"/>
                  <a:gd name="T118" fmla="*/ 18 w 46"/>
                  <a:gd name="T119" fmla="*/ 19 h 46"/>
                  <a:gd name="T120" fmla="*/ 22 w 46"/>
                  <a:gd name="T121" fmla="*/ 19 h 46"/>
                  <a:gd name="T122" fmla="*/ 24 w 46"/>
                  <a:gd name="T123" fmla="*/ 19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6" h="46">
                    <a:moveTo>
                      <a:pt x="24" y="46"/>
                    </a:moveTo>
                    <a:cubicBezTo>
                      <a:pt x="25" y="46"/>
                      <a:pt x="27" y="45"/>
                      <a:pt x="28" y="45"/>
                    </a:cubicBezTo>
                    <a:cubicBezTo>
                      <a:pt x="29" y="45"/>
                      <a:pt x="29" y="45"/>
                      <a:pt x="30" y="45"/>
                    </a:cubicBezTo>
                    <a:cubicBezTo>
                      <a:pt x="30" y="44"/>
                      <a:pt x="31" y="44"/>
                      <a:pt x="31" y="44"/>
                    </a:cubicBezTo>
                    <a:cubicBezTo>
                      <a:pt x="32" y="44"/>
                      <a:pt x="32" y="44"/>
                      <a:pt x="33" y="43"/>
                    </a:cubicBezTo>
                    <a:cubicBezTo>
                      <a:pt x="33" y="43"/>
                      <a:pt x="34" y="43"/>
                      <a:pt x="34" y="43"/>
                    </a:cubicBezTo>
                    <a:cubicBezTo>
                      <a:pt x="36" y="42"/>
                      <a:pt x="37" y="41"/>
                      <a:pt x="38" y="40"/>
                    </a:cubicBezTo>
                    <a:cubicBezTo>
                      <a:pt x="38" y="40"/>
                      <a:pt x="39" y="39"/>
                      <a:pt x="39" y="39"/>
                    </a:cubicBezTo>
                    <a:cubicBezTo>
                      <a:pt x="39" y="39"/>
                      <a:pt x="39" y="39"/>
                      <a:pt x="40" y="38"/>
                    </a:cubicBezTo>
                    <a:cubicBezTo>
                      <a:pt x="40" y="38"/>
                      <a:pt x="40" y="37"/>
                      <a:pt x="41" y="37"/>
                    </a:cubicBezTo>
                    <a:cubicBezTo>
                      <a:pt x="41" y="36"/>
                      <a:pt x="42" y="36"/>
                      <a:pt x="42" y="35"/>
                    </a:cubicBezTo>
                    <a:cubicBezTo>
                      <a:pt x="42" y="35"/>
                      <a:pt x="43" y="34"/>
                      <a:pt x="43" y="34"/>
                    </a:cubicBezTo>
                    <a:cubicBezTo>
                      <a:pt x="43" y="34"/>
                      <a:pt x="43" y="34"/>
                      <a:pt x="43" y="33"/>
                    </a:cubicBezTo>
                    <a:cubicBezTo>
                      <a:pt x="43" y="33"/>
                      <a:pt x="43" y="33"/>
                      <a:pt x="43" y="33"/>
                    </a:cubicBezTo>
                    <a:cubicBezTo>
                      <a:pt x="44" y="32"/>
                      <a:pt x="44" y="32"/>
                      <a:pt x="44" y="32"/>
                    </a:cubicBezTo>
                    <a:cubicBezTo>
                      <a:pt x="44" y="31"/>
                      <a:pt x="44" y="31"/>
                      <a:pt x="44" y="31"/>
                    </a:cubicBezTo>
                    <a:cubicBezTo>
                      <a:pt x="45" y="30"/>
                      <a:pt x="45" y="29"/>
                      <a:pt x="45" y="28"/>
                    </a:cubicBezTo>
                    <a:cubicBezTo>
                      <a:pt x="45" y="28"/>
                      <a:pt x="45" y="28"/>
                      <a:pt x="45" y="27"/>
                    </a:cubicBezTo>
                    <a:cubicBezTo>
                      <a:pt x="45" y="27"/>
                      <a:pt x="45" y="27"/>
                      <a:pt x="45" y="26"/>
                    </a:cubicBezTo>
                    <a:cubicBezTo>
                      <a:pt x="45" y="26"/>
                      <a:pt x="46" y="25"/>
                      <a:pt x="46" y="25"/>
                    </a:cubicBezTo>
                    <a:cubicBezTo>
                      <a:pt x="46" y="24"/>
                      <a:pt x="46" y="23"/>
                      <a:pt x="46" y="23"/>
                    </a:cubicBezTo>
                    <a:cubicBezTo>
                      <a:pt x="46" y="22"/>
                      <a:pt x="46" y="21"/>
                      <a:pt x="46" y="20"/>
                    </a:cubicBezTo>
                    <a:cubicBezTo>
                      <a:pt x="46" y="20"/>
                      <a:pt x="46" y="20"/>
                      <a:pt x="45" y="19"/>
                    </a:cubicBezTo>
                    <a:cubicBezTo>
                      <a:pt x="45" y="19"/>
                      <a:pt x="45" y="18"/>
                      <a:pt x="45" y="18"/>
                    </a:cubicBezTo>
                    <a:cubicBezTo>
                      <a:pt x="45" y="18"/>
                      <a:pt x="45" y="17"/>
                      <a:pt x="45" y="17"/>
                    </a:cubicBezTo>
                    <a:cubicBezTo>
                      <a:pt x="45" y="16"/>
                      <a:pt x="45" y="15"/>
                      <a:pt x="44" y="15"/>
                    </a:cubicBezTo>
                    <a:cubicBezTo>
                      <a:pt x="44" y="15"/>
                      <a:pt x="44" y="14"/>
                      <a:pt x="44" y="14"/>
                    </a:cubicBezTo>
                    <a:cubicBezTo>
                      <a:pt x="44" y="14"/>
                      <a:pt x="44" y="13"/>
                      <a:pt x="43" y="13"/>
                    </a:cubicBezTo>
                    <a:cubicBezTo>
                      <a:pt x="43" y="13"/>
                      <a:pt x="43" y="12"/>
                      <a:pt x="43" y="12"/>
                    </a:cubicBezTo>
                    <a:cubicBezTo>
                      <a:pt x="43" y="12"/>
                      <a:pt x="43" y="12"/>
                      <a:pt x="43" y="11"/>
                    </a:cubicBezTo>
                    <a:cubicBezTo>
                      <a:pt x="42" y="10"/>
                      <a:pt x="41" y="9"/>
                      <a:pt x="41" y="8"/>
                    </a:cubicBezTo>
                    <a:cubicBezTo>
                      <a:pt x="40" y="8"/>
                      <a:pt x="40" y="8"/>
                      <a:pt x="40" y="7"/>
                    </a:cubicBezTo>
                    <a:cubicBezTo>
                      <a:pt x="39" y="7"/>
                      <a:pt x="39" y="7"/>
                      <a:pt x="39" y="6"/>
                    </a:cubicBezTo>
                    <a:cubicBezTo>
                      <a:pt x="39" y="6"/>
                      <a:pt x="38" y="6"/>
                      <a:pt x="38" y="6"/>
                    </a:cubicBezTo>
                    <a:cubicBezTo>
                      <a:pt x="38" y="5"/>
                      <a:pt x="37" y="5"/>
                      <a:pt x="36" y="4"/>
                    </a:cubicBezTo>
                    <a:cubicBezTo>
                      <a:pt x="36" y="4"/>
                      <a:pt x="35" y="3"/>
                      <a:pt x="34" y="3"/>
                    </a:cubicBezTo>
                    <a:cubicBezTo>
                      <a:pt x="34" y="2"/>
                      <a:pt x="33" y="2"/>
                      <a:pt x="33" y="2"/>
                    </a:cubicBezTo>
                    <a:cubicBezTo>
                      <a:pt x="33" y="2"/>
                      <a:pt x="33" y="2"/>
                      <a:pt x="33" y="2"/>
                    </a:cubicBezTo>
                    <a:cubicBezTo>
                      <a:pt x="32" y="2"/>
                      <a:pt x="32" y="2"/>
                      <a:pt x="32" y="2"/>
                    </a:cubicBezTo>
                    <a:cubicBezTo>
                      <a:pt x="32" y="2"/>
                      <a:pt x="32" y="2"/>
                      <a:pt x="32" y="2"/>
                    </a:cubicBezTo>
                    <a:cubicBezTo>
                      <a:pt x="32" y="1"/>
                      <a:pt x="31" y="1"/>
                      <a:pt x="31" y="1"/>
                    </a:cubicBezTo>
                    <a:cubicBezTo>
                      <a:pt x="31" y="1"/>
                      <a:pt x="31" y="1"/>
                      <a:pt x="31" y="1"/>
                    </a:cubicBezTo>
                    <a:cubicBezTo>
                      <a:pt x="31" y="1"/>
                      <a:pt x="30" y="1"/>
                      <a:pt x="30" y="1"/>
                    </a:cubicBezTo>
                    <a:cubicBezTo>
                      <a:pt x="30" y="1"/>
                      <a:pt x="30" y="1"/>
                      <a:pt x="30" y="1"/>
                    </a:cubicBezTo>
                    <a:cubicBezTo>
                      <a:pt x="29" y="1"/>
                      <a:pt x="29" y="0"/>
                      <a:pt x="28" y="0"/>
                    </a:cubicBezTo>
                    <a:cubicBezTo>
                      <a:pt x="28" y="0"/>
                      <a:pt x="27" y="0"/>
                      <a:pt x="27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6" y="0"/>
                      <a:pt x="25" y="0"/>
                      <a:pt x="24" y="0"/>
                    </a:cubicBezTo>
                    <a:cubicBezTo>
                      <a:pt x="24" y="1"/>
                      <a:pt x="24" y="1"/>
                      <a:pt x="24" y="1"/>
                    </a:cubicBezTo>
                    <a:cubicBezTo>
                      <a:pt x="25" y="1"/>
                      <a:pt x="26" y="1"/>
                      <a:pt x="27" y="1"/>
                    </a:cubicBezTo>
                    <a:cubicBezTo>
                      <a:pt x="27" y="1"/>
                      <a:pt x="27" y="1"/>
                      <a:pt x="27" y="1"/>
                    </a:cubicBezTo>
                    <a:cubicBezTo>
                      <a:pt x="26" y="2"/>
                      <a:pt x="26" y="2"/>
                      <a:pt x="26" y="2"/>
                    </a:cubicBezTo>
                    <a:cubicBezTo>
                      <a:pt x="26" y="2"/>
                      <a:pt x="25" y="2"/>
                      <a:pt x="25" y="2"/>
                    </a:cubicBezTo>
                    <a:cubicBezTo>
                      <a:pt x="25" y="2"/>
                      <a:pt x="25" y="2"/>
                      <a:pt x="25" y="2"/>
                    </a:cubicBezTo>
                    <a:cubicBezTo>
                      <a:pt x="26" y="2"/>
                      <a:pt x="26" y="2"/>
                      <a:pt x="26" y="2"/>
                    </a:cubicBezTo>
                    <a:cubicBezTo>
                      <a:pt x="27" y="2"/>
                      <a:pt x="27" y="2"/>
                      <a:pt x="27" y="2"/>
                    </a:cubicBezTo>
                    <a:cubicBezTo>
                      <a:pt x="27" y="2"/>
                      <a:pt x="27" y="2"/>
                      <a:pt x="27" y="2"/>
                    </a:cubicBezTo>
                    <a:cubicBezTo>
                      <a:pt x="27" y="2"/>
                      <a:pt x="28" y="1"/>
                      <a:pt x="28" y="1"/>
                    </a:cubicBezTo>
                    <a:cubicBezTo>
                      <a:pt x="28" y="1"/>
                      <a:pt x="28" y="2"/>
                      <a:pt x="28" y="2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28" y="2"/>
                      <a:pt x="29" y="2"/>
                      <a:pt x="29" y="2"/>
                    </a:cubicBezTo>
                    <a:cubicBezTo>
                      <a:pt x="29" y="2"/>
                      <a:pt x="29" y="2"/>
                      <a:pt x="29" y="2"/>
                    </a:cubicBezTo>
                    <a:cubicBezTo>
                      <a:pt x="29" y="2"/>
                      <a:pt x="30" y="2"/>
                      <a:pt x="30" y="2"/>
                    </a:cubicBezTo>
                    <a:cubicBezTo>
                      <a:pt x="30" y="2"/>
                      <a:pt x="31" y="2"/>
                      <a:pt x="31" y="3"/>
                    </a:cubicBezTo>
                    <a:cubicBezTo>
                      <a:pt x="31" y="3"/>
                      <a:pt x="31" y="3"/>
                      <a:pt x="31" y="3"/>
                    </a:cubicBezTo>
                    <a:cubicBezTo>
                      <a:pt x="31" y="3"/>
                      <a:pt x="31" y="3"/>
                      <a:pt x="31" y="3"/>
                    </a:cubicBezTo>
                    <a:cubicBezTo>
                      <a:pt x="31" y="3"/>
                      <a:pt x="31" y="3"/>
                      <a:pt x="31" y="3"/>
                    </a:cubicBezTo>
                    <a:cubicBezTo>
                      <a:pt x="31" y="3"/>
                      <a:pt x="32" y="3"/>
                      <a:pt x="32" y="4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0" y="4"/>
                      <a:pt x="30" y="4"/>
                      <a:pt x="30" y="4"/>
                    </a:cubicBezTo>
                    <a:cubicBezTo>
                      <a:pt x="30" y="3"/>
                      <a:pt x="30" y="3"/>
                      <a:pt x="30" y="3"/>
                    </a:cubicBezTo>
                    <a:cubicBezTo>
                      <a:pt x="30" y="3"/>
                      <a:pt x="30" y="3"/>
                      <a:pt x="30" y="3"/>
                    </a:cubicBezTo>
                    <a:cubicBezTo>
                      <a:pt x="30" y="3"/>
                      <a:pt x="30" y="3"/>
                      <a:pt x="30" y="3"/>
                    </a:cubicBezTo>
                    <a:cubicBezTo>
                      <a:pt x="29" y="3"/>
                      <a:pt x="29" y="4"/>
                      <a:pt x="29" y="4"/>
                    </a:cubicBezTo>
                    <a:cubicBezTo>
                      <a:pt x="29" y="4"/>
                      <a:pt x="29" y="4"/>
                      <a:pt x="29" y="4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28" y="4"/>
                      <a:pt x="27" y="4"/>
                      <a:pt x="27" y="4"/>
                    </a:cubicBezTo>
                    <a:cubicBezTo>
                      <a:pt x="27" y="4"/>
                      <a:pt x="27" y="4"/>
                      <a:pt x="26" y="5"/>
                    </a:cubicBezTo>
                    <a:cubicBezTo>
                      <a:pt x="26" y="5"/>
                      <a:pt x="26" y="5"/>
                      <a:pt x="25" y="5"/>
                    </a:cubicBezTo>
                    <a:cubicBezTo>
                      <a:pt x="25" y="5"/>
                      <a:pt x="25" y="6"/>
                      <a:pt x="25" y="6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5" y="7"/>
                      <a:pt x="26" y="6"/>
                      <a:pt x="26" y="6"/>
                    </a:cubicBezTo>
                    <a:cubicBezTo>
                      <a:pt x="26" y="6"/>
                      <a:pt x="26" y="7"/>
                      <a:pt x="27" y="7"/>
                    </a:cubicBezTo>
                    <a:cubicBezTo>
                      <a:pt x="27" y="7"/>
                      <a:pt x="27" y="7"/>
                      <a:pt x="28" y="7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28" y="8"/>
                      <a:pt x="28" y="8"/>
                      <a:pt x="28" y="8"/>
                    </a:cubicBezTo>
                    <a:cubicBezTo>
                      <a:pt x="28" y="8"/>
                      <a:pt x="28" y="8"/>
                      <a:pt x="28" y="9"/>
                    </a:cubicBezTo>
                    <a:cubicBezTo>
                      <a:pt x="28" y="9"/>
                      <a:pt x="28" y="9"/>
                      <a:pt x="28" y="9"/>
                    </a:cubicBezTo>
                    <a:cubicBezTo>
                      <a:pt x="29" y="9"/>
                      <a:pt x="29" y="9"/>
                      <a:pt x="29" y="8"/>
                    </a:cubicBezTo>
                    <a:cubicBezTo>
                      <a:pt x="29" y="8"/>
                      <a:pt x="29" y="8"/>
                      <a:pt x="29" y="8"/>
                    </a:cubicBezTo>
                    <a:cubicBezTo>
                      <a:pt x="30" y="8"/>
                      <a:pt x="31" y="7"/>
                      <a:pt x="31" y="6"/>
                    </a:cubicBezTo>
                    <a:cubicBezTo>
                      <a:pt x="31" y="6"/>
                      <a:pt x="31" y="6"/>
                      <a:pt x="31" y="5"/>
                    </a:cubicBezTo>
                    <a:cubicBezTo>
                      <a:pt x="31" y="5"/>
                      <a:pt x="32" y="5"/>
                      <a:pt x="32" y="5"/>
                    </a:cubicBezTo>
                    <a:cubicBezTo>
                      <a:pt x="32" y="5"/>
                      <a:pt x="32" y="5"/>
                      <a:pt x="32" y="5"/>
                    </a:cubicBezTo>
                    <a:cubicBezTo>
                      <a:pt x="32" y="4"/>
                      <a:pt x="32" y="4"/>
                      <a:pt x="32" y="4"/>
                    </a:cubicBezTo>
                    <a:cubicBezTo>
                      <a:pt x="32" y="4"/>
                      <a:pt x="32" y="4"/>
                      <a:pt x="32" y="4"/>
                    </a:cubicBezTo>
                    <a:cubicBezTo>
                      <a:pt x="32" y="4"/>
                      <a:pt x="32" y="4"/>
                      <a:pt x="33" y="4"/>
                    </a:cubicBezTo>
                    <a:cubicBezTo>
                      <a:pt x="33" y="4"/>
                      <a:pt x="33" y="4"/>
                      <a:pt x="33" y="4"/>
                    </a:cubicBezTo>
                    <a:cubicBezTo>
                      <a:pt x="33" y="4"/>
                      <a:pt x="34" y="4"/>
                      <a:pt x="34" y="4"/>
                    </a:cubicBezTo>
                    <a:cubicBezTo>
                      <a:pt x="34" y="4"/>
                      <a:pt x="34" y="5"/>
                      <a:pt x="34" y="5"/>
                    </a:cubicBezTo>
                    <a:cubicBezTo>
                      <a:pt x="34" y="5"/>
                      <a:pt x="35" y="5"/>
                      <a:pt x="35" y="5"/>
                    </a:cubicBezTo>
                    <a:cubicBezTo>
                      <a:pt x="35" y="5"/>
                      <a:pt x="34" y="5"/>
                      <a:pt x="34" y="5"/>
                    </a:cubicBezTo>
                    <a:cubicBezTo>
                      <a:pt x="34" y="5"/>
                      <a:pt x="34" y="5"/>
                      <a:pt x="34" y="5"/>
                    </a:cubicBezTo>
                    <a:cubicBezTo>
                      <a:pt x="34" y="6"/>
                      <a:pt x="35" y="6"/>
                      <a:pt x="35" y="6"/>
                    </a:cubicBezTo>
                    <a:cubicBezTo>
                      <a:pt x="35" y="6"/>
                      <a:pt x="35" y="6"/>
                      <a:pt x="35" y="6"/>
                    </a:cubicBezTo>
                    <a:cubicBezTo>
                      <a:pt x="36" y="6"/>
                      <a:pt x="36" y="5"/>
                      <a:pt x="36" y="5"/>
                    </a:cubicBezTo>
                    <a:cubicBezTo>
                      <a:pt x="36" y="6"/>
                      <a:pt x="36" y="6"/>
                      <a:pt x="37" y="6"/>
                    </a:cubicBezTo>
                    <a:cubicBezTo>
                      <a:pt x="37" y="6"/>
                      <a:pt x="37" y="6"/>
                      <a:pt x="37" y="6"/>
                    </a:cubicBezTo>
                    <a:cubicBezTo>
                      <a:pt x="37" y="6"/>
                      <a:pt x="37" y="7"/>
                      <a:pt x="37" y="7"/>
                    </a:cubicBezTo>
                    <a:cubicBezTo>
                      <a:pt x="37" y="7"/>
                      <a:pt x="37" y="7"/>
                      <a:pt x="37" y="8"/>
                    </a:cubicBezTo>
                    <a:cubicBezTo>
                      <a:pt x="38" y="8"/>
                      <a:pt x="38" y="8"/>
                      <a:pt x="38" y="8"/>
                    </a:cubicBezTo>
                    <a:cubicBezTo>
                      <a:pt x="38" y="8"/>
                      <a:pt x="38" y="8"/>
                      <a:pt x="38" y="8"/>
                    </a:cubicBezTo>
                    <a:cubicBezTo>
                      <a:pt x="38" y="9"/>
                      <a:pt x="38" y="9"/>
                      <a:pt x="38" y="9"/>
                    </a:cubicBezTo>
                    <a:cubicBezTo>
                      <a:pt x="37" y="9"/>
                      <a:pt x="37" y="9"/>
                      <a:pt x="37" y="10"/>
                    </a:cubicBezTo>
                    <a:cubicBezTo>
                      <a:pt x="37" y="10"/>
                      <a:pt x="38" y="10"/>
                      <a:pt x="38" y="10"/>
                    </a:cubicBezTo>
                    <a:cubicBezTo>
                      <a:pt x="38" y="10"/>
                      <a:pt x="38" y="10"/>
                      <a:pt x="38" y="10"/>
                    </a:cubicBezTo>
                    <a:cubicBezTo>
                      <a:pt x="38" y="11"/>
                      <a:pt x="38" y="11"/>
                      <a:pt x="38" y="11"/>
                    </a:cubicBezTo>
                    <a:cubicBezTo>
                      <a:pt x="38" y="11"/>
                      <a:pt x="38" y="11"/>
                      <a:pt x="37" y="11"/>
                    </a:cubicBezTo>
                    <a:cubicBezTo>
                      <a:pt x="37" y="11"/>
                      <a:pt x="37" y="11"/>
                      <a:pt x="37" y="11"/>
                    </a:cubicBezTo>
                    <a:cubicBezTo>
                      <a:pt x="37" y="11"/>
                      <a:pt x="37" y="11"/>
                      <a:pt x="37" y="11"/>
                    </a:cubicBezTo>
                    <a:cubicBezTo>
                      <a:pt x="36" y="11"/>
                      <a:pt x="36" y="11"/>
                      <a:pt x="36" y="11"/>
                    </a:cubicBezTo>
                    <a:cubicBezTo>
                      <a:pt x="36" y="10"/>
                      <a:pt x="36" y="10"/>
                      <a:pt x="37" y="9"/>
                    </a:cubicBezTo>
                    <a:cubicBezTo>
                      <a:pt x="37" y="9"/>
                      <a:pt x="37" y="9"/>
                      <a:pt x="37" y="9"/>
                    </a:cubicBezTo>
                    <a:cubicBezTo>
                      <a:pt x="37" y="9"/>
                      <a:pt x="37" y="9"/>
                      <a:pt x="36" y="9"/>
                    </a:cubicBezTo>
                    <a:cubicBezTo>
                      <a:pt x="36" y="9"/>
                      <a:pt x="36" y="9"/>
                      <a:pt x="36" y="9"/>
                    </a:cubicBezTo>
                    <a:cubicBezTo>
                      <a:pt x="35" y="10"/>
                      <a:pt x="35" y="9"/>
                      <a:pt x="34" y="10"/>
                    </a:cubicBezTo>
                    <a:cubicBezTo>
                      <a:pt x="34" y="10"/>
                      <a:pt x="35" y="10"/>
                      <a:pt x="35" y="10"/>
                    </a:cubicBezTo>
                    <a:cubicBezTo>
                      <a:pt x="35" y="10"/>
                      <a:pt x="34" y="10"/>
                      <a:pt x="34" y="10"/>
                    </a:cubicBezTo>
                    <a:cubicBezTo>
                      <a:pt x="34" y="10"/>
                      <a:pt x="34" y="10"/>
                      <a:pt x="34" y="10"/>
                    </a:cubicBezTo>
                    <a:cubicBezTo>
                      <a:pt x="34" y="9"/>
                      <a:pt x="34" y="9"/>
                      <a:pt x="33" y="9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3" y="10"/>
                      <a:pt x="34" y="10"/>
                      <a:pt x="34" y="10"/>
                    </a:cubicBezTo>
                    <a:cubicBezTo>
                      <a:pt x="34" y="10"/>
                      <a:pt x="33" y="11"/>
                      <a:pt x="33" y="11"/>
                    </a:cubicBezTo>
                    <a:cubicBezTo>
                      <a:pt x="33" y="11"/>
                      <a:pt x="33" y="11"/>
                      <a:pt x="34" y="11"/>
                    </a:cubicBezTo>
                    <a:cubicBezTo>
                      <a:pt x="34" y="11"/>
                      <a:pt x="34" y="11"/>
                      <a:pt x="34" y="11"/>
                    </a:cubicBezTo>
                    <a:cubicBezTo>
                      <a:pt x="34" y="11"/>
                      <a:pt x="34" y="11"/>
                      <a:pt x="34" y="11"/>
                    </a:cubicBezTo>
                    <a:cubicBezTo>
                      <a:pt x="34" y="11"/>
                      <a:pt x="35" y="11"/>
                      <a:pt x="35" y="11"/>
                    </a:cubicBezTo>
                    <a:cubicBezTo>
                      <a:pt x="35" y="11"/>
                      <a:pt x="35" y="12"/>
                      <a:pt x="34" y="12"/>
                    </a:cubicBezTo>
                    <a:cubicBezTo>
                      <a:pt x="34" y="12"/>
                      <a:pt x="33" y="12"/>
                      <a:pt x="33" y="12"/>
                    </a:cubicBezTo>
                    <a:cubicBezTo>
                      <a:pt x="33" y="12"/>
                      <a:pt x="32" y="13"/>
                      <a:pt x="32" y="12"/>
                    </a:cubicBezTo>
                    <a:cubicBezTo>
                      <a:pt x="32" y="12"/>
                      <a:pt x="32" y="12"/>
                      <a:pt x="33" y="12"/>
                    </a:cubicBezTo>
                    <a:cubicBezTo>
                      <a:pt x="32" y="12"/>
                      <a:pt x="32" y="12"/>
                      <a:pt x="31" y="12"/>
                    </a:cubicBezTo>
                    <a:cubicBezTo>
                      <a:pt x="31" y="12"/>
                      <a:pt x="30" y="12"/>
                      <a:pt x="30" y="13"/>
                    </a:cubicBezTo>
                    <a:cubicBezTo>
                      <a:pt x="30" y="13"/>
                      <a:pt x="30" y="13"/>
                      <a:pt x="30" y="13"/>
                    </a:cubicBezTo>
                    <a:cubicBezTo>
                      <a:pt x="30" y="13"/>
                      <a:pt x="30" y="13"/>
                      <a:pt x="29" y="14"/>
                    </a:cubicBezTo>
                    <a:cubicBezTo>
                      <a:pt x="29" y="14"/>
                      <a:pt x="29" y="14"/>
                      <a:pt x="29" y="14"/>
                    </a:cubicBezTo>
                    <a:cubicBezTo>
                      <a:pt x="29" y="14"/>
                      <a:pt x="28" y="14"/>
                      <a:pt x="28" y="14"/>
                    </a:cubicBezTo>
                    <a:cubicBezTo>
                      <a:pt x="28" y="14"/>
                      <a:pt x="28" y="14"/>
                      <a:pt x="28" y="14"/>
                    </a:cubicBezTo>
                    <a:cubicBezTo>
                      <a:pt x="28" y="14"/>
                      <a:pt x="28" y="14"/>
                      <a:pt x="28" y="15"/>
                    </a:cubicBezTo>
                    <a:cubicBezTo>
                      <a:pt x="27" y="15"/>
                      <a:pt x="27" y="15"/>
                      <a:pt x="27" y="15"/>
                    </a:cubicBezTo>
                    <a:cubicBezTo>
                      <a:pt x="27" y="15"/>
                      <a:pt x="27" y="15"/>
                      <a:pt x="27" y="15"/>
                    </a:cubicBezTo>
                    <a:cubicBezTo>
                      <a:pt x="27" y="15"/>
                      <a:pt x="27" y="16"/>
                      <a:pt x="27" y="16"/>
                    </a:cubicBezTo>
                    <a:cubicBezTo>
                      <a:pt x="26" y="16"/>
                      <a:pt x="26" y="17"/>
                      <a:pt x="26" y="17"/>
                    </a:cubicBezTo>
                    <a:cubicBezTo>
                      <a:pt x="26" y="17"/>
                      <a:pt x="25" y="17"/>
                      <a:pt x="25" y="17"/>
                    </a:cubicBezTo>
                    <a:cubicBezTo>
                      <a:pt x="25" y="17"/>
                      <a:pt x="25" y="17"/>
                      <a:pt x="25" y="17"/>
                    </a:cubicBezTo>
                    <a:cubicBezTo>
                      <a:pt x="24" y="17"/>
                      <a:pt x="24" y="18"/>
                      <a:pt x="24" y="18"/>
                    </a:cubicBezTo>
                    <a:cubicBezTo>
                      <a:pt x="24" y="28"/>
                      <a:pt x="24" y="28"/>
                      <a:pt x="24" y="28"/>
                    </a:cubicBezTo>
                    <a:cubicBezTo>
                      <a:pt x="24" y="28"/>
                      <a:pt x="24" y="28"/>
                      <a:pt x="25" y="28"/>
                    </a:cubicBezTo>
                    <a:cubicBezTo>
                      <a:pt x="25" y="28"/>
                      <a:pt x="25" y="28"/>
                      <a:pt x="25" y="27"/>
                    </a:cubicBezTo>
                    <a:cubicBezTo>
                      <a:pt x="25" y="27"/>
                      <a:pt x="25" y="27"/>
                      <a:pt x="26" y="27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26" y="27"/>
                      <a:pt x="26" y="27"/>
                      <a:pt x="27" y="27"/>
                    </a:cubicBezTo>
                    <a:cubicBezTo>
                      <a:pt x="27" y="27"/>
                      <a:pt x="26" y="27"/>
                      <a:pt x="26" y="27"/>
                    </a:cubicBezTo>
                    <a:cubicBezTo>
                      <a:pt x="27" y="28"/>
                      <a:pt x="27" y="27"/>
                      <a:pt x="27" y="27"/>
                    </a:cubicBezTo>
                    <a:cubicBezTo>
                      <a:pt x="27" y="27"/>
                      <a:pt x="28" y="27"/>
                      <a:pt x="28" y="27"/>
                    </a:cubicBezTo>
                    <a:cubicBezTo>
                      <a:pt x="28" y="27"/>
                      <a:pt x="28" y="28"/>
                      <a:pt x="28" y="28"/>
                    </a:cubicBezTo>
                    <a:cubicBezTo>
                      <a:pt x="28" y="28"/>
                      <a:pt x="29" y="28"/>
                      <a:pt x="29" y="28"/>
                    </a:cubicBezTo>
                    <a:cubicBezTo>
                      <a:pt x="29" y="28"/>
                      <a:pt x="29" y="28"/>
                      <a:pt x="29" y="28"/>
                    </a:cubicBezTo>
                    <a:cubicBezTo>
                      <a:pt x="30" y="28"/>
                      <a:pt x="30" y="28"/>
                      <a:pt x="30" y="28"/>
                    </a:cubicBezTo>
                    <a:cubicBezTo>
                      <a:pt x="30" y="27"/>
                      <a:pt x="31" y="28"/>
                      <a:pt x="31" y="28"/>
                    </a:cubicBezTo>
                    <a:cubicBezTo>
                      <a:pt x="31" y="28"/>
                      <a:pt x="31" y="28"/>
                      <a:pt x="31" y="28"/>
                    </a:cubicBezTo>
                    <a:cubicBezTo>
                      <a:pt x="31" y="28"/>
                      <a:pt x="31" y="28"/>
                      <a:pt x="31" y="28"/>
                    </a:cubicBezTo>
                    <a:cubicBezTo>
                      <a:pt x="31" y="28"/>
                      <a:pt x="31" y="28"/>
                      <a:pt x="31" y="28"/>
                    </a:cubicBezTo>
                    <a:cubicBezTo>
                      <a:pt x="31" y="29"/>
                      <a:pt x="32" y="29"/>
                      <a:pt x="32" y="29"/>
                    </a:cubicBezTo>
                    <a:cubicBezTo>
                      <a:pt x="32" y="29"/>
                      <a:pt x="32" y="29"/>
                      <a:pt x="32" y="29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4" y="30"/>
                      <a:pt x="34" y="30"/>
                      <a:pt x="34" y="30"/>
                    </a:cubicBezTo>
                    <a:cubicBezTo>
                      <a:pt x="34" y="30"/>
                      <a:pt x="35" y="30"/>
                      <a:pt x="35" y="30"/>
                    </a:cubicBezTo>
                    <a:cubicBezTo>
                      <a:pt x="35" y="30"/>
                      <a:pt x="36" y="31"/>
                      <a:pt x="36" y="31"/>
                    </a:cubicBezTo>
                    <a:cubicBezTo>
                      <a:pt x="36" y="31"/>
                      <a:pt x="36" y="31"/>
                      <a:pt x="36" y="31"/>
                    </a:cubicBezTo>
                    <a:cubicBezTo>
                      <a:pt x="36" y="32"/>
                      <a:pt x="36" y="32"/>
                      <a:pt x="36" y="32"/>
                    </a:cubicBezTo>
                    <a:cubicBezTo>
                      <a:pt x="36" y="32"/>
                      <a:pt x="36" y="32"/>
                      <a:pt x="36" y="33"/>
                    </a:cubicBezTo>
                    <a:cubicBezTo>
                      <a:pt x="37" y="33"/>
                      <a:pt x="37" y="33"/>
                      <a:pt x="37" y="33"/>
                    </a:cubicBezTo>
                    <a:cubicBezTo>
                      <a:pt x="37" y="33"/>
                      <a:pt x="37" y="33"/>
                      <a:pt x="37" y="33"/>
                    </a:cubicBezTo>
                    <a:cubicBezTo>
                      <a:pt x="37" y="33"/>
                      <a:pt x="38" y="33"/>
                      <a:pt x="38" y="33"/>
                    </a:cubicBezTo>
                    <a:cubicBezTo>
                      <a:pt x="38" y="33"/>
                      <a:pt x="38" y="33"/>
                      <a:pt x="38" y="33"/>
                    </a:cubicBezTo>
                    <a:cubicBezTo>
                      <a:pt x="38" y="33"/>
                      <a:pt x="39" y="34"/>
                      <a:pt x="39" y="34"/>
                    </a:cubicBezTo>
                    <a:cubicBezTo>
                      <a:pt x="39" y="34"/>
                      <a:pt x="39" y="34"/>
                      <a:pt x="39" y="34"/>
                    </a:cubicBezTo>
                    <a:cubicBezTo>
                      <a:pt x="39" y="34"/>
                      <a:pt x="40" y="34"/>
                      <a:pt x="40" y="34"/>
                    </a:cubicBezTo>
                    <a:cubicBezTo>
                      <a:pt x="40" y="34"/>
                      <a:pt x="40" y="34"/>
                      <a:pt x="40" y="34"/>
                    </a:cubicBezTo>
                    <a:cubicBezTo>
                      <a:pt x="41" y="34"/>
                      <a:pt x="41" y="34"/>
                      <a:pt x="41" y="34"/>
                    </a:cubicBezTo>
                    <a:cubicBezTo>
                      <a:pt x="38" y="39"/>
                      <a:pt x="33" y="43"/>
                      <a:pt x="28" y="44"/>
                    </a:cubicBezTo>
                    <a:cubicBezTo>
                      <a:pt x="28" y="44"/>
                      <a:pt x="28" y="44"/>
                      <a:pt x="28" y="43"/>
                    </a:cubicBezTo>
                    <a:cubicBezTo>
                      <a:pt x="28" y="43"/>
                      <a:pt x="28" y="42"/>
                      <a:pt x="28" y="42"/>
                    </a:cubicBezTo>
                    <a:cubicBezTo>
                      <a:pt x="28" y="42"/>
                      <a:pt x="27" y="41"/>
                      <a:pt x="27" y="41"/>
                    </a:cubicBezTo>
                    <a:cubicBezTo>
                      <a:pt x="27" y="41"/>
                      <a:pt x="27" y="40"/>
                      <a:pt x="26" y="40"/>
                    </a:cubicBezTo>
                    <a:cubicBezTo>
                      <a:pt x="26" y="40"/>
                      <a:pt x="26" y="40"/>
                      <a:pt x="26" y="40"/>
                    </a:cubicBezTo>
                    <a:cubicBezTo>
                      <a:pt x="25" y="40"/>
                      <a:pt x="25" y="39"/>
                      <a:pt x="25" y="39"/>
                    </a:cubicBezTo>
                    <a:cubicBezTo>
                      <a:pt x="24" y="39"/>
                      <a:pt x="24" y="39"/>
                      <a:pt x="24" y="39"/>
                    </a:cubicBezTo>
                    <a:cubicBezTo>
                      <a:pt x="24" y="39"/>
                      <a:pt x="24" y="38"/>
                      <a:pt x="24" y="38"/>
                    </a:cubicBezTo>
                    <a:lnTo>
                      <a:pt x="24" y="46"/>
                    </a:lnTo>
                    <a:close/>
                    <a:moveTo>
                      <a:pt x="0" y="18"/>
                    </a:moveTo>
                    <a:cubicBezTo>
                      <a:pt x="0" y="18"/>
                      <a:pt x="0" y="19"/>
                      <a:pt x="0" y="19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1"/>
                      <a:pt x="0" y="22"/>
                      <a:pt x="0" y="23"/>
                    </a:cubicBezTo>
                    <a:cubicBezTo>
                      <a:pt x="0" y="23"/>
                      <a:pt x="0" y="24"/>
                      <a:pt x="0" y="25"/>
                    </a:cubicBezTo>
                    <a:cubicBezTo>
                      <a:pt x="0" y="25"/>
                      <a:pt x="0" y="26"/>
                      <a:pt x="0" y="26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9"/>
                      <a:pt x="1" y="30"/>
                      <a:pt x="1" y="31"/>
                    </a:cubicBezTo>
                    <a:cubicBezTo>
                      <a:pt x="1" y="31"/>
                      <a:pt x="1" y="31"/>
                      <a:pt x="1" y="32"/>
                    </a:cubicBezTo>
                    <a:cubicBezTo>
                      <a:pt x="1" y="32"/>
                      <a:pt x="2" y="32"/>
                      <a:pt x="2" y="33"/>
                    </a:cubicBezTo>
                    <a:cubicBezTo>
                      <a:pt x="2" y="33"/>
                      <a:pt x="2" y="33"/>
                      <a:pt x="2" y="33"/>
                    </a:cubicBezTo>
                    <a:cubicBezTo>
                      <a:pt x="2" y="34"/>
                      <a:pt x="2" y="34"/>
                      <a:pt x="3" y="34"/>
                    </a:cubicBezTo>
                    <a:cubicBezTo>
                      <a:pt x="3" y="35"/>
                      <a:pt x="4" y="36"/>
                      <a:pt x="4" y="37"/>
                    </a:cubicBezTo>
                    <a:cubicBezTo>
                      <a:pt x="5" y="37"/>
                      <a:pt x="5" y="38"/>
                      <a:pt x="6" y="38"/>
                    </a:cubicBezTo>
                    <a:cubicBezTo>
                      <a:pt x="6" y="39"/>
                      <a:pt x="6" y="39"/>
                      <a:pt x="6" y="39"/>
                    </a:cubicBezTo>
                    <a:cubicBezTo>
                      <a:pt x="7" y="39"/>
                      <a:pt x="7" y="40"/>
                      <a:pt x="7" y="40"/>
                    </a:cubicBezTo>
                    <a:cubicBezTo>
                      <a:pt x="8" y="41"/>
                      <a:pt x="10" y="42"/>
                      <a:pt x="11" y="43"/>
                    </a:cubicBezTo>
                    <a:cubicBezTo>
                      <a:pt x="11" y="43"/>
                      <a:pt x="12" y="43"/>
                      <a:pt x="12" y="43"/>
                    </a:cubicBezTo>
                    <a:cubicBezTo>
                      <a:pt x="13" y="44"/>
                      <a:pt x="13" y="44"/>
                      <a:pt x="14" y="44"/>
                    </a:cubicBezTo>
                    <a:cubicBezTo>
                      <a:pt x="14" y="44"/>
                      <a:pt x="15" y="44"/>
                      <a:pt x="15" y="45"/>
                    </a:cubicBezTo>
                    <a:cubicBezTo>
                      <a:pt x="18" y="45"/>
                      <a:pt x="20" y="46"/>
                      <a:pt x="23" y="46"/>
                    </a:cubicBezTo>
                    <a:cubicBezTo>
                      <a:pt x="23" y="46"/>
                      <a:pt x="24" y="46"/>
                      <a:pt x="24" y="46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24" y="37"/>
                      <a:pt x="23" y="37"/>
                      <a:pt x="23" y="36"/>
                    </a:cubicBezTo>
                    <a:cubicBezTo>
                      <a:pt x="23" y="36"/>
                      <a:pt x="23" y="36"/>
                      <a:pt x="23" y="36"/>
                    </a:cubicBezTo>
                    <a:cubicBezTo>
                      <a:pt x="22" y="36"/>
                      <a:pt x="22" y="35"/>
                      <a:pt x="22" y="35"/>
                    </a:cubicBezTo>
                    <a:cubicBezTo>
                      <a:pt x="22" y="35"/>
                      <a:pt x="22" y="35"/>
                      <a:pt x="22" y="35"/>
                    </a:cubicBezTo>
                    <a:cubicBezTo>
                      <a:pt x="22" y="34"/>
                      <a:pt x="22" y="34"/>
                      <a:pt x="22" y="34"/>
                    </a:cubicBezTo>
                    <a:cubicBezTo>
                      <a:pt x="22" y="34"/>
                      <a:pt x="22" y="34"/>
                      <a:pt x="22" y="33"/>
                    </a:cubicBezTo>
                    <a:cubicBezTo>
                      <a:pt x="22" y="33"/>
                      <a:pt x="22" y="33"/>
                      <a:pt x="22" y="33"/>
                    </a:cubicBezTo>
                    <a:cubicBezTo>
                      <a:pt x="22" y="32"/>
                      <a:pt x="22" y="32"/>
                      <a:pt x="22" y="32"/>
                    </a:cubicBezTo>
                    <a:cubicBezTo>
                      <a:pt x="23" y="32"/>
                      <a:pt x="23" y="32"/>
                      <a:pt x="23" y="32"/>
                    </a:cubicBezTo>
                    <a:cubicBezTo>
                      <a:pt x="23" y="32"/>
                      <a:pt x="23" y="32"/>
                      <a:pt x="23" y="31"/>
                    </a:cubicBezTo>
                    <a:cubicBezTo>
                      <a:pt x="23" y="31"/>
                      <a:pt x="24" y="31"/>
                      <a:pt x="24" y="31"/>
                    </a:cubicBezTo>
                    <a:cubicBezTo>
                      <a:pt x="24" y="31"/>
                      <a:pt x="24" y="30"/>
                      <a:pt x="24" y="30"/>
                    </a:cubicBezTo>
                    <a:cubicBezTo>
                      <a:pt x="24" y="29"/>
                      <a:pt x="23" y="29"/>
                      <a:pt x="23" y="29"/>
                    </a:cubicBezTo>
                    <a:cubicBezTo>
                      <a:pt x="23" y="29"/>
                      <a:pt x="23" y="28"/>
                      <a:pt x="23" y="28"/>
                    </a:cubicBezTo>
                    <a:cubicBezTo>
                      <a:pt x="23" y="28"/>
                      <a:pt x="23" y="29"/>
                      <a:pt x="23" y="29"/>
                    </a:cubicBezTo>
                    <a:cubicBezTo>
                      <a:pt x="22" y="29"/>
                      <a:pt x="22" y="29"/>
                      <a:pt x="22" y="29"/>
                    </a:cubicBezTo>
                    <a:cubicBezTo>
                      <a:pt x="22" y="29"/>
                      <a:pt x="22" y="29"/>
                      <a:pt x="22" y="29"/>
                    </a:cubicBezTo>
                    <a:cubicBezTo>
                      <a:pt x="21" y="29"/>
                      <a:pt x="21" y="29"/>
                      <a:pt x="21" y="29"/>
                    </a:cubicBezTo>
                    <a:cubicBezTo>
                      <a:pt x="21" y="29"/>
                      <a:pt x="21" y="28"/>
                      <a:pt x="21" y="28"/>
                    </a:cubicBezTo>
                    <a:cubicBezTo>
                      <a:pt x="20" y="28"/>
                      <a:pt x="20" y="28"/>
                      <a:pt x="20" y="28"/>
                    </a:cubicBezTo>
                    <a:cubicBezTo>
                      <a:pt x="20" y="28"/>
                      <a:pt x="20" y="28"/>
                      <a:pt x="20" y="27"/>
                    </a:cubicBezTo>
                    <a:cubicBezTo>
                      <a:pt x="20" y="27"/>
                      <a:pt x="20" y="27"/>
                      <a:pt x="19" y="26"/>
                    </a:cubicBezTo>
                    <a:cubicBezTo>
                      <a:pt x="19" y="26"/>
                      <a:pt x="19" y="26"/>
                      <a:pt x="18" y="26"/>
                    </a:cubicBezTo>
                    <a:cubicBezTo>
                      <a:pt x="18" y="26"/>
                      <a:pt x="18" y="26"/>
                      <a:pt x="18" y="26"/>
                    </a:cubicBezTo>
                    <a:cubicBezTo>
                      <a:pt x="18" y="26"/>
                      <a:pt x="18" y="26"/>
                      <a:pt x="18" y="26"/>
                    </a:cubicBezTo>
                    <a:cubicBezTo>
                      <a:pt x="17" y="26"/>
                      <a:pt x="17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14" y="25"/>
                      <a:pt x="14" y="25"/>
                      <a:pt x="14" y="25"/>
                    </a:cubicBezTo>
                    <a:cubicBezTo>
                      <a:pt x="14" y="25"/>
                      <a:pt x="13" y="24"/>
                      <a:pt x="13" y="24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3" y="24"/>
                      <a:pt x="12" y="24"/>
                      <a:pt x="12" y="24"/>
                    </a:cubicBezTo>
                    <a:cubicBezTo>
                      <a:pt x="12" y="24"/>
                      <a:pt x="12" y="23"/>
                      <a:pt x="12" y="23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2"/>
                      <a:pt x="12" y="22"/>
                      <a:pt x="11" y="21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0"/>
                      <a:pt x="11" y="20"/>
                      <a:pt x="11" y="20"/>
                    </a:cubicBezTo>
                    <a:cubicBezTo>
                      <a:pt x="11" y="20"/>
                      <a:pt x="10" y="20"/>
                      <a:pt x="10" y="20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10" y="19"/>
                      <a:pt x="10" y="19"/>
                      <a:pt x="10" y="18"/>
                    </a:cubicBezTo>
                    <a:cubicBezTo>
                      <a:pt x="10" y="18"/>
                      <a:pt x="9" y="18"/>
                      <a:pt x="9" y="19"/>
                    </a:cubicBezTo>
                    <a:cubicBezTo>
                      <a:pt x="9" y="19"/>
                      <a:pt x="9" y="19"/>
                      <a:pt x="9" y="19"/>
                    </a:cubicBezTo>
                    <a:cubicBezTo>
                      <a:pt x="10" y="19"/>
                      <a:pt x="9" y="20"/>
                      <a:pt x="10" y="20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10" y="21"/>
                      <a:pt x="10" y="21"/>
                      <a:pt x="10" y="21"/>
                    </a:cubicBezTo>
                    <a:cubicBezTo>
                      <a:pt x="10" y="21"/>
                      <a:pt x="10" y="22"/>
                      <a:pt x="10" y="22"/>
                    </a:cubicBezTo>
                    <a:cubicBezTo>
                      <a:pt x="10" y="22"/>
                      <a:pt x="10" y="22"/>
                      <a:pt x="10" y="21"/>
                    </a:cubicBezTo>
                    <a:cubicBezTo>
                      <a:pt x="10" y="21"/>
                      <a:pt x="9" y="21"/>
                      <a:pt x="9" y="21"/>
                    </a:cubicBezTo>
                    <a:cubicBezTo>
                      <a:pt x="9" y="21"/>
                      <a:pt x="10" y="21"/>
                      <a:pt x="9" y="21"/>
                    </a:cubicBezTo>
                    <a:cubicBezTo>
                      <a:pt x="9" y="20"/>
                      <a:pt x="9" y="20"/>
                      <a:pt x="9" y="20"/>
                    </a:cubicBezTo>
                    <a:cubicBezTo>
                      <a:pt x="9" y="20"/>
                      <a:pt x="9" y="20"/>
                      <a:pt x="9" y="19"/>
                    </a:cubicBezTo>
                    <a:cubicBezTo>
                      <a:pt x="9" y="19"/>
                      <a:pt x="9" y="19"/>
                      <a:pt x="9" y="19"/>
                    </a:cubicBezTo>
                    <a:cubicBezTo>
                      <a:pt x="8" y="19"/>
                      <a:pt x="8" y="18"/>
                      <a:pt x="8" y="18"/>
                    </a:cubicBezTo>
                    <a:cubicBezTo>
                      <a:pt x="8" y="18"/>
                      <a:pt x="8" y="17"/>
                      <a:pt x="8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8" y="17"/>
                      <a:pt x="8" y="17"/>
                      <a:pt x="7" y="17"/>
                    </a:cubicBezTo>
                    <a:cubicBezTo>
                      <a:pt x="7" y="16"/>
                      <a:pt x="7" y="16"/>
                      <a:pt x="7" y="16"/>
                    </a:cubicBezTo>
                    <a:cubicBezTo>
                      <a:pt x="7" y="16"/>
                      <a:pt x="7" y="15"/>
                      <a:pt x="7" y="15"/>
                    </a:cubicBezTo>
                    <a:cubicBezTo>
                      <a:pt x="7" y="15"/>
                      <a:pt x="7" y="14"/>
                      <a:pt x="7" y="14"/>
                    </a:cubicBezTo>
                    <a:cubicBezTo>
                      <a:pt x="7" y="14"/>
                      <a:pt x="8" y="14"/>
                      <a:pt x="8" y="13"/>
                    </a:cubicBezTo>
                    <a:cubicBezTo>
                      <a:pt x="8" y="13"/>
                      <a:pt x="8" y="13"/>
                      <a:pt x="8" y="13"/>
                    </a:cubicBezTo>
                    <a:cubicBezTo>
                      <a:pt x="8" y="13"/>
                      <a:pt x="8" y="12"/>
                      <a:pt x="9" y="12"/>
                    </a:cubicBezTo>
                    <a:cubicBezTo>
                      <a:pt x="9" y="12"/>
                      <a:pt x="9" y="11"/>
                      <a:pt x="9" y="11"/>
                    </a:cubicBezTo>
                    <a:cubicBezTo>
                      <a:pt x="10" y="11"/>
                      <a:pt x="10" y="10"/>
                      <a:pt x="10" y="10"/>
                    </a:cubicBezTo>
                    <a:cubicBezTo>
                      <a:pt x="10" y="10"/>
                      <a:pt x="9" y="10"/>
                      <a:pt x="9" y="9"/>
                    </a:cubicBezTo>
                    <a:cubicBezTo>
                      <a:pt x="9" y="9"/>
                      <a:pt x="10" y="9"/>
                      <a:pt x="10" y="9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0" y="8"/>
                      <a:pt x="10" y="8"/>
                      <a:pt x="10" y="7"/>
                    </a:cubicBezTo>
                    <a:cubicBezTo>
                      <a:pt x="10" y="7"/>
                      <a:pt x="9" y="8"/>
                      <a:pt x="9" y="7"/>
                    </a:cubicBezTo>
                    <a:cubicBezTo>
                      <a:pt x="9" y="7"/>
                      <a:pt x="9" y="7"/>
                      <a:pt x="9" y="7"/>
                    </a:cubicBezTo>
                    <a:cubicBezTo>
                      <a:pt x="9" y="7"/>
                      <a:pt x="9" y="7"/>
                      <a:pt x="9" y="7"/>
                    </a:cubicBezTo>
                    <a:cubicBezTo>
                      <a:pt x="9" y="6"/>
                      <a:pt x="9" y="6"/>
                      <a:pt x="9" y="6"/>
                    </a:cubicBezTo>
                    <a:cubicBezTo>
                      <a:pt x="9" y="6"/>
                      <a:pt x="9" y="6"/>
                      <a:pt x="9" y="6"/>
                    </a:cubicBezTo>
                    <a:cubicBezTo>
                      <a:pt x="12" y="3"/>
                      <a:pt x="15" y="2"/>
                      <a:pt x="19" y="1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9" y="1"/>
                      <a:pt x="19" y="1"/>
                      <a:pt x="20" y="1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21" y="1"/>
                      <a:pt x="21" y="2"/>
                      <a:pt x="22" y="2"/>
                    </a:cubicBezTo>
                    <a:cubicBezTo>
                      <a:pt x="22" y="2"/>
                      <a:pt x="22" y="1"/>
                      <a:pt x="22" y="1"/>
                    </a:cubicBezTo>
                    <a:cubicBezTo>
                      <a:pt x="22" y="1"/>
                      <a:pt x="22" y="1"/>
                      <a:pt x="22" y="1"/>
                    </a:cubicBezTo>
                    <a:cubicBezTo>
                      <a:pt x="22" y="1"/>
                      <a:pt x="22" y="1"/>
                      <a:pt x="23" y="1"/>
                    </a:cubicBezTo>
                    <a:cubicBezTo>
                      <a:pt x="23" y="1"/>
                      <a:pt x="24" y="1"/>
                      <a:pt x="24" y="1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4" y="0"/>
                      <a:pt x="23" y="0"/>
                      <a:pt x="23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0" y="0"/>
                      <a:pt x="17" y="0"/>
                      <a:pt x="15" y="1"/>
                    </a:cubicBezTo>
                    <a:cubicBezTo>
                      <a:pt x="15" y="1"/>
                      <a:pt x="14" y="1"/>
                      <a:pt x="14" y="1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4" y="1"/>
                      <a:pt x="13" y="2"/>
                      <a:pt x="13" y="2"/>
                    </a:cubicBezTo>
                    <a:cubicBezTo>
                      <a:pt x="13" y="2"/>
                      <a:pt x="12" y="2"/>
                      <a:pt x="12" y="2"/>
                    </a:cubicBezTo>
                    <a:cubicBezTo>
                      <a:pt x="12" y="2"/>
                      <a:pt x="11" y="2"/>
                      <a:pt x="11" y="3"/>
                    </a:cubicBezTo>
                    <a:cubicBezTo>
                      <a:pt x="10" y="3"/>
                      <a:pt x="9" y="4"/>
                      <a:pt x="7" y="5"/>
                    </a:cubicBezTo>
                    <a:cubicBezTo>
                      <a:pt x="7" y="5"/>
                      <a:pt x="7" y="5"/>
                      <a:pt x="7" y="6"/>
                    </a:cubicBezTo>
                    <a:cubicBezTo>
                      <a:pt x="7" y="6"/>
                      <a:pt x="7" y="6"/>
                      <a:pt x="6" y="6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5" y="8"/>
                      <a:pt x="5" y="8"/>
                      <a:pt x="4" y="8"/>
                    </a:cubicBezTo>
                    <a:cubicBezTo>
                      <a:pt x="4" y="9"/>
                      <a:pt x="3" y="10"/>
                      <a:pt x="3" y="11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2"/>
                      <a:pt x="2" y="13"/>
                      <a:pt x="2" y="13"/>
                    </a:cubicBezTo>
                    <a:cubicBezTo>
                      <a:pt x="2" y="13"/>
                      <a:pt x="1" y="14"/>
                      <a:pt x="1" y="14"/>
                    </a:cubicBezTo>
                    <a:cubicBezTo>
                      <a:pt x="1" y="14"/>
                      <a:pt x="1" y="15"/>
                      <a:pt x="1" y="15"/>
                    </a:cubicBezTo>
                    <a:cubicBezTo>
                      <a:pt x="1" y="15"/>
                      <a:pt x="0" y="16"/>
                      <a:pt x="0" y="17"/>
                    </a:cubicBezTo>
                    <a:cubicBezTo>
                      <a:pt x="0" y="17"/>
                      <a:pt x="0" y="18"/>
                      <a:pt x="0" y="18"/>
                    </a:cubicBezTo>
                    <a:close/>
                    <a:moveTo>
                      <a:pt x="24" y="18"/>
                    </a:moveTo>
                    <a:cubicBezTo>
                      <a:pt x="24" y="28"/>
                      <a:pt x="24" y="28"/>
                      <a:pt x="24" y="28"/>
                    </a:cubicBezTo>
                    <a:cubicBezTo>
                      <a:pt x="24" y="29"/>
                      <a:pt x="24" y="29"/>
                      <a:pt x="24" y="29"/>
                    </a:cubicBezTo>
                    <a:cubicBezTo>
                      <a:pt x="24" y="29"/>
                      <a:pt x="24" y="28"/>
                      <a:pt x="23" y="28"/>
                    </a:cubicBezTo>
                    <a:cubicBezTo>
                      <a:pt x="23" y="28"/>
                      <a:pt x="23" y="28"/>
                      <a:pt x="22" y="28"/>
                    </a:cubicBezTo>
                    <a:cubicBezTo>
                      <a:pt x="22" y="28"/>
                      <a:pt x="21" y="28"/>
                      <a:pt x="21" y="27"/>
                    </a:cubicBezTo>
                    <a:cubicBezTo>
                      <a:pt x="21" y="27"/>
                      <a:pt x="21" y="27"/>
                      <a:pt x="21" y="26"/>
                    </a:cubicBezTo>
                    <a:cubicBezTo>
                      <a:pt x="21" y="26"/>
                      <a:pt x="21" y="26"/>
                      <a:pt x="21" y="26"/>
                    </a:cubicBezTo>
                    <a:cubicBezTo>
                      <a:pt x="21" y="25"/>
                      <a:pt x="21" y="25"/>
                      <a:pt x="21" y="25"/>
                    </a:cubicBezTo>
                    <a:cubicBezTo>
                      <a:pt x="20" y="25"/>
                      <a:pt x="20" y="25"/>
                      <a:pt x="19" y="25"/>
                    </a:cubicBezTo>
                    <a:cubicBezTo>
                      <a:pt x="19" y="25"/>
                      <a:pt x="19" y="25"/>
                      <a:pt x="19" y="25"/>
                    </a:cubicBezTo>
                    <a:cubicBezTo>
                      <a:pt x="19" y="25"/>
                      <a:pt x="19" y="24"/>
                      <a:pt x="19" y="24"/>
                    </a:cubicBezTo>
                    <a:cubicBezTo>
                      <a:pt x="19" y="24"/>
                      <a:pt x="20" y="24"/>
                      <a:pt x="20" y="24"/>
                    </a:cubicBezTo>
                    <a:cubicBezTo>
                      <a:pt x="20" y="24"/>
                      <a:pt x="20" y="24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8" y="23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6" y="24"/>
                      <a:pt x="16" y="24"/>
                    </a:cubicBezTo>
                    <a:cubicBezTo>
                      <a:pt x="16" y="24"/>
                      <a:pt x="16" y="23"/>
                      <a:pt x="16" y="23"/>
                    </a:cubicBezTo>
                    <a:cubicBezTo>
                      <a:pt x="15" y="22"/>
                      <a:pt x="16" y="21"/>
                      <a:pt x="16" y="21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6" y="20"/>
                      <a:pt x="16" y="20"/>
                      <a:pt x="16" y="20"/>
                    </a:cubicBezTo>
                    <a:cubicBezTo>
                      <a:pt x="16" y="20"/>
                      <a:pt x="17" y="19"/>
                      <a:pt x="17" y="19"/>
                    </a:cubicBezTo>
                    <a:cubicBezTo>
                      <a:pt x="17" y="19"/>
                      <a:pt x="18" y="19"/>
                      <a:pt x="18" y="19"/>
                    </a:cubicBezTo>
                    <a:cubicBezTo>
                      <a:pt x="18" y="19"/>
                      <a:pt x="19" y="19"/>
                      <a:pt x="19" y="19"/>
                    </a:cubicBezTo>
                    <a:cubicBezTo>
                      <a:pt x="19" y="19"/>
                      <a:pt x="19" y="19"/>
                      <a:pt x="19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1" y="19"/>
                      <a:pt x="21" y="18"/>
                      <a:pt x="21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3" y="19"/>
                      <a:pt x="23" y="19"/>
                    </a:cubicBezTo>
                    <a:cubicBezTo>
                      <a:pt x="23" y="19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4" y="20"/>
                    </a:cubicBezTo>
                    <a:cubicBezTo>
                      <a:pt x="24" y="20"/>
                      <a:pt x="24" y="20"/>
                      <a:pt x="24" y="20"/>
                    </a:cubicBezTo>
                    <a:cubicBezTo>
                      <a:pt x="24" y="19"/>
                      <a:pt x="24" y="19"/>
                      <a:pt x="24" y="19"/>
                    </a:cubicBezTo>
                    <a:cubicBezTo>
                      <a:pt x="24" y="19"/>
                      <a:pt x="24" y="19"/>
                      <a:pt x="24" y="19"/>
                    </a:cubicBezTo>
                    <a:cubicBezTo>
                      <a:pt x="24" y="18"/>
                      <a:pt x="24" y="18"/>
                      <a:pt x="24" y="1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126" name="Freeform 636"/>
              <p:cNvSpPr>
                <a:spLocks/>
              </p:cNvSpPr>
              <p:nvPr/>
            </p:nvSpPr>
            <p:spPr bwMode="auto">
              <a:xfrm>
                <a:off x="3152654" y="1776145"/>
                <a:ext cx="113963" cy="185037"/>
              </a:xfrm>
              <a:custGeom>
                <a:avLst/>
                <a:gdLst>
                  <a:gd name="T0" fmla="*/ 0 w 26"/>
                  <a:gd name="T1" fmla="*/ 29 h 42"/>
                  <a:gd name="T2" fmla="*/ 0 w 26"/>
                  <a:gd name="T3" fmla="*/ 35 h 42"/>
                  <a:gd name="T4" fmla="*/ 8 w 26"/>
                  <a:gd name="T5" fmla="*/ 42 h 42"/>
                  <a:gd name="T6" fmla="*/ 18 w 26"/>
                  <a:gd name="T7" fmla="*/ 42 h 42"/>
                  <a:gd name="T8" fmla="*/ 26 w 26"/>
                  <a:gd name="T9" fmla="*/ 35 h 42"/>
                  <a:gd name="T10" fmla="*/ 26 w 26"/>
                  <a:gd name="T11" fmla="*/ 29 h 42"/>
                  <a:gd name="T12" fmla="*/ 17 w 26"/>
                  <a:gd name="T13" fmla="*/ 29 h 42"/>
                  <a:gd name="T14" fmla="*/ 17 w 26"/>
                  <a:gd name="T15" fmla="*/ 24 h 42"/>
                  <a:gd name="T16" fmla="*/ 26 w 26"/>
                  <a:gd name="T17" fmla="*/ 24 h 42"/>
                  <a:gd name="T18" fmla="*/ 26 w 26"/>
                  <a:gd name="T19" fmla="*/ 16 h 42"/>
                  <a:gd name="T20" fmla="*/ 17 w 26"/>
                  <a:gd name="T21" fmla="*/ 16 h 42"/>
                  <a:gd name="T22" fmla="*/ 17 w 26"/>
                  <a:gd name="T23" fmla="*/ 10 h 42"/>
                  <a:gd name="T24" fmla="*/ 26 w 26"/>
                  <a:gd name="T25" fmla="*/ 10 h 42"/>
                  <a:gd name="T26" fmla="*/ 26 w 26"/>
                  <a:gd name="T27" fmla="*/ 7 h 42"/>
                  <a:gd name="T28" fmla="*/ 18 w 26"/>
                  <a:gd name="T29" fmla="*/ 0 h 42"/>
                  <a:gd name="T30" fmla="*/ 8 w 26"/>
                  <a:gd name="T31" fmla="*/ 0 h 42"/>
                  <a:gd name="T32" fmla="*/ 0 w 26"/>
                  <a:gd name="T33" fmla="*/ 7 h 42"/>
                  <a:gd name="T34" fmla="*/ 0 w 26"/>
                  <a:gd name="T35" fmla="*/ 10 h 42"/>
                  <a:gd name="T36" fmla="*/ 9 w 26"/>
                  <a:gd name="T37" fmla="*/ 10 h 42"/>
                  <a:gd name="T38" fmla="*/ 9 w 26"/>
                  <a:gd name="T39" fmla="*/ 16 h 42"/>
                  <a:gd name="T40" fmla="*/ 0 w 26"/>
                  <a:gd name="T41" fmla="*/ 16 h 42"/>
                  <a:gd name="T42" fmla="*/ 0 w 26"/>
                  <a:gd name="T43" fmla="*/ 24 h 42"/>
                  <a:gd name="T44" fmla="*/ 9 w 26"/>
                  <a:gd name="T45" fmla="*/ 24 h 42"/>
                  <a:gd name="T46" fmla="*/ 9 w 26"/>
                  <a:gd name="T47" fmla="*/ 29 h 42"/>
                  <a:gd name="T48" fmla="*/ 0 w 26"/>
                  <a:gd name="T49" fmla="*/ 29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6" h="42">
                    <a:moveTo>
                      <a:pt x="0" y="29"/>
                    </a:moveTo>
                    <a:cubicBezTo>
                      <a:pt x="0" y="35"/>
                      <a:pt x="0" y="35"/>
                      <a:pt x="0" y="35"/>
                    </a:cubicBezTo>
                    <a:cubicBezTo>
                      <a:pt x="0" y="39"/>
                      <a:pt x="4" y="42"/>
                      <a:pt x="8" y="42"/>
                    </a:cubicBezTo>
                    <a:cubicBezTo>
                      <a:pt x="18" y="42"/>
                      <a:pt x="18" y="42"/>
                      <a:pt x="18" y="42"/>
                    </a:cubicBezTo>
                    <a:cubicBezTo>
                      <a:pt x="22" y="42"/>
                      <a:pt x="26" y="39"/>
                      <a:pt x="26" y="35"/>
                    </a:cubicBezTo>
                    <a:cubicBezTo>
                      <a:pt x="26" y="29"/>
                      <a:pt x="26" y="29"/>
                      <a:pt x="26" y="29"/>
                    </a:cubicBezTo>
                    <a:cubicBezTo>
                      <a:pt x="17" y="29"/>
                      <a:pt x="17" y="29"/>
                      <a:pt x="17" y="29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16"/>
                      <a:pt x="26" y="16"/>
                      <a:pt x="26" y="16"/>
                    </a:cubicBezTo>
                    <a:cubicBezTo>
                      <a:pt x="17" y="16"/>
                      <a:pt x="17" y="16"/>
                      <a:pt x="17" y="16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6" y="7"/>
                      <a:pt x="26" y="7"/>
                      <a:pt x="26" y="7"/>
                    </a:cubicBezTo>
                    <a:cubicBezTo>
                      <a:pt x="26" y="3"/>
                      <a:pt x="22" y="0"/>
                      <a:pt x="1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4" y="0"/>
                      <a:pt x="0" y="3"/>
                      <a:pt x="0" y="7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9" y="24"/>
                      <a:pt x="9" y="24"/>
                      <a:pt x="9" y="24"/>
                    </a:cubicBezTo>
                    <a:cubicBezTo>
                      <a:pt x="9" y="29"/>
                      <a:pt x="9" y="29"/>
                      <a:pt x="9" y="29"/>
                    </a:cubicBezTo>
                    <a:lnTo>
                      <a:pt x="0" y="2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127" name="Freeform 637"/>
              <p:cNvSpPr>
                <a:spLocks/>
              </p:cNvSpPr>
              <p:nvPr/>
            </p:nvSpPr>
            <p:spPr bwMode="auto">
              <a:xfrm>
                <a:off x="3120794" y="1944027"/>
                <a:ext cx="177685" cy="113963"/>
              </a:xfrm>
              <a:custGeom>
                <a:avLst/>
                <a:gdLst>
                  <a:gd name="T0" fmla="*/ 0 w 40"/>
                  <a:gd name="T1" fmla="*/ 1 h 26"/>
                  <a:gd name="T2" fmla="*/ 13 w 40"/>
                  <a:gd name="T3" fmla="*/ 12 h 26"/>
                  <a:gd name="T4" fmla="*/ 17 w 40"/>
                  <a:gd name="T5" fmla="*/ 12 h 26"/>
                  <a:gd name="T6" fmla="*/ 17 w 40"/>
                  <a:gd name="T7" fmla="*/ 20 h 26"/>
                  <a:gd name="T8" fmla="*/ 12 w 40"/>
                  <a:gd name="T9" fmla="*/ 20 h 26"/>
                  <a:gd name="T10" fmla="*/ 12 w 40"/>
                  <a:gd name="T11" fmla="*/ 26 h 26"/>
                  <a:gd name="T12" fmla="*/ 28 w 40"/>
                  <a:gd name="T13" fmla="*/ 26 h 26"/>
                  <a:gd name="T14" fmla="*/ 28 w 40"/>
                  <a:gd name="T15" fmla="*/ 20 h 26"/>
                  <a:gd name="T16" fmla="*/ 23 w 40"/>
                  <a:gd name="T17" fmla="*/ 20 h 26"/>
                  <a:gd name="T18" fmla="*/ 23 w 40"/>
                  <a:gd name="T19" fmla="*/ 12 h 26"/>
                  <a:gd name="T20" fmla="*/ 27 w 40"/>
                  <a:gd name="T21" fmla="*/ 12 h 26"/>
                  <a:gd name="T22" fmla="*/ 40 w 40"/>
                  <a:gd name="T23" fmla="*/ 1 h 26"/>
                  <a:gd name="T24" fmla="*/ 35 w 40"/>
                  <a:gd name="T25" fmla="*/ 0 h 26"/>
                  <a:gd name="T26" fmla="*/ 27 w 40"/>
                  <a:gd name="T27" fmla="*/ 7 h 26"/>
                  <a:gd name="T28" fmla="*/ 13 w 40"/>
                  <a:gd name="T29" fmla="*/ 7 h 26"/>
                  <a:gd name="T30" fmla="*/ 5 w 40"/>
                  <a:gd name="T31" fmla="*/ 0 h 26"/>
                  <a:gd name="T32" fmla="*/ 0 w 40"/>
                  <a:gd name="T33" fmla="*/ 1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0" h="26">
                    <a:moveTo>
                      <a:pt x="0" y="1"/>
                    </a:moveTo>
                    <a:cubicBezTo>
                      <a:pt x="1" y="7"/>
                      <a:pt x="7" y="12"/>
                      <a:pt x="13" y="12"/>
                    </a:cubicBezTo>
                    <a:cubicBezTo>
                      <a:pt x="17" y="12"/>
                      <a:pt x="17" y="12"/>
                      <a:pt x="17" y="12"/>
                    </a:cubicBezTo>
                    <a:cubicBezTo>
                      <a:pt x="17" y="20"/>
                      <a:pt x="17" y="20"/>
                      <a:pt x="17" y="20"/>
                    </a:cubicBezTo>
                    <a:cubicBezTo>
                      <a:pt x="12" y="20"/>
                      <a:pt x="12" y="20"/>
                      <a:pt x="12" y="20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28" y="26"/>
                      <a:pt x="28" y="26"/>
                      <a:pt x="28" y="26"/>
                    </a:cubicBezTo>
                    <a:cubicBezTo>
                      <a:pt x="28" y="20"/>
                      <a:pt x="28" y="20"/>
                      <a:pt x="28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7" y="12"/>
                      <a:pt x="27" y="12"/>
                      <a:pt x="27" y="12"/>
                    </a:cubicBezTo>
                    <a:cubicBezTo>
                      <a:pt x="33" y="12"/>
                      <a:pt x="39" y="6"/>
                      <a:pt x="40" y="1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4" y="3"/>
                      <a:pt x="31" y="7"/>
                      <a:pt x="27" y="7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0" y="7"/>
                      <a:pt x="6" y="4"/>
                      <a:pt x="5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128" name="Freeform 638"/>
              <p:cNvSpPr>
                <a:spLocks noEditPoints="1"/>
              </p:cNvSpPr>
              <p:nvPr/>
            </p:nvSpPr>
            <p:spPr bwMode="auto">
              <a:xfrm>
                <a:off x="2949236" y="2720939"/>
                <a:ext cx="159304" cy="251210"/>
              </a:xfrm>
              <a:custGeom>
                <a:avLst/>
                <a:gdLst>
                  <a:gd name="T0" fmla="*/ 130 w 130"/>
                  <a:gd name="T1" fmla="*/ 205 h 205"/>
                  <a:gd name="T2" fmla="*/ 115 w 130"/>
                  <a:gd name="T3" fmla="*/ 4 h 205"/>
                  <a:gd name="T4" fmla="*/ 101 w 130"/>
                  <a:gd name="T5" fmla="*/ 0 h 205"/>
                  <a:gd name="T6" fmla="*/ 115 w 130"/>
                  <a:gd name="T7" fmla="*/ 14 h 205"/>
                  <a:gd name="T8" fmla="*/ 115 w 130"/>
                  <a:gd name="T9" fmla="*/ 133 h 205"/>
                  <a:gd name="T10" fmla="*/ 101 w 130"/>
                  <a:gd name="T11" fmla="*/ 148 h 205"/>
                  <a:gd name="T12" fmla="*/ 115 w 130"/>
                  <a:gd name="T13" fmla="*/ 162 h 205"/>
                  <a:gd name="T14" fmla="*/ 101 w 130"/>
                  <a:gd name="T15" fmla="*/ 162 h 205"/>
                  <a:gd name="T16" fmla="*/ 115 w 130"/>
                  <a:gd name="T17" fmla="*/ 173 h 205"/>
                  <a:gd name="T18" fmla="*/ 115 w 130"/>
                  <a:gd name="T19" fmla="*/ 191 h 205"/>
                  <a:gd name="T20" fmla="*/ 101 w 130"/>
                  <a:gd name="T21" fmla="*/ 205 h 205"/>
                  <a:gd name="T22" fmla="*/ 90 w 130"/>
                  <a:gd name="T23" fmla="*/ 4 h 205"/>
                  <a:gd name="T24" fmla="*/ 65 w 130"/>
                  <a:gd name="T25" fmla="*/ 14 h 205"/>
                  <a:gd name="T26" fmla="*/ 101 w 130"/>
                  <a:gd name="T27" fmla="*/ 0 h 205"/>
                  <a:gd name="T28" fmla="*/ 90 w 130"/>
                  <a:gd name="T29" fmla="*/ 0 h 205"/>
                  <a:gd name="T30" fmla="*/ 101 w 130"/>
                  <a:gd name="T31" fmla="*/ 205 h 205"/>
                  <a:gd name="T32" fmla="*/ 90 w 130"/>
                  <a:gd name="T33" fmla="*/ 191 h 205"/>
                  <a:gd name="T34" fmla="*/ 101 w 130"/>
                  <a:gd name="T35" fmla="*/ 173 h 205"/>
                  <a:gd name="T36" fmla="*/ 90 w 130"/>
                  <a:gd name="T37" fmla="*/ 162 h 205"/>
                  <a:gd name="T38" fmla="*/ 101 w 130"/>
                  <a:gd name="T39" fmla="*/ 148 h 205"/>
                  <a:gd name="T40" fmla="*/ 65 w 130"/>
                  <a:gd name="T41" fmla="*/ 133 h 205"/>
                  <a:gd name="T42" fmla="*/ 76 w 130"/>
                  <a:gd name="T43" fmla="*/ 148 h 205"/>
                  <a:gd name="T44" fmla="*/ 76 w 130"/>
                  <a:gd name="T45" fmla="*/ 162 h 205"/>
                  <a:gd name="T46" fmla="*/ 65 w 130"/>
                  <a:gd name="T47" fmla="*/ 173 h 205"/>
                  <a:gd name="T48" fmla="*/ 76 w 130"/>
                  <a:gd name="T49" fmla="*/ 191 h 205"/>
                  <a:gd name="T50" fmla="*/ 65 w 130"/>
                  <a:gd name="T51" fmla="*/ 191 h 205"/>
                  <a:gd name="T52" fmla="*/ 65 w 130"/>
                  <a:gd name="T53" fmla="*/ 4 h 205"/>
                  <a:gd name="T54" fmla="*/ 25 w 130"/>
                  <a:gd name="T55" fmla="*/ 14 h 205"/>
                  <a:gd name="T56" fmla="*/ 65 w 130"/>
                  <a:gd name="T57" fmla="*/ 4 h 205"/>
                  <a:gd name="T58" fmla="*/ 25 w 130"/>
                  <a:gd name="T59" fmla="*/ 205 h 205"/>
                  <a:gd name="T60" fmla="*/ 65 w 130"/>
                  <a:gd name="T61" fmla="*/ 191 h 205"/>
                  <a:gd name="T62" fmla="*/ 50 w 130"/>
                  <a:gd name="T63" fmla="*/ 173 h 205"/>
                  <a:gd name="T64" fmla="*/ 65 w 130"/>
                  <a:gd name="T65" fmla="*/ 162 h 205"/>
                  <a:gd name="T66" fmla="*/ 50 w 130"/>
                  <a:gd name="T67" fmla="*/ 148 h 205"/>
                  <a:gd name="T68" fmla="*/ 65 w 130"/>
                  <a:gd name="T69" fmla="*/ 133 h 205"/>
                  <a:gd name="T70" fmla="*/ 25 w 130"/>
                  <a:gd name="T71" fmla="*/ 148 h 205"/>
                  <a:gd name="T72" fmla="*/ 40 w 130"/>
                  <a:gd name="T73" fmla="*/ 162 h 205"/>
                  <a:gd name="T74" fmla="*/ 25 w 130"/>
                  <a:gd name="T75" fmla="*/ 162 h 205"/>
                  <a:gd name="T76" fmla="*/ 40 w 130"/>
                  <a:gd name="T77" fmla="*/ 173 h 205"/>
                  <a:gd name="T78" fmla="*/ 40 w 130"/>
                  <a:gd name="T79" fmla="*/ 191 h 205"/>
                  <a:gd name="T80" fmla="*/ 25 w 130"/>
                  <a:gd name="T81" fmla="*/ 205 h 205"/>
                  <a:gd name="T82" fmla="*/ 0 w 130"/>
                  <a:gd name="T83" fmla="*/ 4 h 205"/>
                  <a:gd name="T84" fmla="*/ 25 w 130"/>
                  <a:gd name="T85" fmla="*/ 205 h 205"/>
                  <a:gd name="T86" fmla="*/ 14 w 130"/>
                  <a:gd name="T87" fmla="*/ 191 h 205"/>
                  <a:gd name="T88" fmla="*/ 25 w 130"/>
                  <a:gd name="T89" fmla="*/ 173 h 205"/>
                  <a:gd name="T90" fmla="*/ 14 w 130"/>
                  <a:gd name="T91" fmla="*/ 162 h 205"/>
                  <a:gd name="T92" fmla="*/ 25 w 130"/>
                  <a:gd name="T93" fmla="*/ 148 h 205"/>
                  <a:gd name="T94" fmla="*/ 14 w 130"/>
                  <a:gd name="T95" fmla="*/ 133 h 205"/>
                  <a:gd name="T96" fmla="*/ 25 w 130"/>
                  <a:gd name="T97" fmla="*/ 14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30" h="205">
                    <a:moveTo>
                      <a:pt x="101" y="205"/>
                    </a:moveTo>
                    <a:lnTo>
                      <a:pt x="130" y="205"/>
                    </a:lnTo>
                    <a:lnTo>
                      <a:pt x="130" y="4"/>
                    </a:lnTo>
                    <a:lnTo>
                      <a:pt x="115" y="4"/>
                    </a:lnTo>
                    <a:lnTo>
                      <a:pt x="115" y="0"/>
                    </a:lnTo>
                    <a:lnTo>
                      <a:pt x="101" y="0"/>
                    </a:lnTo>
                    <a:lnTo>
                      <a:pt x="101" y="14"/>
                    </a:lnTo>
                    <a:lnTo>
                      <a:pt x="115" y="14"/>
                    </a:lnTo>
                    <a:lnTo>
                      <a:pt x="115" y="133"/>
                    </a:lnTo>
                    <a:lnTo>
                      <a:pt x="115" y="133"/>
                    </a:lnTo>
                    <a:lnTo>
                      <a:pt x="101" y="133"/>
                    </a:lnTo>
                    <a:lnTo>
                      <a:pt x="101" y="148"/>
                    </a:lnTo>
                    <a:lnTo>
                      <a:pt x="115" y="148"/>
                    </a:lnTo>
                    <a:lnTo>
                      <a:pt x="115" y="162"/>
                    </a:lnTo>
                    <a:lnTo>
                      <a:pt x="115" y="162"/>
                    </a:lnTo>
                    <a:lnTo>
                      <a:pt x="101" y="162"/>
                    </a:lnTo>
                    <a:lnTo>
                      <a:pt x="101" y="173"/>
                    </a:lnTo>
                    <a:lnTo>
                      <a:pt x="115" y="173"/>
                    </a:lnTo>
                    <a:lnTo>
                      <a:pt x="115" y="191"/>
                    </a:lnTo>
                    <a:lnTo>
                      <a:pt x="115" y="191"/>
                    </a:lnTo>
                    <a:lnTo>
                      <a:pt x="101" y="191"/>
                    </a:lnTo>
                    <a:lnTo>
                      <a:pt x="101" y="205"/>
                    </a:lnTo>
                    <a:close/>
                    <a:moveTo>
                      <a:pt x="90" y="0"/>
                    </a:moveTo>
                    <a:lnTo>
                      <a:pt x="90" y="4"/>
                    </a:lnTo>
                    <a:lnTo>
                      <a:pt x="65" y="4"/>
                    </a:lnTo>
                    <a:lnTo>
                      <a:pt x="65" y="14"/>
                    </a:lnTo>
                    <a:lnTo>
                      <a:pt x="101" y="14"/>
                    </a:lnTo>
                    <a:lnTo>
                      <a:pt x="101" y="0"/>
                    </a:lnTo>
                    <a:lnTo>
                      <a:pt x="90" y="0"/>
                    </a:lnTo>
                    <a:lnTo>
                      <a:pt x="90" y="0"/>
                    </a:lnTo>
                    <a:close/>
                    <a:moveTo>
                      <a:pt x="65" y="205"/>
                    </a:moveTo>
                    <a:lnTo>
                      <a:pt x="101" y="205"/>
                    </a:lnTo>
                    <a:lnTo>
                      <a:pt x="101" y="191"/>
                    </a:lnTo>
                    <a:lnTo>
                      <a:pt x="90" y="191"/>
                    </a:lnTo>
                    <a:lnTo>
                      <a:pt x="90" y="173"/>
                    </a:lnTo>
                    <a:lnTo>
                      <a:pt x="101" y="173"/>
                    </a:lnTo>
                    <a:lnTo>
                      <a:pt x="101" y="162"/>
                    </a:lnTo>
                    <a:lnTo>
                      <a:pt x="90" y="162"/>
                    </a:lnTo>
                    <a:lnTo>
                      <a:pt x="90" y="148"/>
                    </a:lnTo>
                    <a:lnTo>
                      <a:pt x="101" y="148"/>
                    </a:lnTo>
                    <a:lnTo>
                      <a:pt x="101" y="133"/>
                    </a:lnTo>
                    <a:lnTo>
                      <a:pt x="65" y="133"/>
                    </a:lnTo>
                    <a:lnTo>
                      <a:pt x="65" y="148"/>
                    </a:lnTo>
                    <a:lnTo>
                      <a:pt x="76" y="148"/>
                    </a:lnTo>
                    <a:lnTo>
                      <a:pt x="76" y="162"/>
                    </a:lnTo>
                    <a:lnTo>
                      <a:pt x="76" y="162"/>
                    </a:lnTo>
                    <a:lnTo>
                      <a:pt x="65" y="162"/>
                    </a:lnTo>
                    <a:lnTo>
                      <a:pt x="65" y="173"/>
                    </a:lnTo>
                    <a:lnTo>
                      <a:pt x="76" y="173"/>
                    </a:lnTo>
                    <a:lnTo>
                      <a:pt x="76" y="191"/>
                    </a:lnTo>
                    <a:lnTo>
                      <a:pt x="76" y="191"/>
                    </a:lnTo>
                    <a:lnTo>
                      <a:pt x="65" y="191"/>
                    </a:lnTo>
                    <a:lnTo>
                      <a:pt x="65" y="205"/>
                    </a:lnTo>
                    <a:close/>
                    <a:moveTo>
                      <a:pt x="65" y="4"/>
                    </a:moveTo>
                    <a:lnTo>
                      <a:pt x="25" y="4"/>
                    </a:lnTo>
                    <a:lnTo>
                      <a:pt x="25" y="14"/>
                    </a:lnTo>
                    <a:lnTo>
                      <a:pt x="65" y="14"/>
                    </a:lnTo>
                    <a:lnTo>
                      <a:pt x="65" y="4"/>
                    </a:lnTo>
                    <a:lnTo>
                      <a:pt x="65" y="4"/>
                    </a:lnTo>
                    <a:close/>
                    <a:moveTo>
                      <a:pt x="25" y="205"/>
                    </a:moveTo>
                    <a:lnTo>
                      <a:pt x="65" y="205"/>
                    </a:lnTo>
                    <a:lnTo>
                      <a:pt x="65" y="191"/>
                    </a:lnTo>
                    <a:lnTo>
                      <a:pt x="50" y="191"/>
                    </a:lnTo>
                    <a:lnTo>
                      <a:pt x="50" y="173"/>
                    </a:lnTo>
                    <a:lnTo>
                      <a:pt x="65" y="173"/>
                    </a:lnTo>
                    <a:lnTo>
                      <a:pt x="65" y="162"/>
                    </a:lnTo>
                    <a:lnTo>
                      <a:pt x="50" y="162"/>
                    </a:lnTo>
                    <a:lnTo>
                      <a:pt x="50" y="148"/>
                    </a:lnTo>
                    <a:lnTo>
                      <a:pt x="65" y="148"/>
                    </a:lnTo>
                    <a:lnTo>
                      <a:pt x="65" y="133"/>
                    </a:lnTo>
                    <a:lnTo>
                      <a:pt x="25" y="133"/>
                    </a:lnTo>
                    <a:lnTo>
                      <a:pt x="25" y="148"/>
                    </a:lnTo>
                    <a:lnTo>
                      <a:pt x="40" y="148"/>
                    </a:lnTo>
                    <a:lnTo>
                      <a:pt x="40" y="162"/>
                    </a:lnTo>
                    <a:lnTo>
                      <a:pt x="40" y="162"/>
                    </a:lnTo>
                    <a:lnTo>
                      <a:pt x="25" y="162"/>
                    </a:lnTo>
                    <a:lnTo>
                      <a:pt x="25" y="173"/>
                    </a:lnTo>
                    <a:lnTo>
                      <a:pt x="40" y="173"/>
                    </a:lnTo>
                    <a:lnTo>
                      <a:pt x="40" y="191"/>
                    </a:lnTo>
                    <a:lnTo>
                      <a:pt x="40" y="191"/>
                    </a:lnTo>
                    <a:lnTo>
                      <a:pt x="25" y="191"/>
                    </a:lnTo>
                    <a:lnTo>
                      <a:pt x="25" y="205"/>
                    </a:lnTo>
                    <a:close/>
                    <a:moveTo>
                      <a:pt x="25" y="4"/>
                    </a:moveTo>
                    <a:lnTo>
                      <a:pt x="0" y="4"/>
                    </a:lnTo>
                    <a:lnTo>
                      <a:pt x="0" y="205"/>
                    </a:lnTo>
                    <a:lnTo>
                      <a:pt x="25" y="205"/>
                    </a:lnTo>
                    <a:lnTo>
                      <a:pt x="25" y="191"/>
                    </a:lnTo>
                    <a:lnTo>
                      <a:pt x="14" y="191"/>
                    </a:lnTo>
                    <a:lnTo>
                      <a:pt x="14" y="173"/>
                    </a:lnTo>
                    <a:lnTo>
                      <a:pt x="25" y="173"/>
                    </a:lnTo>
                    <a:lnTo>
                      <a:pt x="25" y="162"/>
                    </a:lnTo>
                    <a:lnTo>
                      <a:pt x="14" y="162"/>
                    </a:lnTo>
                    <a:lnTo>
                      <a:pt x="14" y="148"/>
                    </a:lnTo>
                    <a:lnTo>
                      <a:pt x="25" y="148"/>
                    </a:lnTo>
                    <a:lnTo>
                      <a:pt x="25" y="133"/>
                    </a:lnTo>
                    <a:lnTo>
                      <a:pt x="14" y="133"/>
                    </a:lnTo>
                    <a:lnTo>
                      <a:pt x="14" y="14"/>
                    </a:lnTo>
                    <a:lnTo>
                      <a:pt x="25" y="14"/>
                    </a:lnTo>
                    <a:lnTo>
                      <a:pt x="25" y="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129" name="Freeform 640"/>
              <p:cNvSpPr>
                <a:spLocks noEditPoints="1"/>
              </p:cNvSpPr>
              <p:nvPr/>
            </p:nvSpPr>
            <p:spPr bwMode="auto">
              <a:xfrm>
                <a:off x="5708865" y="1497977"/>
                <a:ext cx="145824" cy="145824"/>
              </a:xfrm>
              <a:custGeom>
                <a:avLst/>
                <a:gdLst>
                  <a:gd name="T0" fmla="*/ 16 w 33"/>
                  <a:gd name="T1" fmla="*/ 31 h 33"/>
                  <a:gd name="T2" fmla="*/ 19 w 33"/>
                  <a:gd name="T3" fmla="*/ 31 h 33"/>
                  <a:gd name="T4" fmla="*/ 20 w 33"/>
                  <a:gd name="T5" fmla="*/ 33 h 33"/>
                  <a:gd name="T6" fmla="*/ 26 w 33"/>
                  <a:gd name="T7" fmla="*/ 31 h 33"/>
                  <a:gd name="T8" fmla="*/ 25 w 33"/>
                  <a:gd name="T9" fmla="*/ 29 h 33"/>
                  <a:gd name="T10" fmla="*/ 28 w 33"/>
                  <a:gd name="T11" fmla="*/ 25 h 33"/>
                  <a:gd name="T12" fmla="*/ 30 w 33"/>
                  <a:gd name="T13" fmla="*/ 26 h 33"/>
                  <a:gd name="T14" fmla="*/ 33 w 33"/>
                  <a:gd name="T15" fmla="*/ 20 h 33"/>
                  <a:gd name="T16" fmla="*/ 30 w 33"/>
                  <a:gd name="T17" fmla="*/ 19 h 33"/>
                  <a:gd name="T18" fmla="*/ 30 w 33"/>
                  <a:gd name="T19" fmla="*/ 14 h 33"/>
                  <a:gd name="T20" fmla="*/ 33 w 33"/>
                  <a:gd name="T21" fmla="*/ 13 h 33"/>
                  <a:gd name="T22" fmla="*/ 30 w 33"/>
                  <a:gd name="T23" fmla="*/ 8 h 33"/>
                  <a:gd name="T24" fmla="*/ 28 w 33"/>
                  <a:gd name="T25" fmla="*/ 9 h 33"/>
                  <a:gd name="T26" fmla="*/ 24 w 33"/>
                  <a:gd name="T27" fmla="*/ 5 h 33"/>
                  <a:gd name="T28" fmla="*/ 25 w 33"/>
                  <a:gd name="T29" fmla="*/ 3 h 33"/>
                  <a:gd name="T30" fmla="*/ 20 w 33"/>
                  <a:gd name="T31" fmla="*/ 0 h 33"/>
                  <a:gd name="T32" fmla="*/ 19 w 33"/>
                  <a:gd name="T33" fmla="*/ 3 h 33"/>
                  <a:gd name="T34" fmla="*/ 16 w 33"/>
                  <a:gd name="T35" fmla="*/ 3 h 33"/>
                  <a:gd name="T36" fmla="*/ 16 w 33"/>
                  <a:gd name="T37" fmla="*/ 7 h 33"/>
                  <a:gd name="T38" fmla="*/ 25 w 33"/>
                  <a:gd name="T39" fmla="*/ 13 h 33"/>
                  <a:gd name="T40" fmla="*/ 20 w 33"/>
                  <a:gd name="T41" fmla="*/ 26 h 33"/>
                  <a:gd name="T42" fmla="*/ 16 w 33"/>
                  <a:gd name="T43" fmla="*/ 26 h 33"/>
                  <a:gd name="T44" fmla="*/ 16 w 33"/>
                  <a:gd name="T45" fmla="*/ 26 h 33"/>
                  <a:gd name="T46" fmla="*/ 16 w 33"/>
                  <a:gd name="T47" fmla="*/ 31 h 33"/>
                  <a:gd name="T48" fmla="*/ 2 w 33"/>
                  <a:gd name="T49" fmla="*/ 20 h 33"/>
                  <a:gd name="T50" fmla="*/ 0 w 33"/>
                  <a:gd name="T51" fmla="*/ 21 h 33"/>
                  <a:gd name="T52" fmla="*/ 2 w 33"/>
                  <a:gd name="T53" fmla="*/ 26 h 33"/>
                  <a:gd name="T54" fmla="*/ 5 w 33"/>
                  <a:gd name="T55" fmla="*/ 25 h 33"/>
                  <a:gd name="T56" fmla="*/ 8 w 33"/>
                  <a:gd name="T57" fmla="*/ 29 h 33"/>
                  <a:gd name="T58" fmla="*/ 7 w 33"/>
                  <a:gd name="T59" fmla="*/ 31 h 33"/>
                  <a:gd name="T60" fmla="*/ 13 w 33"/>
                  <a:gd name="T61" fmla="*/ 33 h 33"/>
                  <a:gd name="T62" fmla="*/ 14 w 33"/>
                  <a:gd name="T63" fmla="*/ 31 h 33"/>
                  <a:gd name="T64" fmla="*/ 16 w 33"/>
                  <a:gd name="T65" fmla="*/ 31 h 33"/>
                  <a:gd name="T66" fmla="*/ 16 w 33"/>
                  <a:gd name="T67" fmla="*/ 26 h 33"/>
                  <a:gd name="T68" fmla="*/ 8 w 33"/>
                  <a:gd name="T69" fmla="*/ 21 h 33"/>
                  <a:gd name="T70" fmla="*/ 13 w 33"/>
                  <a:gd name="T71" fmla="*/ 8 h 33"/>
                  <a:gd name="T72" fmla="*/ 13 w 33"/>
                  <a:gd name="T73" fmla="*/ 8 h 33"/>
                  <a:gd name="T74" fmla="*/ 16 w 33"/>
                  <a:gd name="T75" fmla="*/ 7 h 33"/>
                  <a:gd name="T76" fmla="*/ 16 w 33"/>
                  <a:gd name="T77" fmla="*/ 7 h 33"/>
                  <a:gd name="T78" fmla="*/ 16 w 33"/>
                  <a:gd name="T79" fmla="*/ 3 h 33"/>
                  <a:gd name="T80" fmla="*/ 14 w 33"/>
                  <a:gd name="T81" fmla="*/ 3 h 33"/>
                  <a:gd name="T82" fmla="*/ 13 w 33"/>
                  <a:gd name="T83" fmla="*/ 1 h 33"/>
                  <a:gd name="T84" fmla="*/ 7 w 33"/>
                  <a:gd name="T85" fmla="*/ 3 h 33"/>
                  <a:gd name="T86" fmla="*/ 8 w 33"/>
                  <a:gd name="T87" fmla="*/ 5 h 33"/>
                  <a:gd name="T88" fmla="*/ 5 w 33"/>
                  <a:gd name="T89" fmla="*/ 9 h 33"/>
                  <a:gd name="T90" fmla="*/ 2 w 33"/>
                  <a:gd name="T91" fmla="*/ 8 h 33"/>
                  <a:gd name="T92" fmla="*/ 0 w 33"/>
                  <a:gd name="T93" fmla="*/ 14 h 33"/>
                  <a:gd name="T94" fmla="*/ 2 w 33"/>
                  <a:gd name="T95" fmla="*/ 15 h 33"/>
                  <a:gd name="T96" fmla="*/ 2 w 33"/>
                  <a:gd name="T97" fmla="*/ 2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33" h="33">
                    <a:moveTo>
                      <a:pt x="16" y="31"/>
                    </a:moveTo>
                    <a:cubicBezTo>
                      <a:pt x="17" y="31"/>
                      <a:pt x="18" y="31"/>
                      <a:pt x="19" y="31"/>
                    </a:cubicBezTo>
                    <a:cubicBezTo>
                      <a:pt x="20" y="33"/>
                      <a:pt x="20" y="33"/>
                      <a:pt x="20" y="33"/>
                    </a:cubicBezTo>
                    <a:cubicBezTo>
                      <a:pt x="26" y="31"/>
                      <a:pt x="26" y="31"/>
                      <a:pt x="26" y="31"/>
                    </a:cubicBezTo>
                    <a:cubicBezTo>
                      <a:pt x="25" y="29"/>
                      <a:pt x="25" y="29"/>
                      <a:pt x="25" y="29"/>
                    </a:cubicBezTo>
                    <a:cubicBezTo>
                      <a:pt x="26" y="28"/>
                      <a:pt x="27" y="26"/>
                      <a:pt x="28" y="25"/>
                    </a:cubicBezTo>
                    <a:cubicBezTo>
                      <a:pt x="30" y="26"/>
                      <a:pt x="30" y="26"/>
                      <a:pt x="30" y="26"/>
                    </a:cubicBezTo>
                    <a:cubicBezTo>
                      <a:pt x="33" y="20"/>
                      <a:pt x="33" y="20"/>
                      <a:pt x="33" y="20"/>
                    </a:cubicBezTo>
                    <a:cubicBezTo>
                      <a:pt x="30" y="19"/>
                      <a:pt x="30" y="19"/>
                      <a:pt x="30" y="19"/>
                    </a:cubicBezTo>
                    <a:cubicBezTo>
                      <a:pt x="31" y="18"/>
                      <a:pt x="31" y="16"/>
                      <a:pt x="30" y="14"/>
                    </a:cubicBezTo>
                    <a:cubicBezTo>
                      <a:pt x="33" y="13"/>
                      <a:pt x="33" y="13"/>
                      <a:pt x="33" y="13"/>
                    </a:cubicBezTo>
                    <a:cubicBezTo>
                      <a:pt x="30" y="8"/>
                      <a:pt x="30" y="8"/>
                      <a:pt x="30" y="8"/>
                    </a:cubicBezTo>
                    <a:cubicBezTo>
                      <a:pt x="28" y="9"/>
                      <a:pt x="28" y="9"/>
                      <a:pt x="28" y="9"/>
                    </a:cubicBezTo>
                    <a:cubicBezTo>
                      <a:pt x="27" y="7"/>
                      <a:pt x="26" y="6"/>
                      <a:pt x="24" y="5"/>
                    </a:cubicBezTo>
                    <a:cubicBezTo>
                      <a:pt x="25" y="3"/>
                      <a:pt x="25" y="3"/>
                      <a:pt x="25" y="3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19" y="3"/>
                      <a:pt x="19" y="3"/>
                      <a:pt x="19" y="3"/>
                    </a:cubicBezTo>
                    <a:cubicBezTo>
                      <a:pt x="18" y="3"/>
                      <a:pt x="17" y="3"/>
                      <a:pt x="16" y="3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20" y="7"/>
                      <a:pt x="24" y="10"/>
                      <a:pt x="25" y="13"/>
                    </a:cubicBezTo>
                    <a:cubicBezTo>
                      <a:pt x="27" y="18"/>
                      <a:pt x="25" y="24"/>
                      <a:pt x="20" y="26"/>
                    </a:cubicBezTo>
                    <a:cubicBezTo>
                      <a:pt x="19" y="26"/>
                      <a:pt x="18" y="26"/>
                      <a:pt x="16" y="26"/>
                    </a:cubicBezTo>
                    <a:cubicBezTo>
                      <a:pt x="16" y="26"/>
                      <a:pt x="16" y="26"/>
                      <a:pt x="16" y="26"/>
                    </a:cubicBezTo>
                    <a:lnTo>
                      <a:pt x="16" y="31"/>
                    </a:lnTo>
                    <a:close/>
                    <a:moveTo>
                      <a:pt x="2" y="20"/>
                    </a:moveTo>
                    <a:cubicBezTo>
                      <a:pt x="0" y="21"/>
                      <a:pt x="0" y="21"/>
                      <a:pt x="0" y="21"/>
                    </a:cubicBezTo>
                    <a:cubicBezTo>
                      <a:pt x="2" y="26"/>
                      <a:pt x="2" y="26"/>
                      <a:pt x="2" y="26"/>
                    </a:cubicBezTo>
                    <a:cubicBezTo>
                      <a:pt x="5" y="25"/>
                      <a:pt x="5" y="25"/>
                      <a:pt x="5" y="25"/>
                    </a:cubicBezTo>
                    <a:cubicBezTo>
                      <a:pt x="6" y="27"/>
                      <a:pt x="7" y="28"/>
                      <a:pt x="8" y="29"/>
                    </a:cubicBezTo>
                    <a:cubicBezTo>
                      <a:pt x="7" y="31"/>
                      <a:pt x="7" y="31"/>
                      <a:pt x="7" y="31"/>
                    </a:cubicBezTo>
                    <a:cubicBezTo>
                      <a:pt x="13" y="33"/>
                      <a:pt x="13" y="33"/>
                      <a:pt x="13" y="33"/>
                    </a:cubicBezTo>
                    <a:cubicBezTo>
                      <a:pt x="14" y="31"/>
                      <a:pt x="14" y="31"/>
                      <a:pt x="14" y="31"/>
                    </a:cubicBezTo>
                    <a:cubicBezTo>
                      <a:pt x="15" y="31"/>
                      <a:pt x="16" y="31"/>
                      <a:pt x="16" y="31"/>
                    </a:cubicBezTo>
                    <a:cubicBezTo>
                      <a:pt x="16" y="26"/>
                      <a:pt x="16" y="26"/>
                      <a:pt x="16" y="26"/>
                    </a:cubicBezTo>
                    <a:cubicBezTo>
                      <a:pt x="13" y="26"/>
                      <a:pt x="9" y="24"/>
                      <a:pt x="8" y="21"/>
                    </a:cubicBezTo>
                    <a:cubicBezTo>
                      <a:pt x="5" y="16"/>
                      <a:pt x="8" y="10"/>
                      <a:pt x="13" y="8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4" y="8"/>
                      <a:pt x="15" y="7"/>
                      <a:pt x="16" y="7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15" y="3"/>
                      <a:pt x="15" y="3"/>
                      <a:pt x="14" y="3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7" y="6"/>
                      <a:pt x="6" y="7"/>
                      <a:pt x="5" y="9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2" y="15"/>
                      <a:pt x="2" y="15"/>
                      <a:pt x="2" y="15"/>
                    </a:cubicBezTo>
                    <a:cubicBezTo>
                      <a:pt x="2" y="16"/>
                      <a:pt x="2" y="18"/>
                      <a:pt x="2" y="2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130" name="Freeform 652"/>
              <p:cNvSpPr>
                <a:spLocks/>
              </p:cNvSpPr>
              <p:nvPr/>
            </p:nvSpPr>
            <p:spPr bwMode="auto">
              <a:xfrm>
                <a:off x="3876873" y="1241865"/>
                <a:ext cx="25734" cy="30635"/>
              </a:xfrm>
              <a:custGeom>
                <a:avLst/>
                <a:gdLst>
                  <a:gd name="T0" fmla="*/ 0 w 6"/>
                  <a:gd name="T1" fmla="*/ 0 h 7"/>
                  <a:gd name="T2" fmla="*/ 2 w 6"/>
                  <a:gd name="T3" fmla="*/ 7 h 7"/>
                  <a:gd name="T4" fmla="*/ 6 w 6"/>
                  <a:gd name="T5" fmla="*/ 0 h 7"/>
                  <a:gd name="T6" fmla="*/ 0 w 6"/>
                  <a:gd name="T7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7">
                    <a:moveTo>
                      <a:pt x="0" y="0"/>
                    </a:moveTo>
                    <a:cubicBezTo>
                      <a:pt x="0" y="3"/>
                      <a:pt x="1" y="5"/>
                      <a:pt x="2" y="7"/>
                    </a:cubicBezTo>
                    <a:cubicBezTo>
                      <a:pt x="5" y="5"/>
                      <a:pt x="6" y="3"/>
                      <a:pt x="6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131" name="Freeform 653"/>
              <p:cNvSpPr>
                <a:spLocks/>
              </p:cNvSpPr>
              <p:nvPr/>
            </p:nvSpPr>
            <p:spPr bwMode="auto">
              <a:xfrm>
                <a:off x="3876873" y="1197751"/>
                <a:ext cx="25734" cy="34312"/>
              </a:xfrm>
              <a:custGeom>
                <a:avLst/>
                <a:gdLst>
                  <a:gd name="T0" fmla="*/ 2 w 6"/>
                  <a:gd name="T1" fmla="*/ 0 h 8"/>
                  <a:gd name="T2" fmla="*/ 0 w 6"/>
                  <a:gd name="T3" fmla="*/ 8 h 8"/>
                  <a:gd name="T4" fmla="*/ 6 w 6"/>
                  <a:gd name="T5" fmla="*/ 8 h 8"/>
                  <a:gd name="T6" fmla="*/ 2 w 6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8">
                    <a:moveTo>
                      <a:pt x="2" y="0"/>
                    </a:moveTo>
                    <a:cubicBezTo>
                      <a:pt x="1" y="2"/>
                      <a:pt x="0" y="5"/>
                      <a:pt x="0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5"/>
                      <a:pt x="5" y="2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132" name="Freeform 654"/>
              <p:cNvSpPr>
                <a:spLocks/>
              </p:cNvSpPr>
              <p:nvPr/>
            </p:nvSpPr>
            <p:spPr bwMode="auto">
              <a:xfrm>
                <a:off x="3854816" y="1184271"/>
                <a:ext cx="25734" cy="47791"/>
              </a:xfrm>
              <a:custGeom>
                <a:avLst/>
                <a:gdLst>
                  <a:gd name="T0" fmla="*/ 0 w 6"/>
                  <a:gd name="T1" fmla="*/ 0 h 11"/>
                  <a:gd name="T2" fmla="*/ 0 w 6"/>
                  <a:gd name="T3" fmla="*/ 11 h 11"/>
                  <a:gd name="T4" fmla="*/ 3 w 6"/>
                  <a:gd name="T5" fmla="*/ 11 h 11"/>
                  <a:gd name="T6" fmla="*/ 6 w 6"/>
                  <a:gd name="T7" fmla="*/ 2 h 11"/>
                  <a:gd name="T8" fmla="*/ 0 w 6"/>
                  <a:gd name="T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11">
                    <a:moveTo>
                      <a:pt x="0" y="0"/>
                    </a:moveTo>
                    <a:cubicBezTo>
                      <a:pt x="0" y="11"/>
                      <a:pt x="0" y="11"/>
                      <a:pt x="0" y="11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3" y="7"/>
                      <a:pt x="4" y="4"/>
                      <a:pt x="6" y="2"/>
                    </a:cubicBezTo>
                    <a:cubicBezTo>
                      <a:pt x="4" y="1"/>
                      <a:pt x="2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133" name="Freeform 655"/>
              <p:cNvSpPr>
                <a:spLocks/>
              </p:cNvSpPr>
              <p:nvPr/>
            </p:nvSpPr>
            <p:spPr bwMode="auto">
              <a:xfrm>
                <a:off x="3822955" y="1241865"/>
                <a:ext cx="26959" cy="44115"/>
              </a:xfrm>
              <a:custGeom>
                <a:avLst/>
                <a:gdLst>
                  <a:gd name="T0" fmla="*/ 6 w 6"/>
                  <a:gd name="T1" fmla="*/ 10 h 10"/>
                  <a:gd name="T2" fmla="*/ 6 w 6"/>
                  <a:gd name="T3" fmla="*/ 0 h 10"/>
                  <a:gd name="T4" fmla="*/ 3 w 6"/>
                  <a:gd name="T5" fmla="*/ 0 h 10"/>
                  <a:gd name="T6" fmla="*/ 0 w 6"/>
                  <a:gd name="T7" fmla="*/ 8 h 10"/>
                  <a:gd name="T8" fmla="*/ 6 w 6"/>
                  <a:gd name="T9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10">
                    <a:moveTo>
                      <a:pt x="6" y="1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3"/>
                      <a:pt x="2" y="6"/>
                      <a:pt x="0" y="8"/>
                    </a:cubicBezTo>
                    <a:cubicBezTo>
                      <a:pt x="2" y="9"/>
                      <a:pt x="4" y="10"/>
                      <a:pt x="6" y="1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134" name="Freeform 656"/>
              <p:cNvSpPr>
                <a:spLocks/>
              </p:cNvSpPr>
              <p:nvPr/>
            </p:nvSpPr>
            <p:spPr bwMode="auto">
              <a:xfrm>
                <a:off x="3822955" y="1184271"/>
                <a:ext cx="26959" cy="47791"/>
              </a:xfrm>
              <a:custGeom>
                <a:avLst/>
                <a:gdLst>
                  <a:gd name="T0" fmla="*/ 3 w 6"/>
                  <a:gd name="T1" fmla="*/ 11 h 11"/>
                  <a:gd name="T2" fmla="*/ 6 w 6"/>
                  <a:gd name="T3" fmla="*/ 11 h 11"/>
                  <a:gd name="T4" fmla="*/ 6 w 6"/>
                  <a:gd name="T5" fmla="*/ 0 h 11"/>
                  <a:gd name="T6" fmla="*/ 0 w 6"/>
                  <a:gd name="T7" fmla="*/ 2 h 11"/>
                  <a:gd name="T8" fmla="*/ 3 w 6"/>
                  <a:gd name="T9" fmla="*/ 1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11">
                    <a:moveTo>
                      <a:pt x="3" y="11"/>
                    </a:moveTo>
                    <a:cubicBezTo>
                      <a:pt x="6" y="11"/>
                      <a:pt x="6" y="11"/>
                      <a:pt x="6" y="11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4" y="0"/>
                      <a:pt x="2" y="1"/>
                      <a:pt x="0" y="2"/>
                    </a:cubicBezTo>
                    <a:cubicBezTo>
                      <a:pt x="2" y="4"/>
                      <a:pt x="3" y="7"/>
                      <a:pt x="3" y="1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135" name="Freeform 657"/>
              <p:cNvSpPr>
                <a:spLocks/>
              </p:cNvSpPr>
              <p:nvPr/>
            </p:nvSpPr>
            <p:spPr bwMode="auto">
              <a:xfrm>
                <a:off x="3800898" y="1241865"/>
                <a:ext cx="26959" cy="30635"/>
              </a:xfrm>
              <a:custGeom>
                <a:avLst/>
                <a:gdLst>
                  <a:gd name="T0" fmla="*/ 4 w 6"/>
                  <a:gd name="T1" fmla="*/ 7 h 7"/>
                  <a:gd name="T2" fmla="*/ 6 w 6"/>
                  <a:gd name="T3" fmla="*/ 0 h 7"/>
                  <a:gd name="T4" fmla="*/ 0 w 6"/>
                  <a:gd name="T5" fmla="*/ 0 h 7"/>
                  <a:gd name="T6" fmla="*/ 4 w 6"/>
                  <a:gd name="T7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7">
                    <a:moveTo>
                      <a:pt x="4" y="7"/>
                    </a:moveTo>
                    <a:cubicBezTo>
                      <a:pt x="5" y="5"/>
                      <a:pt x="6" y="3"/>
                      <a:pt x="6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3"/>
                      <a:pt x="1" y="5"/>
                      <a:pt x="4" y="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136" name="Freeform 658"/>
              <p:cNvSpPr>
                <a:spLocks/>
              </p:cNvSpPr>
              <p:nvPr/>
            </p:nvSpPr>
            <p:spPr bwMode="auto">
              <a:xfrm>
                <a:off x="3800898" y="1197751"/>
                <a:ext cx="26959" cy="34312"/>
              </a:xfrm>
              <a:custGeom>
                <a:avLst/>
                <a:gdLst>
                  <a:gd name="T0" fmla="*/ 4 w 6"/>
                  <a:gd name="T1" fmla="*/ 0 h 8"/>
                  <a:gd name="T2" fmla="*/ 0 w 6"/>
                  <a:gd name="T3" fmla="*/ 8 h 8"/>
                  <a:gd name="T4" fmla="*/ 6 w 6"/>
                  <a:gd name="T5" fmla="*/ 8 h 8"/>
                  <a:gd name="T6" fmla="*/ 4 w 6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8">
                    <a:moveTo>
                      <a:pt x="4" y="0"/>
                    </a:moveTo>
                    <a:cubicBezTo>
                      <a:pt x="1" y="2"/>
                      <a:pt x="0" y="5"/>
                      <a:pt x="0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5"/>
                      <a:pt x="5" y="2"/>
                      <a:pt x="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137" name="Freeform 659"/>
              <p:cNvSpPr>
                <a:spLocks/>
              </p:cNvSpPr>
              <p:nvPr/>
            </p:nvSpPr>
            <p:spPr bwMode="auto">
              <a:xfrm>
                <a:off x="3854816" y="1241865"/>
                <a:ext cx="25734" cy="44115"/>
              </a:xfrm>
              <a:custGeom>
                <a:avLst/>
                <a:gdLst>
                  <a:gd name="T0" fmla="*/ 0 w 6"/>
                  <a:gd name="T1" fmla="*/ 10 h 10"/>
                  <a:gd name="T2" fmla="*/ 6 w 6"/>
                  <a:gd name="T3" fmla="*/ 8 h 10"/>
                  <a:gd name="T4" fmla="*/ 3 w 6"/>
                  <a:gd name="T5" fmla="*/ 0 h 10"/>
                  <a:gd name="T6" fmla="*/ 0 w 6"/>
                  <a:gd name="T7" fmla="*/ 0 h 10"/>
                  <a:gd name="T8" fmla="*/ 0 w 6"/>
                  <a:gd name="T9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10">
                    <a:moveTo>
                      <a:pt x="0" y="10"/>
                    </a:moveTo>
                    <a:cubicBezTo>
                      <a:pt x="2" y="10"/>
                      <a:pt x="4" y="9"/>
                      <a:pt x="6" y="8"/>
                    </a:cubicBezTo>
                    <a:cubicBezTo>
                      <a:pt x="4" y="6"/>
                      <a:pt x="3" y="3"/>
                      <a:pt x="3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138" name="Freeform 660"/>
              <p:cNvSpPr>
                <a:spLocks/>
              </p:cNvSpPr>
              <p:nvPr/>
            </p:nvSpPr>
            <p:spPr bwMode="auto">
              <a:xfrm>
                <a:off x="4543498" y="972275"/>
                <a:ext cx="115189" cy="110287"/>
              </a:xfrm>
              <a:custGeom>
                <a:avLst/>
                <a:gdLst>
                  <a:gd name="T0" fmla="*/ 26 w 26"/>
                  <a:gd name="T1" fmla="*/ 10 h 25"/>
                  <a:gd name="T2" fmla="*/ 21 w 26"/>
                  <a:gd name="T3" fmla="*/ 12 h 25"/>
                  <a:gd name="T4" fmla="*/ 19 w 26"/>
                  <a:gd name="T5" fmla="*/ 12 h 25"/>
                  <a:gd name="T6" fmla="*/ 18 w 26"/>
                  <a:gd name="T7" fmla="*/ 9 h 25"/>
                  <a:gd name="T8" fmla="*/ 19 w 26"/>
                  <a:gd name="T9" fmla="*/ 8 h 25"/>
                  <a:gd name="T10" fmla="*/ 24 w 26"/>
                  <a:gd name="T11" fmla="*/ 6 h 25"/>
                  <a:gd name="T12" fmla="*/ 22 w 26"/>
                  <a:gd name="T13" fmla="*/ 3 h 25"/>
                  <a:gd name="T14" fmla="*/ 19 w 26"/>
                  <a:gd name="T15" fmla="*/ 2 h 25"/>
                  <a:gd name="T16" fmla="*/ 18 w 26"/>
                  <a:gd name="T17" fmla="*/ 6 h 25"/>
                  <a:gd name="T18" fmla="*/ 16 w 26"/>
                  <a:gd name="T19" fmla="*/ 9 h 25"/>
                  <a:gd name="T20" fmla="*/ 16 w 26"/>
                  <a:gd name="T21" fmla="*/ 5 h 25"/>
                  <a:gd name="T22" fmla="*/ 14 w 26"/>
                  <a:gd name="T23" fmla="*/ 4 h 25"/>
                  <a:gd name="T24" fmla="*/ 14 w 26"/>
                  <a:gd name="T25" fmla="*/ 2 h 25"/>
                  <a:gd name="T26" fmla="*/ 13 w 26"/>
                  <a:gd name="T27" fmla="*/ 2 h 25"/>
                  <a:gd name="T28" fmla="*/ 13 w 26"/>
                  <a:gd name="T29" fmla="*/ 4 h 25"/>
                  <a:gd name="T30" fmla="*/ 11 w 26"/>
                  <a:gd name="T31" fmla="*/ 5 h 25"/>
                  <a:gd name="T32" fmla="*/ 11 w 26"/>
                  <a:gd name="T33" fmla="*/ 9 h 25"/>
                  <a:gd name="T34" fmla="*/ 9 w 26"/>
                  <a:gd name="T35" fmla="*/ 6 h 25"/>
                  <a:gd name="T36" fmla="*/ 8 w 26"/>
                  <a:gd name="T37" fmla="*/ 2 h 25"/>
                  <a:gd name="T38" fmla="*/ 5 w 26"/>
                  <a:gd name="T39" fmla="*/ 3 h 25"/>
                  <a:gd name="T40" fmla="*/ 2 w 26"/>
                  <a:gd name="T41" fmla="*/ 6 h 25"/>
                  <a:gd name="T42" fmla="*/ 8 w 26"/>
                  <a:gd name="T43" fmla="*/ 8 h 25"/>
                  <a:gd name="T44" fmla="*/ 9 w 26"/>
                  <a:gd name="T45" fmla="*/ 9 h 25"/>
                  <a:gd name="T46" fmla="*/ 8 w 26"/>
                  <a:gd name="T47" fmla="*/ 12 h 25"/>
                  <a:gd name="T48" fmla="*/ 6 w 26"/>
                  <a:gd name="T49" fmla="*/ 12 h 25"/>
                  <a:gd name="T50" fmla="*/ 1 w 26"/>
                  <a:gd name="T51" fmla="*/ 10 h 25"/>
                  <a:gd name="T52" fmla="*/ 0 w 26"/>
                  <a:gd name="T53" fmla="*/ 13 h 25"/>
                  <a:gd name="T54" fmla="*/ 2 w 26"/>
                  <a:gd name="T55" fmla="*/ 17 h 25"/>
                  <a:gd name="T56" fmla="*/ 5 w 26"/>
                  <a:gd name="T57" fmla="*/ 14 h 25"/>
                  <a:gd name="T58" fmla="*/ 9 w 26"/>
                  <a:gd name="T59" fmla="*/ 13 h 25"/>
                  <a:gd name="T60" fmla="*/ 6 w 26"/>
                  <a:gd name="T61" fmla="*/ 16 h 25"/>
                  <a:gd name="T62" fmla="*/ 7 w 26"/>
                  <a:gd name="T63" fmla="*/ 18 h 25"/>
                  <a:gd name="T64" fmla="*/ 6 w 26"/>
                  <a:gd name="T65" fmla="*/ 19 h 25"/>
                  <a:gd name="T66" fmla="*/ 7 w 26"/>
                  <a:gd name="T67" fmla="*/ 20 h 25"/>
                  <a:gd name="T68" fmla="*/ 8 w 26"/>
                  <a:gd name="T69" fmla="*/ 19 h 25"/>
                  <a:gd name="T70" fmla="*/ 10 w 26"/>
                  <a:gd name="T71" fmla="*/ 19 h 25"/>
                  <a:gd name="T72" fmla="*/ 13 w 26"/>
                  <a:gd name="T73" fmla="*/ 16 h 25"/>
                  <a:gd name="T74" fmla="*/ 12 w 26"/>
                  <a:gd name="T75" fmla="*/ 21 h 25"/>
                  <a:gd name="T76" fmla="*/ 9 w 26"/>
                  <a:gd name="T77" fmla="*/ 24 h 25"/>
                  <a:gd name="T78" fmla="*/ 13 w 26"/>
                  <a:gd name="T79" fmla="*/ 25 h 25"/>
                  <a:gd name="T80" fmla="*/ 16 w 26"/>
                  <a:gd name="T81" fmla="*/ 25 h 25"/>
                  <a:gd name="T82" fmla="*/ 14 w 26"/>
                  <a:gd name="T83" fmla="*/ 20 h 25"/>
                  <a:gd name="T84" fmla="*/ 14 w 26"/>
                  <a:gd name="T85" fmla="*/ 18 h 25"/>
                  <a:gd name="T86" fmla="*/ 17 w 26"/>
                  <a:gd name="T87" fmla="*/ 17 h 25"/>
                  <a:gd name="T88" fmla="*/ 18 w 26"/>
                  <a:gd name="T89" fmla="*/ 18 h 25"/>
                  <a:gd name="T90" fmla="*/ 20 w 26"/>
                  <a:gd name="T91" fmla="*/ 24 h 25"/>
                  <a:gd name="T92" fmla="*/ 23 w 26"/>
                  <a:gd name="T93" fmla="*/ 21 h 25"/>
                  <a:gd name="T94" fmla="*/ 24 w 26"/>
                  <a:gd name="T95" fmla="*/ 18 h 25"/>
                  <a:gd name="T96" fmla="*/ 20 w 26"/>
                  <a:gd name="T97" fmla="*/ 17 h 25"/>
                  <a:gd name="T98" fmla="*/ 17 w 26"/>
                  <a:gd name="T99" fmla="*/ 15 h 25"/>
                  <a:gd name="T100" fmla="*/ 20 w 26"/>
                  <a:gd name="T101" fmla="*/ 15 h 25"/>
                  <a:gd name="T102" fmla="*/ 22 w 26"/>
                  <a:gd name="T103" fmla="*/ 13 h 25"/>
                  <a:gd name="T104" fmla="*/ 24 w 26"/>
                  <a:gd name="T105" fmla="*/ 13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6" h="25">
                    <a:moveTo>
                      <a:pt x="26" y="12"/>
                    </a:moveTo>
                    <a:cubicBezTo>
                      <a:pt x="24" y="12"/>
                      <a:pt x="24" y="12"/>
                      <a:pt x="24" y="12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5" y="9"/>
                      <a:pt x="25" y="9"/>
                      <a:pt x="25" y="9"/>
                    </a:cubicBezTo>
                    <a:cubicBezTo>
                      <a:pt x="22" y="12"/>
                      <a:pt x="22" y="12"/>
                      <a:pt x="22" y="12"/>
                    </a:cubicBezTo>
                    <a:cubicBezTo>
                      <a:pt x="21" y="12"/>
                      <a:pt x="21" y="12"/>
                      <a:pt x="21" y="12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19" y="12"/>
                      <a:pt x="19" y="12"/>
                      <a:pt x="19" y="12"/>
                    </a:cubicBezTo>
                    <a:cubicBezTo>
                      <a:pt x="17" y="12"/>
                      <a:pt x="17" y="12"/>
                      <a:pt x="17" y="12"/>
                    </a:cubicBezTo>
                    <a:cubicBezTo>
                      <a:pt x="17" y="11"/>
                      <a:pt x="17" y="11"/>
                      <a:pt x="17" y="10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9"/>
                      <a:pt x="20" y="9"/>
                      <a:pt x="20" y="9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24" y="7"/>
                      <a:pt x="24" y="7"/>
                      <a:pt x="24" y="7"/>
                    </a:cubicBezTo>
                    <a:cubicBezTo>
                      <a:pt x="24" y="6"/>
                      <a:pt x="24" y="6"/>
                      <a:pt x="24" y="6"/>
                    </a:cubicBezTo>
                    <a:cubicBezTo>
                      <a:pt x="21" y="6"/>
                      <a:pt x="21" y="6"/>
                      <a:pt x="21" y="6"/>
                    </a:cubicBezTo>
                    <a:cubicBezTo>
                      <a:pt x="23" y="4"/>
                      <a:pt x="23" y="4"/>
                      <a:pt x="23" y="4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8" y="6"/>
                      <a:pt x="18" y="6"/>
                      <a:pt x="18" y="6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7" y="8"/>
                      <a:pt x="17" y="8"/>
                      <a:pt x="17" y="8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5" y="9"/>
                      <a:pt x="15" y="9"/>
                      <a:pt x="14" y="9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5" y="4"/>
                      <a:pt x="15" y="4"/>
                      <a:pt x="15" y="4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3" y="9"/>
                      <a:pt x="13" y="9"/>
                      <a:pt x="13" y="9"/>
                    </a:cubicBezTo>
                    <a:cubicBezTo>
                      <a:pt x="12" y="9"/>
                      <a:pt x="11" y="9"/>
                      <a:pt x="11" y="9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9" y="6"/>
                      <a:pt x="9" y="6"/>
                      <a:pt x="9" y="6"/>
                    </a:cubicBezTo>
                    <a:cubicBezTo>
                      <a:pt x="9" y="7"/>
                      <a:pt x="9" y="7"/>
                      <a:pt x="9" y="7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9" y="9"/>
                      <a:pt x="9" y="9"/>
                      <a:pt x="9" y="9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10" y="11"/>
                      <a:pt x="9" y="11"/>
                      <a:pt x="9" y="12"/>
                    </a:cubicBezTo>
                    <a:cubicBezTo>
                      <a:pt x="8" y="12"/>
                      <a:pt x="8" y="12"/>
                      <a:pt x="8" y="12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3" y="12"/>
                      <a:pt x="3" y="12"/>
                      <a:pt x="3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3" y="13"/>
                      <a:pt x="3" y="13"/>
                      <a:pt x="3" y="13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2" y="17"/>
                      <a:pt x="2" y="17"/>
                      <a:pt x="2" y="17"/>
                    </a:cubicBezTo>
                    <a:cubicBezTo>
                      <a:pt x="5" y="13"/>
                      <a:pt x="5" y="13"/>
                      <a:pt x="5" y="13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8" y="13"/>
                      <a:pt x="8" y="13"/>
                      <a:pt x="8" y="13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9" y="14"/>
                      <a:pt x="10" y="14"/>
                      <a:pt x="10" y="15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6" y="16"/>
                      <a:pt x="6" y="16"/>
                      <a:pt x="6" y="16"/>
                    </a:cubicBezTo>
                    <a:cubicBezTo>
                      <a:pt x="6" y="17"/>
                      <a:pt x="6" y="17"/>
                      <a:pt x="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7" y="18"/>
                      <a:pt x="7" y="18"/>
                      <a:pt x="7" y="18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7" y="20"/>
                      <a:pt x="7" y="20"/>
                      <a:pt x="7" y="20"/>
                    </a:cubicBezTo>
                    <a:cubicBezTo>
                      <a:pt x="7" y="24"/>
                      <a:pt x="7" y="24"/>
                      <a:pt x="7" y="24"/>
                    </a:cubicBezTo>
                    <a:cubicBezTo>
                      <a:pt x="8" y="24"/>
                      <a:pt x="8" y="24"/>
                      <a:pt x="8" y="24"/>
                    </a:cubicBezTo>
                    <a:cubicBezTo>
                      <a:pt x="8" y="19"/>
                      <a:pt x="8" y="19"/>
                      <a:pt x="8" y="19"/>
                    </a:cubicBezTo>
                    <a:cubicBezTo>
                      <a:pt x="9" y="18"/>
                      <a:pt x="9" y="18"/>
                      <a:pt x="9" y="18"/>
                    </a:cubicBezTo>
                    <a:cubicBezTo>
                      <a:pt x="9" y="19"/>
                      <a:pt x="9" y="19"/>
                      <a:pt x="9" y="19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10" y="17"/>
                      <a:pt x="10" y="17"/>
                      <a:pt x="10" y="17"/>
                    </a:cubicBezTo>
                    <a:cubicBezTo>
                      <a:pt x="11" y="16"/>
                      <a:pt x="11" y="16"/>
                      <a:pt x="11" y="16"/>
                    </a:cubicBezTo>
                    <a:cubicBezTo>
                      <a:pt x="11" y="16"/>
                      <a:pt x="12" y="16"/>
                      <a:pt x="13" y="16"/>
                    </a:cubicBezTo>
                    <a:cubicBezTo>
                      <a:pt x="13" y="18"/>
                      <a:pt x="13" y="18"/>
                      <a:pt x="13" y="18"/>
                    </a:cubicBezTo>
                    <a:cubicBezTo>
                      <a:pt x="11" y="20"/>
                      <a:pt x="11" y="20"/>
                      <a:pt x="11" y="20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9" y="24"/>
                      <a:pt x="9" y="24"/>
                      <a:pt x="9" y="24"/>
                    </a:cubicBezTo>
                    <a:cubicBezTo>
                      <a:pt x="10" y="25"/>
                      <a:pt x="10" y="25"/>
                      <a:pt x="10" y="25"/>
                    </a:cubicBezTo>
                    <a:cubicBezTo>
                      <a:pt x="13" y="23"/>
                      <a:pt x="13" y="23"/>
                      <a:pt x="13" y="23"/>
                    </a:cubicBezTo>
                    <a:cubicBezTo>
                      <a:pt x="13" y="25"/>
                      <a:pt x="13" y="25"/>
                      <a:pt x="13" y="25"/>
                    </a:cubicBezTo>
                    <a:cubicBezTo>
                      <a:pt x="14" y="25"/>
                      <a:pt x="14" y="25"/>
                      <a:pt x="14" y="25"/>
                    </a:cubicBezTo>
                    <a:cubicBezTo>
                      <a:pt x="14" y="23"/>
                      <a:pt x="14" y="23"/>
                      <a:pt x="14" y="23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4" y="21"/>
                      <a:pt x="14" y="21"/>
                      <a:pt x="14" y="21"/>
                    </a:cubicBezTo>
                    <a:cubicBezTo>
                      <a:pt x="14" y="20"/>
                      <a:pt x="14" y="20"/>
                      <a:pt x="14" y="20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6" y="20"/>
                      <a:pt x="16" y="20"/>
                      <a:pt x="16" y="20"/>
                    </a:cubicBezTo>
                    <a:cubicBezTo>
                      <a:pt x="14" y="18"/>
                      <a:pt x="14" y="18"/>
                      <a:pt x="14" y="18"/>
                    </a:cubicBezTo>
                    <a:cubicBezTo>
                      <a:pt x="14" y="16"/>
                      <a:pt x="14" y="16"/>
                      <a:pt x="14" y="16"/>
                    </a:cubicBezTo>
                    <a:cubicBezTo>
                      <a:pt x="15" y="16"/>
                      <a:pt x="15" y="16"/>
                      <a:pt x="16" y="16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9" y="19"/>
                      <a:pt x="19" y="19"/>
                      <a:pt x="19" y="19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20" y="24"/>
                      <a:pt x="20" y="24"/>
                      <a:pt x="20" y="24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4" y="19"/>
                      <a:pt x="24" y="19"/>
                      <a:pt x="24" y="19"/>
                    </a:cubicBezTo>
                    <a:cubicBezTo>
                      <a:pt x="24" y="18"/>
                      <a:pt x="24" y="18"/>
                      <a:pt x="24" y="18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19" y="17"/>
                      <a:pt x="19" y="17"/>
                      <a:pt x="19" y="17"/>
                    </a:cubicBezTo>
                    <a:cubicBezTo>
                      <a:pt x="20" y="17"/>
                      <a:pt x="20" y="17"/>
                      <a:pt x="20" y="17"/>
                    </a:cubicBezTo>
                    <a:cubicBezTo>
                      <a:pt x="20" y="16"/>
                      <a:pt x="20" y="16"/>
                      <a:pt x="20" y="16"/>
                    </a:cubicBezTo>
                    <a:cubicBezTo>
                      <a:pt x="18" y="16"/>
                      <a:pt x="18" y="16"/>
                      <a:pt x="18" y="16"/>
                    </a:cubicBezTo>
                    <a:cubicBezTo>
                      <a:pt x="17" y="15"/>
                      <a:pt x="17" y="15"/>
                      <a:pt x="17" y="15"/>
                    </a:cubicBezTo>
                    <a:cubicBezTo>
                      <a:pt x="17" y="14"/>
                      <a:pt x="17" y="14"/>
                      <a:pt x="17" y="13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20" y="15"/>
                      <a:pt x="20" y="15"/>
                      <a:pt x="20" y="15"/>
                    </a:cubicBezTo>
                    <a:cubicBezTo>
                      <a:pt x="21" y="14"/>
                      <a:pt x="21" y="14"/>
                      <a:pt x="21" y="14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22" y="13"/>
                      <a:pt x="22" y="13"/>
                      <a:pt x="22" y="13"/>
                    </a:cubicBezTo>
                    <a:cubicBezTo>
                      <a:pt x="25" y="17"/>
                      <a:pt x="25" y="17"/>
                      <a:pt x="25" y="17"/>
                    </a:cubicBezTo>
                    <a:cubicBezTo>
                      <a:pt x="26" y="16"/>
                      <a:pt x="26" y="16"/>
                      <a:pt x="26" y="16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6" y="13"/>
                      <a:pt x="26" y="13"/>
                      <a:pt x="26" y="13"/>
                    </a:cubicBezTo>
                    <a:lnTo>
                      <a:pt x="26" y="1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139" name="Freeform 661"/>
              <p:cNvSpPr>
                <a:spLocks/>
              </p:cNvSpPr>
              <p:nvPr/>
            </p:nvSpPr>
            <p:spPr bwMode="auto">
              <a:xfrm>
                <a:off x="3015408" y="2124163"/>
                <a:ext cx="220574" cy="164205"/>
              </a:xfrm>
              <a:custGeom>
                <a:avLst/>
                <a:gdLst>
                  <a:gd name="T0" fmla="*/ 25 w 50"/>
                  <a:gd name="T1" fmla="*/ 0 h 37"/>
                  <a:gd name="T2" fmla="*/ 0 w 50"/>
                  <a:gd name="T3" fmla="*/ 25 h 37"/>
                  <a:gd name="T4" fmla="*/ 3 w 50"/>
                  <a:gd name="T5" fmla="*/ 37 h 37"/>
                  <a:gd name="T6" fmla="*/ 3 w 50"/>
                  <a:gd name="T7" fmla="*/ 30 h 37"/>
                  <a:gd name="T8" fmla="*/ 4 w 50"/>
                  <a:gd name="T9" fmla="*/ 27 h 37"/>
                  <a:gd name="T10" fmla="*/ 4 w 50"/>
                  <a:gd name="T11" fmla="*/ 25 h 37"/>
                  <a:gd name="T12" fmla="*/ 25 w 50"/>
                  <a:gd name="T13" fmla="*/ 4 h 37"/>
                  <a:gd name="T14" fmla="*/ 46 w 50"/>
                  <a:gd name="T15" fmla="*/ 25 h 37"/>
                  <a:gd name="T16" fmla="*/ 46 w 50"/>
                  <a:gd name="T17" fmla="*/ 27 h 37"/>
                  <a:gd name="T18" fmla="*/ 47 w 50"/>
                  <a:gd name="T19" fmla="*/ 30 h 37"/>
                  <a:gd name="T20" fmla="*/ 47 w 50"/>
                  <a:gd name="T21" fmla="*/ 37 h 37"/>
                  <a:gd name="T22" fmla="*/ 50 w 50"/>
                  <a:gd name="T23" fmla="*/ 25 h 37"/>
                  <a:gd name="T24" fmla="*/ 25 w 50"/>
                  <a:gd name="T25" fmla="*/ 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0" h="37">
                    <a:moveTo>
                      <a:pt x="25" y="0"/>
                    </a:moveTo>
                    <a:cubicBezTo>
                      <a:pt x="11" y="0"/>
                      <a:pt x="0" y="11"/>
                      <a:pt x="0" y="25"/>
                    </a:cubicBezTo>
                    <a:cubicBezTo>
                      <a:pt x="0" y="29"/>
                      <a:pt x="1" y="33"/>
                      <a:pt x="3" y="37"/>
                    </a:cubicBezTo>
                    <a:cubicBezTo>
                      <a:pt x="3" y="30"/>
                      <a:pt x="3" y="30"/>
                      <a:pt x="3" y="30"/>
                    </a:cubicBezTo>
                    <a:cubicBezTo>
                      <a:pt x="3" y="29"/>
                      <a:pt x="3" y="28"/>
                      <a:pt x="4" y="27"/>
                    </a:cubicBezTo>
                    <a:cubicBezTo>
                      <a:pt x="4" y="26"/>
                      <a:pt x="4" y="26"/>
                      <a:pt x="4" y="25"/>
                    </a:cubicBezTo>
                    <a:cubicBezTo>
                      <a:pt x="4" y="14"/>
                      <a:pt x="13" y="4"/>
                      <a:pt x="25" y="4"/>
                    </a:cubicBezTo>
                    <a:cubicBezTo>
                      <a:pt x="36" y="4"/>
                      <a:pt x="46" y="14"/>
                      <a:pt x="46" y="25"/>
                    </a:cubicBezTo>
                    <a:cubicBezTo>
                      <a:pt x="46" y="26"/>
                      <a:pt x="46" y="27"/>
                      <a:pt x="46" y="27"/>
                    </a:cubicBezTo>
                    <a:cubicBezTo>
                      <a:pt x="46" y="28"/>
                      <a:pt x="47" y="29"/>
                      <a:pt x="47" y="30"/>
                    </a:cubicBezTo>
                    <a:cubicBezTo>
                      <a:pt x="47" y="37"/>
                      <a:pt x="47" y="37"/>
                      <a:pt x="47" y="37"/>
                    </a:cubicBezTo>
                    <a:cubicBezTo>
                      <a:pt x="49" y="34"/>
                      <a:pt x="50" y="29"/>
                      <a:pt x="50" y="25"/>
                    </a:cubicBezTo>
                    <a:cubicBezTo>
                      <a:pt x="50" y="11"/>
                      <a:pt x="39" y="0"/>
                      <a:pt x="2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140" name="Freeform 662"/>
              <p:cNvSpPr>
                <a:spLocks/>
              </p:cNvSpPr>
              <p:nvPr/>
            </p:nvSpPr>
            <p:spPr bwMode="auto">
              <a:xfrm>
                <a:off x="3032564" y="2234450"/>
                <a:ext cx="49017" cy="89455"/>
              </a:xfrm>
              <a:custGeom>
                <a:avLst/>
                <a:gdLst>
                  <a:gd name="T0" fmla="*/ 1 w 11"/>
                  <a:gd name="T1" fmla="*/ 4 h 20"/>
                  <a:gd name="T2" fmla="*/ 0 w 11"/>
                  <a:gd name="T3" fmla="*/ 5 h 20"/>
                  <a:gd name="T4" fmla="*/ 0 w 11"/>
                  <a:gd name="T5" fmla="*/ 12 h 20"/>
                  <a:gd name="T6" fmla="*/ 0 w 11"/>
                  <a:gd name="T7" fmla="*/ 15 h 20"/>
                  <a:gd name="T8" fmla="*/ 8 w 11"/>
                  <a:gd name="T9" fmla="*/ 20 h 20"/>
                  <a:gd name="T10" fmla="*/ 11 w 11"/>
                  <a:gd name="T11" fmla="*/ 20 h 20"/>
                  <a:gd name="T12" fmla="*/ 11 w 11"/>
                  <a:gd name="T13" fmla="*/ 0 h 20"/>
                  <a:gd name="T14" fmla="*/ 8 w 11"/>
                  <a:gd name="T15" fmla="*/ 0 h 20"/>
                  <a:gd name="T16" fmla="*/ 1 w 11"/>
                  <a:gd name="T17" fmla="*/ 4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" h="20">
                    <a:moveTo>
                      <a:pt x="1" y="4"/>
                    </a:moveTo>
                    <a:cubicBezTo>
                      <a:pt x="0" y="5"/>
                      <a:pt x="0" y="5"/>
                      <a:pt x="0" y="5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8"/>
                      <a:pt x="4" y="20"/>
                      <a:pt x="8" y="20"/>
                    </a:cubicBezTo>
                    <a:cubicBezTo>
                      <a:pt x="11" y="20"/>
                      <a:pt x="11" y="20"/>
                      <a:pt x="11" y="2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4" y="0"/>
                      <a:pt x="1" y="2"/>
                      <a:pt x="1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141" name="Freeform 663"/>
              <p:cNvSpPr>
                <a:spLocks/>
              </p:cNvSpPr>
              <p:nvPr/>
            </p:nvSpPr>
            <p:spPr bwMode="auto">
              <a:xfrm>
                <a:off x="3166134" y="2234450"/>
                <a:ext cx="47791" cy="89455"/>
              </a:xfrm>
              <a:custGeom>
                <a:avLst/>
                <a:gdLst>
                  <a:gd name="T0" fmla="*/ 11 w 11"/>
                  <a:gd name="T1" fmla="*/ 15 h 20"/>
                  <a:gd name="T2" fmla="*/ 11 w 11"/>
                  <a:gd name="T3" fmla="*/ 12 h 20"/>
                  <a:gd name="T4" fmla="*/ 11 w 11"/>
                  <a:gd name="T5" fmla="*/ 5 h 20"/>
                  <a:gd name="T6" fmla="*/ 11 w 11"/>
                  <a:gd name="T7" fmla="*/ 5 h 20"/>
                  <a:gd name="T8" fmla="*/ 4 w 11"/>
                  <a:gd name="T9" fmla="*/ 0 h 20"/>
                  <a:gd name="T10" fmla="*/ 0 w 11"/>
                  <a:gd name="T11" fmla="*/ 0 h 20"/>
                  <a:gd name="T12" fmla="*/ 0 w 11"/>
                  <a:gd name="T13" fmla="*/ 20 h 20"/>
                  <a:gd name="T14" fmla="*/ 4 w 11"/>
                  <a:gd name="T15" fmla="*/ 20 h 20"/>
                  <a:gd name="T16" fmla="*/ 11 w 11"/>
                  <a:gd name="T17" fmla="*/ 15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" h="20">
                    <a:moveTo>
                      <a:pt x="11" y="15"/>
                    </a:moveTo>
                    <a:cubicBezTo>
                      <a:pt x="11" y="12"/>
                      <a:pt x="11" y="12"/>
                      <a:pt x="11" y="12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1" y="2"/>
                      <a:pt x="7" y="0"/>
                      <a:pt x="4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4" y="20"/>
                      <a:pt x="4" y="20"/>
                      <a:pt x="4" y="20"/>
                    </a:cubicBezTo>
                    <a:cubicBezTo>
                      <a:pt x="8" y="20"/>
                      <a:pt x="11" y="18"/>
                      <a:pt x="11" y="1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142" name="Freeform 664"/>
              <p:cNvSpPr>
                <a:spLocks/>
              </p:cNvSpPr>
              <p:nvPr/>
            </p:nvSpPr>
            <p:spPr bwMode="auto">
              <a:xfrm>
                <a:off x="3712668" y="3687789"/>
                <a:ext cx="177685" cy="164205"/>
              </a:xfrm>
              <a:custGeom>
                <a:avLst/>
                <a:gdLst>
                  <a:gd name="T0" fmla="*/ 32 w 40"/>
                  <a:gd name="T1" fmla="*/ 16 h 37"/>
                  <a:gd name="T2" fmla="*/ 31 w 40"/>
                  <a:gd name="T3" fmla="*/ 13 h 37"/>
                  <a:gd name="T4" fmla="*/ 25 w 40"/>
                  <a:gd name="T5" fmla="*/ 14 h 37"/>
                  <a:gd name="T6" fmla="*/ 25 w 40"/>
                  <a:gd name="T7" fmla="*/ 9 h 37"/>
                  <a:gd name="T8" fmla="*/ 21 w 40"/>
                  <a:gd name="T9" fmla="*/ 11 h 37"/>
                  <a:gd name="T10" fmla="*/ 19 w 40"/>
                  <a:gd name="T11" fmla="*/ 5 h 37"/>
                  <a:gd name="T12" fmla="*/ 16 w 40"/>
                  <a:gd name="T13" fmla="*/ 6 h 37"/>
                  <a:gd name="T14" fmla="*/ 17 w 40"/>
                  <a:gd name="T15" fmla="*/ 12 h 37"/>
                  <a:gd name="T16" fmla="*/ 13 w 40"/>
                  <a:gd name="T17" fmla="*/ 6 h 37"/>
                  <a:gd name="T18" fmla="*/ 12 w 40"/>
                  <a:gd name="T19" fmla="*/ 0 h 37"/>
                  <a:gd name="T20" fmla="*/ 7 w 40"/>
                  <a:gd name="T21" fmla="*/ 2 h 37"/>
                  <a:gd name="T22" fmla="*/ 3 w 40"/>
                  <a:gd name="T23" fmla="*/ 7 h 37"/>
                  <a:gd name="T24" fmla="*/ 11 w 40"/>
                  <a:gd name="T25" fmla="*/ 10 h 37"/>
                  <a:gd name="T26" fmla="*/ 14 w 40"/>
                  <a:gd name="T27" fmla="*/ 12 h 37"/>
                  <a:gd name="T28" fmla="*/ 12 w 40"/>
                  <a:gd name="T29" fmla="*/ 16 h 37"/>
                  <a:gd name="T30" fmla="*/ 9 w 40"/>
                  <a:gd name="T31" fmla="*/ 16 h 37"/>
                  <a:gd name="T32" fmla="*/ 1 w 40"/>
                  <a:gd name="T33" fmla="*/ 12 h 37"/>
                  <a:gd name="T34" fmla="*/ 0 w 40"/>
                  <a:gd name="T35" fmla="*/ 18 h 37"/>
                  <a:gd name="T36" fmla="*/ 2 w 40"/>
                  <a:gd name="T37" fmla="*/ 23 h 37"/>
                  <a:gd name="T38" fmla="*/ 7 w 40"/>
                  <a:gd name="T39" fmla="*/ 19 h 37"/>
                  <a:gd name="T40" fmla="*/ 14 w 40"/>
                  <a:gd name="T41" fmla="*/ 18 h 37"/>
                  <a:gd name="T42" fmla="*/ 9 w 40"/>
                  <a:gd name="T43" fmla="*/ 22 h 37"/>
                  <a:gd name="T44" fmla="*/ 10 w 40"/>
                  <a:gd name="T45" fmla="*/ 25 h 37"/>
                  <a:gd name="T46" fmla="*/ 8 w 40"/>
                  <a:gd name="T47" fmla="*/ 27 h 37"/>
                  <a:gd name="T48" fmla="*/ 10 w 40"/>
                  <a:gd name="T49" fmla="*/ 29 h 37"/>
                  <a:gd name="T50" fmla="*/ 12 w 40"/>
                  <a:gd name="T51" fmla="*/ 27 h 37"/>
                  <a:gd name="T52" fmla="*/ 15 w 40"/>
                  <a:gd name="T53" fmla="*/ 28 h 37"/>
                  <a:gd name="T54" fmla="*/ 19 w 40"/>
                  <a:gd name="T55" fmla="*/ 23 h 37"/>
                  <a:gd name="T56" fmla="*/ 18 w 40"/>
                  <a:gd name="T57" fmla="*/ 30 h 37"/>
                  <a:gd name="T58" fmla="*/ 14 w 40"/>
                  <a:gd name="T59" fmla="*/ 35 h 37"/>
                  <a:gd name="T60" fmla="*/ 19 w 40"/>
                  <a:gd name="T61" fmla="*/ 37 h 37"/>
                  <a:gd name="T62" fmla="*/ 25 w 40"/>
                  <a:gd name="T63" fmla="*/ 36 h 37"/>
                  <a:gd name="T64" fmla="*/ 21 w 40"/>
                  <a:gd name="T65" fmla="*/ 28 h 37"/>
                  <a:gd name="T66" fmla="*/ 21 w 40"/>
                  <a:gd name="T67" fmla="*/ 25 h 37"/>
                  <a:gd name="T68" fmla="*/ 25 w 40"/>
                  <a:gd name="T69" fmla="*/ 24 h 37"/>
                  <a:gd name="T70" fmla="*/ 27 w 40"/>
                  <a:gd name="T71" fmla="*/ 26 h 37"/>
                  <a:gd name="T72" fmla="*/ 31 w 40"/>
                  <a:gd name="T73" fmla="*/ 34 h 37"/>
                  <a:gd name="T74" fmla="*/ 35 w 40"/>
                  <a:gd name="T75" fmla="*/ 30 h 37"/>
                  <a:gd name="T76" fmla="*/ 37 w 40"/>
                  <a:gd name="T77" fmla="*/ 25 h 37"/>
                  <a:gd name="T78" fmla="*/ 31 w 40"/>
                  <a:gd name="T79" fmla="*/ 24 h 37"/>
                  <a:gd name="T80" fmla="*/ 25 w 40"/>
                  <a:gd name="T81" fmla="*/ 21 h 37"/>
                  <a:gd name="T82" fmla="*/ 31 w 40"/>
                  <a:gd name="T83" fmla="*/ 21 h 37"/>
                  <a:gd name="T84" fmla="*/ 33 w 40"/>
                  <a:gd name="T85" fmla="*/ 18 h 37"/>
                  <a:gd name="T86" fmla="*/ 36 w 40"/>
                  <a:gd name="T87" fmla="*/ 18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40" h="37">
                    <a:moveTo>
                      <a:pt x="34" y="15"/>
                    </a:moveTo>
                    <a:cubicBezTo>
                      <a:pt x="33" y="16"/>
                      <a:pt x="33" y="16"/>
                      <a:pt x="33" y="16"/>
                    </a:cubicBezTo>
                    <a:cubicBezTo>
                      <a:pt x="32" y="16"/>
                      <a:pt x="32" y="16"/>
                      <a:pt x="32" y="16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2" y="14"/>
                      <a:pt x="32" y="14"/>
                      <a:pt x="32" y="14"/>
                    </a:cubicBezTo>
                    <a:cubicBezTo>
                      <a:pt x="32" y="14"/>
                      <a:pt x="31" y="13"/>
                      <a:pt x="31" y="13"/>
                    </a:cubicBezTo>
                    <a:cubicBezTo>
                      <a:pt x="28" y="16"/>
                      <a:pt x="28" y="16"/>
                      <a:pt x="28" y="16"/>
                    </a:cubicBezTo>
                    <a:cubicBezTo>
                      <a:pt x="26" y="16"/>
                      <a:pt x="26" y="16"/>
                      <a:pt x="26" y="16"/>
                    </a:cubicBezTo>
                    <a:cubicBezTo>
                      <a:pt x="26" y="15"/>
                      <a:pt x="26" y="14"/>
                      <a:pt x="25" y="14"/>
                    </a:cubicBezTo>
                    <a:cubicBezTo>
                      <a:pt x="27" y="12"/>
                      <a:pt x="27" y="12"/>
                      <a:pt x="27" y="12"/>
                    </a:cubicBezTo>
                    <a:cubicBezTo>
                      <a:pt x="29" y="12"/>
                      <a:pt x="29" y="12"/>
                      <a:pt x="29" y="12"/>
                    </a:cubicBezTo>
                    <a:cubicBezTo>
                      <a:pt x="28" y="11"/>
                      <a:pt x="27" y="10"/>
                      <a:pt x="25" y="9"/>
                    </a:cubicBezTo>
                    <a:cubicBezTo>
                      <a:pt x="25" y="10"/>
                      <a:pt x="25" y="10"/>
                      <a:pt x="25" y="10"/>
                    </a:cubicBezTo>
                    <a:cubicBezTo>
                      <a:pt x="24" y="12"/>
                      <a:pt x="24" y="12"/>
                      <a:pt x="24" y="12"/>
                    </a:cubicBezTo>
                    <a:cubicBezTo>
                      <a:pt x="23" y="11"/>
                      <a:pt x="22" y="11"/>
                      <a:pt x="21" y="11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22" y="8"/>
                      <a:pt x="22" y="8"/>
                      <a:pt x="22" y="8"/>
                    </a:cubicBezTo>
                    <a:cubicBezTo>
                      <a:pt x="21" y="7"/>
                      <a:pt x="20" y="6"/>
                      <a:pt x="19" y="5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9" y="9"/>
                      <a:pt x="19" y="9"/>
                      <a:pt x="19" y="9"/>
                    </a:cubicBezTo>
                    <a:cubicBezTo>
                      <a:pt x="19" y="11"/>
                      <a:pt x="19" y="11"/>
                      <a:pt x="19" y="11"/>
                    </a:cubicBezTo>
                    <a:cubicBezTo>
                      <a:pt x="18" y="11"/>
                      <a:pt x="17" y="11"/>
                      <a:pt x="17" y="12"/>
                    </a:cubicBezTo>
                    <a:cubicBezTo>
                      <a:pt x="15" y="10"/>
                      <a:pt x="15" y="10"/>
                      <a:pt x="15" y="10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14" y="12"/>
                      <a:pt x="14" y="12"/>
                      <a:pt x="14" y="12"/>
                    </a:cubicBezTo>
                    <a:cubicBezTo>
                      <a:pt x="15" y="14"/>
                      <a:pt x="15" y="14"/>
                      <a:pt x="15" y="14"/>
                    </a:cubicBezTo>
                    <a:cubicBezTo>
                      <a:pt x="15" y="14"/>
                      <a:pt x="14" y="15"/>
                      <a:pt x="14" y="16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7" y="16"/>
                      <a:pt x="7" y="16"/>
                      <a:pt x="7" y="16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4" y="18"/>
                      <a:pt x="4" y="18"/>
                      <a:pt x="4" y="18"/>
                    </a:cubicBezTo>
                    <a:cubicBezTo>
                      <a:pt x="1" y="22"/>
                      <a:pt x="1" y="22"/>
                      <a:pt x="1" y="22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7" y="18"/>
                      <a:pt x="7" y="18"/>
                      <a:pt x="7" y="18"/>
                    </a:cubicBezTo>
                    <a:cubicBezTo>
                      <a:pt x="9" y="18"/>
                      <a:pt x="9" y="18"/>
                      <a:pt x="9" y="18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12" y="18"/>
                      <a:pt x="12" y="18"/>
                      <a:pt x="12" y="18"/>
                    </a:cubicBezTo>
                    <a:cubicBezTo>
                      <a:pt x="14" y="18"/>
                      <a:pt x="14" y="18"/>
                      <a:pt x="14" y="18"/>
                    </a:cubicBezTo>
                    <a:cubicBezTo>
                      <a:pt x="14" y="19"/>
                      <a:pt x="15" y="20"/>
                      <a:pt x="15" y="21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9" y="24"/>
                      <a:pt x="9" y="24"/>
                      <a:pt x="9" y="24"/>
                    </a:cubicBezTo>
                    <a:cubicBezTo>
                      <a:pt x="11" y="24"/>
                      <a:pt x="11" y="24"/>
                      <a:pt x="11" y="24"/>
                    </a:cubicBezTo>
                    <a:cubicBezTo>
                      <a:pt x="10" y="25"/>
                      <a:pt x="10" y="25"/>
                      <a:pt x="10" y="25"/>
                    </a:cubicBezTo>
                    <a:cubicBezTo>
                      <a:pt x="3" y="25"/>
                      <a:pt x="3" y="25"/>
                      <a:pt x="3" y="25"/>
                    </a:cubicBezTo>
                    <a:cubicBezTo>
                      <a:pt x="3" y="27"/>
                      <a:pt x="3" y="27"/>
                      <a:pt x="3" y="27"/>
                    </a:cubicBezTo>
                    <a:cubicBezTo>
                      <a:pt x="8" y="27"/>
                      <a:pt x="8" y="27"/>
                      <a:pt x="8" y="27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7" y="32"/>
                      <a:pt x="7" y="32"/>
                      <a:pt x="7" y="32"/>
                    </a:cubicBezTo>
                    <a:cubicBezTo>
                      <a:pt x="10" y="29"/>
                      <a:pt x="10" y="29"/>
                      <a:pt x="10" y="29"/>
                    </a:cubicBezTo>
                    <a:cubicBezTo>
                      <a:pt x="10" y="34"/>
                      <a:pt x="10" y="34"/>
                      <a:pt x="10" y="34"/>
                    </a:cubicBezTo>
                    <a:cubicBezTo>
                      <a:pt x="12" y="34"/>
                      <a:pt x="12" y="34"/>
                      <a:pt x="12" y="34"/>
                    </a:cubicBezTo>
                    <a:cubicBezTo>
                      <a:pt x="12" y="27"/>
                      <a:pt x="12" y="27"/>
                      <a:pt x="12" y="27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3" y="28"/>
                      <a:pt x="13" y="28"/>
                      <a:pt x="13" y="28"/>
                    </a:cubicBezTo>
                    <a:cubicBezTo>
                      <a:pt x="15" y="28"/>
                      <a:pt x="15" y="28"/>
                      <a:pt x="15" y="28"/>
                    </a:cubicBezTo>
                    <a:cubicBezTo>
                      <a:pt x="15" y="24"/>
                      <a:pt x="15" y="24"/>
                      <a:pt x="15" y="24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23"/>
                      <a:pt x="18" y="23"/>
                      <a:pt x="19" y="23"/>
                    </a:cubicBezTo>
                    <a:cubicBezTo>
                      <a:pt x="19" y="25"/>
                      <a:pt x="19" y="25"/>
                      <a:pt x="19" y="25"/>
                    </a:cubicBezTo>
                    <a:cubicBezTo>
                      <a:pt x="16" y="28"/>
                      <a:pt x="16" y="28"/>
                      <a:pt x="16" y="28"/>
                    </a:cubicBezTo>
                    <a:cubicBezTo>
                      <a:pt x="18" y="30"/>
                      <a:pt x="18" y="30"/>
                      <a:pt x="18" y="30"/>
                    </a:cubicBezTo>
                    <a:cubicBezTo>
                      <a:pt x="19" y="28"/>
                      <a:pt x="19" y="28"/>
                      <a:pt x="19" y="28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16" y="36"/>
                      <a:pt x="16" y="36"/>
                      <a:pt x="16" y="36"/>
                    </a:cubicBezTo>
                    <a:cubicBezTo>
                      <a:pt x="19" y="33"/>
                      <a:pt x="19" y="33"/>
                      <a:pt x="19" y="33"/>
                    </a:cubicBezTo>
                    <a:cubicBezTo>
                      <a:pt x="19" y="37"/>
                      <a:pt x="19" y="37"/>
                      <a:pt x="19" y="37"/>
                    </a:cubicBezTo>
                    <a:cubicBezTo>
                      <a:pt x="21" y="37"/>
                      <a:pt x="21" y="37"/>
                      <a:pt x="21" y="37"/>
                    </a:cubicBezTo>
                    <a:cubicBezTo>
                      <a:pt x="21" y="33"/>
                      <a:pt x="21" y="33"/>
                      <a:pt x="21" y="33"/>
                    </a:cubicBezTo>
                    <a:cubicBezTo>
                      <a:pt x="25" y="36"/>
                      <a:pt x="25" y="36"/>
                      <a:pt x="25" y="36"/>
                    </a:cubicBezTo>
                    <a:cubicBezTo>
                      <a:pt x="26" y="35"/>
                      <a:pt x="26" y="35"/>
                      <a:pt x="26" y="35"/>
                    </a:cubicBezTo>
                    <a:cubicBezTo>
                      <a:pt x="21" y="30"/>
                      <a:pt x="21" y="30"/>
                      <a:pt x="21" y="30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23" y="30"/>
                      <a:pt x="23" y="30"/>
                      <a:pt x="23" y="30"/>
                    </a:cubicBezTo>
                    <a:cubicBezTo>
                      <a:pt x="24" y="28"/>
                      <a:pt x="24" y="28"/>
                      <a:pt x="24" y="28"/>
                    </a:cubicBezTo>
                    <a:cubicBezTo>
                      <a:pt x="21" y="25"/>
                      <a:pt x="21" y="25"/>
                      <a:pt x="21" y="25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2" y="23"/>
                      <a:pt x="23" y="23"/>
                      <a:pt x="24" y="22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8"/>
                      <a:pt x="25" y="28"/>
                      <a:pt x="25" y="28"/>
                    </a:cubicBezTo>
                    <a:cubicBezTo>
                      <a:pt x="27" y="28"/>
                      <a:pt x="27" y="28"/>
                      <a:pt x="27" y="28"/>
                    </a:cubicBezTo>
                    <a:cubicBezTo>
                      <a:pt x="27" y="26"/>
                      <a:pt x="27" y="26"/>
                      <a:pt x="27" y="26"/>
                    </a:cubicBezTo>
                    <a:cubicBezTo>
                      <a:pt x="28" y="27"/>
                      <a:pt x="28" y="27"/>
                      <a:pt x="28" y="27"/>
                    </a:cubicBezTo>
                    <a:cubicBezTo>
                      <a:pt x="28" y="34"/>
                      <a:pt x="28" y="34"/>
                      <a:pt x="28" y="34"/>
                    </a:cubicBezTo>
                    <a:cubicBezTo>
                      <a:pt x="31" y="34"/>
                      <a:pt x="31" y="34"/>
                      <a:pt x="31" y="34"/>
                    </a:cubicBezTo>
                    <a:cubicBezTo>
                      <a:pt x="31" y="29"/>
                      <a:pt x="31" y="29"/>
                      <a:pt x="31" y="29"/>
                    </a:cubicBezTo>
                    <a:cubicBezTo>
                      <a:pt x="34" y="32"/>
                      <a:pt x="34" y="32"/>
                      <a:pt x="34" y="32"/>
                    </a:cubicBezTo>
                    <a:cubicBezTo>
                      <a:pt x="35" y="30"/>
                      <a:pt x="35" y="30"/>
                      <a:pt x="35" y="30"/>
                    </a:cubicBezTo>
                    <a:cubicBezTo>
                      <a:pt x="32" y="27"/>
                      <a:pt x="32" y="27"/>
                      <a:pt x="32" y="27"/>
                    </a:cubicBezTo>
                    <a:cubicBezTo>
                      <a:pt x="37" y="27"/>
                      <a:pt x="37" y="27"/>
                      <a:pt x="37" y="27"/>
                    </a:cubicBezTo>
                    <a:cubicBezTo>
                      <a:pt x="37" y="25"/>
                      <a:pt x="37" y="25"/>
                      <a:pt x="37" y="25"/>
                    </a:cubicBezTo>
                    <a:cubicBezTo>
                      <a:pt x="30" y="25"/>
                      <a:pt x="30" y="25"/>
                      <a:pt x="30" y="25"/>
                    </a:cubicBezTo>
                    <a:cubicBezTo>
                      <a:pt x="29" y="24"/>
                      <a:pt x="29" y="24"/>
                      <a:pt x="29" y="24"/>
                    </a:cubicBezTo>
                    <a:cubicBezTo>
                      <a:pt x="31" y="24"/>
                      <a:pt x="31" y="24"/>
                      <a:pt x="31" y="24"/>
                    </a:cubicBezTo>
                    <a:cubicBezTo>
                      <a:pt x="31" y="22"/>
                      <a:pt x="31" y="22"/>
                      <a:pt x="31" y="22"/>
                    </a:cubicBezTo>
                    <a:cubicBezTo>
                      <a:pt x="27" y="22"/>
                      <a:pt x="27" y="22"/>
                      <a:pt x="27" y="22"/>
                    </a:cubicBezTo>
                    <a:cubicBezTo>
                      <a:pt x="25" y="21"/>
                      <a:pt x="25" y="21"/>
                      <a:pt x="25" y="21"/>
                    </a:cubicBezTo>
                    <a:cubicBezTo>
                      <a:pt x="26" y="20"/>
                      <a:pt x="26" y="19"/>
                      <a:pt x="26" y="18"/>
                    </a:cubicBezTo>
                    <a:cubicBezTo>
                      <a:pt x="28" y="18"/>
                      <a:pt x="28" y="18"/>
                      <a:pt x="28" y="18"/>
                    </a:cubicBezTo>
                    <a:cubicBezTo>
                      <a:pt x="31" y="21"/>
                      <a:pt x="31" y="21"/>
                      <a:pt x="31" y="21"/>
                    </a:cubicBezTo>
                    <a:cubicBezTo>
                      <a:pt x="33" y="19"/>
                      <a:pt x="33" y="19"/>
                      <a:pt x="33" y="19"/>
                    </a:cubicBezTo>
                    <a:cubicBezTo>
                      <a:pt x="32" y="18"/>
                      <a:pt x="32" y="18"/>
                      <a:pt x="32" y="18"/>
                    </a:cubicBezTo>
                    <a:cubicBezTo>
                      <a:pt x="33" y="18"/>
                      <a:pt x="33" y="18"/>
                      <a:pt x="33" y="18"/>
                    </a:cubicBezTo>
                    <a:cubicBezTo>
                      <a:pt x="38" y="23"/>
                      <a:pt x="38" y="23"/>
                      <a:pt x="38" y="23"/>
                    </a:cubicBezTo>
                    <a:cubicBezTo>
                      <a:pt x="40" y="22"/>
                      <a:pt x="40" y="22"/>
                      <a:pt x="40" y="22"/>
                    </a:cubicBezTo>
                    <a:cubicBezTo>
                      <a:pt x="36" y="18"/>
                      <a:pt x="36" y="18"/>
                      <a:pt x="36" y="18"/>
                    </a:cubicBezTo>
                    <a:cubicBezTo>
                      <a:pt x="39" y="18"/>
                      <a:pt x="39" y="18"/>
                      <a:pt x="39" y="18"/>
                    </a:cubicBezTo>
                    <a:cubicBezTo>
                      <a:pt x="37" y="17"/>
                      <a:pt x="36" y="16"/>
                      <a:pt x="34" y="1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143" name="Freeform 665"/>
              <p:cNvSpPr>
                <a:spLocks/>
              </p:cNvSpPr>
              <p:nvPr/>
            </p:nvSpPr>
            <p:spPr bwMode="auto">
              <a:xfrm>
                <a:off x="3329114" y="1475919"/>
                <a:ext cx="115189" cy="113963"/>
              </a:xfrm>
              <a:custGeom>
                <a:avLst/>
                <a:gdLst>
                  <a:gd name="T0" fmla="*/ 25 w 26"/>
                  <a:gd name="T1" fmla="*/ 10 h 26"/>
                  <a:gd name="T2" fmla="*/ 20 w 26"/>
                  <a:gd name="T3" fmla="*/ 12 h 26"/>
                  <a:gd name="T4" fmla="*/ 18 w 26"/>
                  <a:gd name="T5" fmla="*/ 12 h 26"/>
                  <a:gd name="T6" fmla="*/ 17 w 26"/>
                  <a:gd name="T7" fmla="*/ 10 h 26"/>
                  <a:gd name="T8" fmla="*/ 18 w 26"/>
                  <a:gd name="T9" fmla="*/ 8 h 26"/>
                  <a:gd name="T10" fmla="*/ 24 w 26"/>
                  <a:gd name="T11" fmla="*/ 6 h 26"/>
                  <a:gd name="T12" fmla="*/ 21 w 26"/>
                  <a:gd name="T13" fmla="*/ 3 h 26"/>
                  <a:gd name="T14" fmla="*/ 18 w 26"/>
                  <a:gd name="T15" fmla="*/ 2 h 26"/>
                  <a:gd name="T16" fmla="*/ 17 w 26"/>
                  <a:gd name="T17" fmla="*/ 6 h 26"/>
                  <a:gd name="T18" fmla="*/ 15 w 26"/>
                  <a:gd name="T19" fmla="*/ 10 h 26"/>
                  <a:gd name="T20" fmla="*/ 15 w 26"/>
                  <a:gd name="T21" fmla="*/ 6 h 26"/>
                  <a:gd name="T22" fmla="*/ 13 w 26"/>
                  <a:gd name="T23" fmla="*/ 5 h 26"/>
                  <a:gd name="T24" fmla="*/ 13 w 26"/>
                  <a:gd name="T25" fmla="*/ 3 h 26"/>
                  <a:gd name="T26" fmla="*/ 12 w 26"/>
                  <a:gd name="T27" fmla="*/ 3 h 26"/>
                  <a:gd name="T28" fmla="*/ 12 w 26"/>
                  <a:gd name="T29" fmla="*/ 5 h 26"/>
                  <a:gd name="T30" fmla="*/ 10 w 26"/>
                  <a:gd name="T31" fmla="*/ 6 h 26"/>
                  <a:gd name="T32" fmla="*/ 10 w 26"/>
                  <a:gd name="T33" fmla="*/ 10 h 26"/>
                  <a:gd name="T34" fmla="*/ 8 w 26"/>
                  <a:gd name="T35" fmla="*/ 6 h 26"/>
                  <a:gd name="T36" fmla="*/ 7 w 26"/>
                  <a:gd name="T37" fmla="*/ 2 h 26"/>
                  <a:gd name="T38" fmla="*/ 4 w 26"/>
                  <a:gd name="T39" fmla="*/ 3 h 26"/>
                  <a:gd name="T40" fmla="*/ 2 w 26"/>
                  <a:gd name="T41" fmla="*/ 6 h 26"/>
                  <a:gd name="T42" fmla="*/ 7 w 26"/>
                  <a:gd name="T43" fmla="*/ 8 h 26"/>
                  <a:gd name="T44" fmla="*/ 8 w 26"/>
                  <a:gd name="T45" fmla="*/ 10 h 26"/>
                  <a:gd name="T46" fmla="*/ 7 w 26"/>
                  <a:gd name="T47" fmla="*/ 12 h 26"/>
                  <a:gd name="T48" fmla="*/ 5 w 26"/>
                  <a:gd name="T49" fmla="*/ 12 h 26"/>
                  <a:gd name="T50" fmla="*/ 0 w 26"/>
                  <a:gd name="T51" fmla="*/ 10 h 26"/>
                  <a:gd name="T52" fmla="*/ 0 w 26"/>
                  <a:gd name="T53" fmla="*/ 14 h 26"/>
                  <a:gd name="T54" fmla="*/ 1 w 26"/>
                  <a:gd name="T55" fmla="*/ 17 h 26"/>
                  <a:gd name="T56" fmla="*/ 4 w 26"/>
                  <a:gd name="T57" fmla="*/ 15 h 26"/>
                  <a:gd name="T58" fmla="*/ 9 w 26"/>
                  <a:gd name="T59" fmla="*/ 14 h 26"/>
                  <a:gd name="T60" fmla="*/ 6 w 26"/>
                  <a:gd name="T61" fmla="*/ 16 h 26"/>
                  <a:gd name="T62" fmla="*/ 6 w 26"/>
                  <a:gd name="T63" fmla="*/ 18 h 26"/>
                  <a:gd name="T64" fmla="*/ 5 w 26"/>
                  <a:gd name="T65" fmla="*/ 20 h 26"/>
                  <a:gd name="T66" fmla="*/ 6 w 26"/>
                  <a:gd name="T67" fmla="*/ 21 h 26"/>
                  <a:gd name="T68" fmla="*/ 7 w 26"/>
                  <a:gd name="T69" fmla="*/ 19 h 26"/>
                  <a:gd name="T70" fmla="*/ 9 w 26"/>
                  <a:gd name="T71" fmla="*/ 20 h 26"/>
                  <a:gd name="T72" fmla="*/ 12 w 26"/>
                  <a:gd name="T73" fmla="*/ 17 h 26"/>
                  <a:gd name="T74" fmla="*/ 11 w 26"/>
                  <a:gd name="T75" fmla="*/ 21 h 26"/>
                  <a:gd name="T76" fmla="*/ 9 w 26"/>
                  <a:gd name="T77" fmla="*/ 25 h 26"/>
                  <a:gd name="T78" fmla="*/ 12 w 26"/>
                  <a:gd name="T79" fmla="*/ 26 h 26"/>
                  <a:gd name="T80" fmla="*/ 16 w 26"/>
                  <a:gd name="T81" fmla="*/ 26 h 26"/>
                  <a:gd name="T82" fmla="*/ 13 w 26"/>
                  <a:gd name="T83" fmla="*/ 20 h 26"/>
                  <a:gd name="T84" fmla="*/ 13 w 26"/>
                  <a:gd name="T85" fmla="*/ 18 h 26"/>
                  <a:gd name="T86" fmla="*/ 16 w 26"/>
                  <a:gd name="T87" fmla="*/ 17 h 26"/>
                  <a:gd name="T88" fmla="*/ 17 w 26"/>
                  <a:gd name="T89" fmla="*/ 19 h 26"/>
                  <a:gd name="T90" fmla="*/ 19 w 26"/>
                  <a:gd name="T91" fmla="*/ 24 h 26"/>
                  <a:gd name="T92" fmla="*/ 22 w 26"/>
                  <a:gd name="T93" fmla="*/ 22 h 26"/>
                  <a:gd name="T94" fmla="*/ 24 w 26"/>
                  <a:gd name="T95" fmla="*/ 18 h 26"/>
                  <a:gd name="T96" fmla="*/ 19 w 26"/>
                  <a:gd name="T97" fmla="*/ 18 h 26"/>
                  <a:gd name="T98" fmla="*/ 16 w 26"/>
                  <a:gd name="T99" fmla="*/ 15 h 26"/>
                  <a:gd name="T100" fmla="*/ 20 w 26"/>
                  <a:gd name="T101" fmla="*/ 16 h 26"/>
                  <a:gd name="T102" fmla="*/ 21 w 26"/>
                  <a:gd name="T103" fmla="*/ 14 h 26"/>
                  <a:gd name="T104" fmla="*/ 23 w 26"/>
                  <a:gd name="T105" fmla="*/ 14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6" h="26">
                    <a:moveTo>
                      <a:pt x="26" y="12"/>
                    </a:moveTo>
                    <a:cubicBezTo>
                      <a:pt x="23" y="12"/>
                      <a:pt x="23" y="12"/>
                      <a:pt x="23" y="12"/>
                    </a:cubicBezTo>
                    <a:cubicBezTo>
                      <a:pt x="25" y="10"/>
                      <a:pt x="25" y="10"/>
                      <a:pt x="25" y="10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1" y="12"/>
                      <a:pt x="21" y="12"/>
                      <a:pt x="21" y="12"/>
                    </a:cubicBezTo>
                    <a:cubicBezTo>
                      <a:pt x="20" y="12"/>
                      <a:pt x="20" y="12"/>
                      <a:pt x="20" y="12"/>
                    </a:cubicBezTo>
                    <a:cubicBezTo>
                      <a:pt x="21" y="12"/>
                      <a:pt x="21" y="12"/>
                      <a:pt x="21" y="12"/>
                    </a:cubicBezTo>
                    <a:cubicBezTo>
                      <a:pt x="20" y="11"/>
                      <a:pt x="20" y="11"/>
                      <a:pt x="20" y="11"/>
                    </a:cubicBezTo>
                    <a:cubicBezTo>
                      <a:pt x="18" y="12"/>
                      <a:pt x="18" y="12"/>
                      <a:pt x="18" y="12"/>
                    </a:cubicBezTo>
                    <a:cubicBezTo>
                      <a:pt x="17" y="12"/>
                      <a:pt x="17" y="12"/>
                      <a:pt x="17" y="12"/>
                    </a:cubicBezTo>
                    <a:cubicBezTo>
                      <a:pt x="16" y="12"/>
                      <a:pt x="16" y="11"/>
                      <a:pt x="16" y="11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9" y="10"/>
                      <a:pt x="19" y="10"/>
                      <a:pt x="19" y="10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24" y="8"/>
                      <a:pt x="24" y="8"/>
                      <a:pt x="24" y="8"/>
                    </a:cubicBezTo>
                    <a:cubicBezTo>
                      <a:pt x="24" y="6"/>
                      <a:pt x="24" y="6"/>
                      <a:pt x="24" y="6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21" y="3"/>
                      <a:pt x="21" y="3"/>
                      <a:pt x="21" y="3"/>
                    </a:cubicBezTo>
                    <a:cubicBezTo>
                      <a:pt x="19" y="5"/>
                      <a:pt x="19" y="5"/>
                      <a:pt x="19" y="5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8" y="2"/>
                      <a:pt x="18" y="2"/>
                      <a:pt x="18" y="2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5" y="10"/>
                      <a:pt x="15" y="10"/>
                      <a:pt x="15" y="10"/>
                    </a:cubicBezTo>
                    <a:cubicBezTo>
                      <a:pt x="14" y="10"/>
                      <a:pt x="14" y="9"/>
                      <a:pt x="13" y="9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7" y="2"/>
                      <a:pt x="17" y="2"/>
                      <a:pt x="17" y="2"/>
                    </a:cubicBezTo>
                    <a:cubicBezTo>
                      <a:pt x="16" y="1"/>
                      <a:pt x="16" y="1"/>
                      <a:pt x="16" y="1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2" y="6"/>
                      <a:pt x="12" y="6"/>
                      <a:pt x="12" y="6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12" y="8"/>
                      <a:pt x="12" y="8"/>
                      <a:pt x="12" y="8"/>
                    </a:cubicBezTo>
                    <a:cubicBezTo>
                      <a:pt x="12" y="9"/>
                      <a:pt x="12" y="9"/>
                      <a:pt x="12" y="9"/>
                    </a:cubicBezTo>
                    <a:cubicBezTo>
                      <a:pt x="11" y="9"/>
                      <a:pt x="11" y="10"/>
                      <a:pt x="10" y="10"/>
                    </a:cubicBezTo>
                    <a:cubicBezTo>
                      <a:pt x="9" y="9"/>
                      <a:pt x="9" y="9"/>
                      <a:pt x="9" y="9"/>
                    </a:cubicBezTo>
                    <a:cubicBezTo>
                      <a:pt x="9" y="6"/>
                      <a:pt x="9" y="6"/>
                      <a:pt x="9" y="6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8" y="10"/>
                      <a:pt x="8" y="10"/>
                      <a:pt x="8" y="10"/>
                    </a:cubicBezTo>
                    <a:cubicBezTo>
                      <a:pt x="9" y="11"/>
                      <a:pt x="9" y="11"/>
                      <a:pt x="9" y="11"/>
                    </a:cubicBezTo>
                    <a:cubicBezTo>
                      <a:pt x="9" y="11"/>
                      <a:pt x="9" y="12"/>
                      <a:pt x="9" y="12"/>
                    </a:cubicBezTo>
                    <a:cubicBezTo>
                      <a:pt x="7" y="12"/>
                      <a:pt x="7" y="12"/>
                      <a:pt x="7" y="12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4" y="14"/>
                      <a:pt x="4" y="14"/>
                      <a:pt x="4" y="14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4" y="15"/>
                      <a:pt x="4" y="15"/>
                      <a:pt x="4" y="15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9" y="14"/>
                      <a:pt x="9" y="15"/>
                      <a:pt x="9" y="15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6" y="16"/>
                      <a:pt x="6" y="16"/>
                      <a:pt x="6" y="16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7" y="18"/>
                      <a:pt x="7" y="18"/>
                      <a:pt x="7" y="18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2" y="20"/>
                      <a:pt x="2" y="20"/>
                      <a:pt x="2" y="20"/>
                    </a:cubicBezTo>
                    <a:cubicBezTo>
                      <a:pt x="5" y="20"/>
                      <a:pt x="5" y="20"/>
                      <a:pt x="5" y="20"/>
                    </a:cubicBezTo>
                    <a:cubicBezTo>
                      <a:pt x="3" y="22"/>
                      <a:pt x="3" y="22"/>
                      <a:pt x="3" y="22"/>
                    </a:cubicBezTo>
                    <a:cubicBezTo>
                      <a:pt x="4" y="23"/>
                      <a:pt x="4" y="23"/>
                      <a:pt x="4" y="23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6" y="24"/>
                      <a:pt x="6" y="24"/>
                      <a:pt x="6" y="24"/>
                    </a:cubicBezTo>
                    <a:cubicBezTo>
                      <a:pt x="7" y="24"/>
                      <a:pt x="7" y="24"/>
                      <a:pt x="7" y="24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8" y="19"/>
                      <a:pt x="8" y="19"/>
                      <a:pt x="8" y="19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9" y="20"/>
                      <a:pt x="9" y="20"/>
                      <a:pt x="9" y="20"/>
                    </a:cubicBezTo>
                    <a:cubicBezTo>
                      <a:pt x="9" y="17"/>
                      <a:pt x="9" y="17"/>
                      <a:pt x="9" y="17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11" y="17"/>
                      <a:pt x="11" y="17"/>
                      <a:pt x="12" y="17"/>
                    </a:cubicBezTo>
                    <a:cubicBezTo>
                      <a:pt x="12" y="18"/>
                      <a:pt x="12" y="18"/>
                      <a:pt x="12" y="18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2" y="20"/>
                      <a:pt x="12" y="20"/>
                      <a:pt x="12" y="20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9" y="25"/>
                      <a:pt x="9" y="25"/>
                      <a:pt x="9" y="25"/>
                    </a:cubicBezTo>
                    <a:cubicBezTo>
                      <a:pt x="10" y="26"/>
                      <a:pt x="10" y="26"/>
                      <a:pt x="10" y="26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3" y="23"/>
                      <a:pt x="13" y="23"/>
                      <a:pt x="13" y="23"/>
                    </a:cubicBezTo>
                    <a:cubicBezTo>
                      <a:pt x="16" y="26"/>
                      <a:pt x="16" y="26"/>
                      <a:pt x="16" y="26"/>
                    </a:cubicBezTo>
                    <a:cubicBezTo>
                      <a:pt x="17" y="25"/>
                      <a:pt x="17" y="25"/>
                      <a:pt x="17" y="25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4" y="21"/>
                      <a:pt x="14" y="21"/>
                      <a:pt x="14" y="21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3" y="18"/>
                      <a:pt x="13" y="18"/>
                      <a:pt x="13" y="18"/>
                    </a:cubicBezTo>
                    <a:cubicBezTo>
                      <a:pt x="13" y="17"/>
                      <a:pt x="13" y="17"/>
                      <a:pt x="13" y="17"/>
                    </a:cubicBezTo>
                    <a:cubicBezTo>
                      <a:pt x="14" y="17"/>
                      <a:pt x="14" y="17"/>
                      <a:pt x="15" y="16"/>
                    </a:cubicBezTo>
                    <a:cubicBezTo>
                      <a:pt x="16" y="17"/>
                      <a:pt x="16" y="17"/>
                      <a:pt x="16" y="17"/>
                    </a:cubicBezTo>
                    <a:cubicBezTo>
                      <a:pt x="16" y="20"/>
                      <a:pt x="16" y="20"/>
                      <a:pt x="16" y="20"/>
                    </a:cubicBezTo>
                    <a:cubicBezTo>
                      <a:pt x="17" y="20"/>
                      <a:pt x="17" y="20"/>
                      <a:pt x="17" y="20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24" y="20"/>
                      <a:pt x="24" y="20"/>
                      <a:pt x="24" y="20"/>
                    </a:cubicBezTo>
                    <a:cubicBezTo>
                      <a:pt x="24" y="18"/>
                      <a:pt x="24" y="18"/>
                      <a:pt x="24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6"/>
                      <a:pt x="19" y="16"/>
                      <a:pt x="19" y="16"/>
                    </a:cubicBezTo>
                    <a:cubicBezTo>
                      <a:pt x="17" y="16"/>
                      <a:pt x="17" y="16"/>
                      <a:pt x="17" y="16"/>
                    </a:cubicBezTo>
                    <a:cubicBezTo>
                      <a:pt x="16" y="15"/>
                      <a:pt x="16" y="15"/>
                      <a:pt x="16" y="15"/>
                    </a:cubicBezTo>
                    <a:cubicBezTo>
                      <a:pt x="16" y="15"/>
                      <a:pt x="16" y="14"/>
                      <a:pt x="17" y="14"/>
                    </a:cubicBezTo>
                    <a:cubicBezTo>
                      <a:pt x="18" y="14"/>
                      <a:pt x="18" y="14"/>
                      <a:pt x="18" y="14"/>
                    </a:cubicBezTo>
                    <a:cubicBezTo>
                      <a:pt x="20" y="16"/>
                      <a:pt x="20" y="16"/>
                      <a:pt x="20" y="16"/>
                    </a:cubicBezTo>
                    <a:cubicBezTo>
                      <a:pt x="21" y="15"/>
                      <a:pt x="21" y="15"/>
                      <a:pt x="21" y="15"/>
                    </a:cubicBezTo>
                    <a:cubicBezTo>
                      <a:pt x="20" y="14"/>
                      <a:pt x="20" y="14"/>
                      <a:pt x="20" y="14"/>
                    </a:cubicBezTo>
                    <a:cubicBezTo>
                      <a:pt x="21" y="14"/>
                      <a:pt x="21" y="14"/>
                      <a:pt x="21" y="14"/>
                    </a:cubicBezTo>
                    <a:cubicBezTo>
                      <a:pt x="24" y="17"/>
                      <a:pt x="24" y="17"/>
                      <a:pt x="24" y="17"/>
                    </a:cubicBezTo>
                    <a:cubicBezTo>
                      <a:pt x="25" y="16"/>
                      <a:pt x="25" y="16"/>
                      <a:pt x="25" y="16"/>
                    </a:cubicBezTo>
                    <a:cubicBezTo>
                      <a:pt x="23" y="14"/>
                      <a:pt x="23" y="14"/>
                      <a:pt x="23" y="14"/>
                    </a:cubicBezTo>
                    <a:cubicBezTo>
                      <a:pt x="26" y="14"/>
                      <a:pt x="26" y="14"/>
                      <a:pt x="26" y="14"/>
                    </a:cubicBezTo>
                    <a:lnTo>
                      <a:pt x="26" y="1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144" name="Freeform 667"/>
              <p:cNvSpPr>
                <a:spLocks noEditPoints="1"/>
              </p:cNvSpPr>
              <p:nvPr/>
            </p:nvSpPr>
            <p:spPr bwMode="auto">
              <a:xfrm>
                <a:off x="4764072" y="3984339"/>
                <a:ext cx="278169" cy="136021"/>
              </a:xfrm>
              <a:custGeom>
                <a:avLst/>
                <a:gdLst>
                  <a:gd name="T0" fmla="*/ 54 w 63"/>
                  <a:gd name="T1" fmla="*/ 22 h 31"/>
                  <a:gd name="T2" fmla="*/ 63 w 63"/>
                  <a:gd name="T3" fmla="*/ 11 h 31"/>
                  <a:gd name="T4" fmla="*/ 54 w 63"/>
                  <a:gd name="T5" fmla="*/ 0 h 31"/>
                  <a:gd name="T6" fmla="*/ 54 w 63"/>
                  <a:gd name="T7" fmla="*/ 5 h 31"/>
                  <a:gd name="T8" fmla="*/ 58 w 63"/>
                  <a:gd name="T9" fmla="*/ 11 h 31"/>
                  <a:gd name="T10" fmla="*/ 54 w 63"/>
                  <a:gd name="T11" fmla="*/ 17 h 31"/>
                  <a:gd name="T12" fmla="*/ 54 w 63"/>
                  <a:gd name="T13" fmla="*/ 22 h 31"/>
                  <a:gd name="T14" fmla="*/ 26 w 63"/>
                  <a:gd name="T15" fmla="*/ 31 h 31"/>
                  <a:gd name="T16" fmla="*/ 47 w 63"/>
                  <a:gd name="T17" fmla="*/ 21 h 31"/>
                  <a:gd name="T18" fmla="*/ 52 w 63"/>
                  <a:gd name="T19" fmla="*/ 22 h 31"/>
                  <a:gd name="T20" fmla="*/ 54 w 63"/>
                  <a:gd name="T21" fmla="*/ 22 h 31"/>
                  <a:gd name="T22" fmla="*/ 54 w 63"/>
                  <a:gd name="T23" fmla="*/ 17 h 31"/>
                  <a:gd name="T24" fmla="*/ 52 w 63"/>
                  <a:gd name="T25" fmla="*/ 17 h 31"/>
                  <a:gd name="T26" fmla="*/ 50 w 63"/>
                  <a:gd name="T27" fmla="*/ 17 h 31"/>
                  <a:gd name="T28" fmla="*/ 53 w 63"/>
                  <a:gd name="T29" fmla="*/ 5 h 31"/>
                  <a:gd name="T30" fmla="*/ 53 w 63"/>
                  <a:gd name="T31" fmla="*/ 5 h 31"/>
                  <a:gd name="T32" fmla="*/ 53 w 63"/>
                  <a:gd name="T33" fmla="*/ 5 h 31"/>
                  <a:gd name="T34" fmla="*/ 54 w 63"/>
                  <a:gd name="T35" fmla="*/ 5 h 31"/>
                  <a:gd name="T36" fmla="*/ 54 w 63"/>
                  <a:gd name="T37" fmla="*/ 0 h 31"/>
                  <a:gd name="T38" fmla="*/ 52 w 63"/>
                  <a:gd name="T39" fmla="*/ 0 h 31"/>
                  <a:gd name="T40" fmla="*/ 52 w 63"/>
                  <a:gd name="T41" fmla="*/ 0 h 31"/>
                  <a:gd name="T42" fmla="*/ 0 w 63"/>
                  <a:gd name="T43" fmla="*/ 0 h 31"/>
                  <a:gd name="T44" fmla="*/ 0 w 63"/>
                  <a:gd name="T45" fmla="*/ 5 h 31"/>
                  <a:gd name="T46" fmla="*/ 26 w 63"/>
                  <a:gd name="T47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63" h="31">
                    <a:moveTo>
                      <a:pt x="54" y="22"/>
                    </a:moveTo>
                    <a:cubicBezTo>
                      <a:pt x="59" y="21"/>
                      <a:pt x="63" y="16"/>
                      <a:pt x="63" y="11"/>
                    </a:cubicBezTo>
                    <a:cubicBezTo>
                      <a:pt x="63" y="5"/>
                      <a:pt x="59" y="1"/>
                      <a:pt x="54" y="0"/>
                    </a:cubicBezTo>
                    <a:cubicBezTo>
                      <a:pt x="54" y="5"/>
                      <a:pt x="54" y="5"/>
                      <a:pt x="54" y="5"/>
                    </a:cubicBezTo>
                    <a:cubicBezTo>
                      <a:pt x="56" y="6"/>
                      <a:pt x="58" y="8"/>
                      <a:pt x="58" y="11"/>
                    </a:cubicBezTo>
                    <a:cubicBezTo>
                      <a:pt x="58" y="14"/>
                      <a:pt x="56" y="16"/>
                      <a:pt x="54" y="17"/>
                    </a:cubicBezTo>
                    <a:lnTo>
                      <a:pt x="54" y="22"/>
                    </a:lnTo>
                    <a:close/>
                    <a:moveTo>
                      <a:pt x="26" y="31"/>
                    </a:moveTo>
                    <a:cubicBezTo>
                      <a:pt x="35" y="31"/>
                      <a:pt x="42" y="27"/>
                      <a:pt x="47" y="21"/>
                    </a:cubicBezTo>
                    <a:cubicBezTo>
                      <a:pt x="49" y="22"/>
                      <a:pt x="50" y="22"/>
                      <a:pt x="52" y="22"/>
                    </a:cubicBezTo>
                    <a:cubicBezTo>
                      <a:pt x="53" y="22"/>
                      <a:pt x="53" y="22"/>
                      <a:pt x="54" y="22"/>
                    </a:cubicBezTo>
                    <a:cubicBezTo>
                      <a:pt x="54" y="17"/>
                      <a:pt x="54" y="17"/>
                      <a:pt x="54" y="17"/>
                    </a:cubicBezTo>
                    <a:cubicBezTo>
                      <a:pt x="53" y="17"/>
                      <a:pt x="53" y="17"/>
                      <a:pt x="52" y="17"/>
                    </a:cubicBezTo>
                    <a:cubicBezTo>
                      <a:pt x="51" y="17"/>
                      <a:pt x="50" y="17"/>
                      <a:pt x="50" y="17"/>
                    </a:cubicBezTo>
                    <a:cubicBezTo>
                      <a:pt x="52" y="13"/>
                      <a:pt x="53" y="9"/>
                      <a:pt x="53" y="5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53" y="5"/>
                      <a:pt x="54" y="5"/>
                      <a:pt x="54" y="5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54" y="0"/>
                      <a:pt x="53" y="0"/>
                      <a:pt x="52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3"/>
                      <a:pt x="0" y="5"/>
                    </a:cubicBezTo>
                    <a:cubicBezTo>
                      <a:pt x="0" y="19"/>
                      <a:pt x="12" y="31"/>
                      <a:pt x="26" y="3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145" name="Rectangle 668"/>
              <p:cNvSpPr>
                <a:spLocks noChangeArrowheads="1"/>
              </p:cNvSpPr>
              <p:nvPr/>
            </p:nvSpPr>
            <p:spPr bwMode="auto">
              <a:xfrm>
                <a:off x="4764072" y="4133840"/>
                <a:ext cx="251210" cy="2205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146" name="Freeform 669"/>
              <p:cNvSpPr>
                <a:spLocks/>
              </p:cNvSpPr>
              <p:nvPr/>
            </p:nvSpPr>
            <p:spPr bwMode="auto">
              <a:xfrm>
                <a:off x="4821666" y="3921843"/>
                <a:ext cx="44115" cy="52693"/>
              </a:xfrm>
              <a:custGeom>
                <a:avLst/>
                <a:gdLst>
                  <a:gd name="T0" fmla="*/ 3 w 10"/>
                  <a:gd name="T1" fmla="*/ 6 h 12"/>
                  <a:gd name="T2" fmla="*/ 5 w 10"/>
                  <a:gd name="T3" fmla="*/ 11 h 12"/>
                  <a:gd name="T4" fmla="*/ 9 w 10"/>
                  <a:gd name="T5" fmla="*/ 2 h 12"/>
                  <a:gd name="T6" fmla="*/ 9 w 10"/>
                  <a:gd name="T7" fmla="*/ 0 h 12"/>
                  <a:gd name="T8" fmla="*/ 3 w 10"/>
                  <a:gd name="T9" fmla="*/ 1 h 12"/>
                  <a:gd name="T10" fmla="*/ 3 w 10"/>
                  <a:gd name="T11" fmla="*/ 6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" h="12">
                    <a:moveTo>
                      <a:pt x="3" y="6"/>
                    </a:moveTo>
                    <a:cubicBezTo>
                      <a:pt x="0" y="7"/>
                      <a:pt x="2" y="12"/>
                      <a:pt x="5" y="11"/>
                    </a:cubicBezTo>
                    <a:cubicBezTo>
                      <a:pt x="9" y="9"/>
                      <a:pt x="10" y="5"/>
                      <a:pt x="9" y="2"/>
                    </a:cubicBezTo>
                    <a:cubicBezTo>
                      <a:pt x="9" y="1"/>
                      <a:pt x="9" y="1"/>
                      <a:pt x="9" y="0"/>
                    </a:cubicBezTo>
                    <a:cubicBezTo>
                      <a:pt x="7" y="1"/>
                      <a:pt x="5" y="1"/>
                      <a:pt x="3" y="1"/>
                    </a:cubicBezTo>
                    <a:cubicBezTo>
                      <a:pt x="4" y="3"/>
                      <a:pt x="5" y="5"/>
                      <a:pt x="3" y="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147" name="Freeform 670"/>
              <p:cNvSpPr>
                <a:spLocks/>
              </p:cNvSpPr>
              <p:nvPr/>
            </p:nvSpPr>
            <p:spPr bwMode="auto">
              <a:xfrm>
                <a:off x="4887839" y="3908364"/>
                <a:ext cx="44115" cy="66172"/>
              </a:xfrm>
              <a:custGeom>
                <a:avLst/>
                <a:gdLst>
                  <a:gd name="T0" fmla="*/ 3 w 10"/>
                  <a:gd name="T1" fmla="*/ 9 h 15"/>
                  <a:gd name="T2" fmla="*/ 5 w 10"/>
                  <a:gd name="T3" fmla="*/ 14 h 15"/>
                  <a:gd name="T4" fmla="*/ 9 w 10"/>
                  <a:gd name="T5" fmla="*/ 5 h 15"/>
                  <a:gd name="T6" fmla="*/ 7 w 10"/>
                  <a:gd name="T7" fmla="*/ 0 h 15"/>
                  <a:gd name="T8" fmla="*/ 2 w 10"/>
                  <a:gd name="T9" fmla="*/ 1 h 15"/>
                  <a:gd name="T10" fmla="*/ 3 w 10"/>
                  <a:gd name="T11" fmla="*/ 9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" h="15">
                    <a:moveTo>
                      <a:pt x="3" y="9"/>
                    </a:moveTo>
                    <a:cubicBezTo>
                      <a:pt x="0" y="10"/>
                      <a:pt x="2" y="15"/>
                      <a:pt x="5" y="14"/>
                    </a:cubicBezTo>
                    <a:cubicBezTo>
                      <a:pt x="9" y="12"/>
                      <a:pt x="10" y="8"/>
                      <a:pt x="9" y="5"/>
                    </a:cubicBezTo>
                    <a:cubicBezTo>
                      <a:pt x="9" y="3"/>
                      <a:pt x="8" y="2"/>
                      <a:pt x="7" y="0"/>
                    </a:cubicBezTo>
                    <a:cubicBezTo>
                      <a:pt x="5" y="1"/>
                      <a:pt x="3" y="1"/>
                      <a:pt x="2" y="1"/>
                    </a:cubicBezTo>
                    <a:cubicBezTo>
                      <a:pt x="3" y="4"/>
                      <a:pt x="5" y="8"/>
                      <a:pt x="3" y="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148" name="Freeform 672"/>
              <p:cNvSpPr>
                <a:spLocks/>
              </p:cNvSpPr>
              <p:nvPr/>
            </p:nvSpPr>
            <p:spPr bwMode="auto">
              <a:xfrm>
                <a:off x="5775037" y="3467215"/>
                <a:ext cx="75976" cy="35537"/>
              </a:xfrm>
              <a:custGeom>
                <a:avLst/>
                <a:gdLst>
                  <a:gd name="T0" fmla="*/ 0 w 62"/>
                  <a:gd name="T1" fmla="*/ 18 h 29"/>
                  <a:gd name="T2" fmla="*/ 22 w 62"/>
                  <a:gd name="T3" fmla="*/ 29 h 29"/>
                  <a:gd name="T4" fmla="*/ 62 w 62"/>
                  <a:gd name="T5" fmla="*/ 29 h 29"/>
                  <a:gd name="T6" fmla="*/ 7 w 62"/>
                  <a:gd name="T7" fmla="*/ 0 h 29"/>
                  <a:gd name="T8" fmla="*/ 0 w 62"/>
                  <a:gd name="T9" fmla="*/ 18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" h="29">
                    <a:moveTo>
                      <a:pt x="0" y="18"/>
                    </a:moveTo>
                    <a:lnTo>
                      <a:pt x="22" y="29"/>
                    </a:lnTo>
                    <a:lnTo>
                      <a:pt x="62" y="29"/>
                    </a:lnTo>
                    <a:lnTo>
                      <a:pt x="7" y="0"/>
                    </a:lnTo>
                    <a:lnTo>
                      <a:pt x="0" y="1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149" name="Freeform 673"/>
              <p:cNvSpPr>
                <a:spLocks noEditPoints="1"/>
              </p:cNvSpPr>
              <p:nvPr/>
            </p:nvSpPr>
            <p:spPr bwMode="auto">
              <a:xfrm>
                <a:off x="5775037" y="3506428"/>
                <a:ext cx="186263" cy="93131"/>
              </a:xfrm>
              <a:custGeom>
                <a:avLst/>
                <a:gdLst>
                  <a:gd name="T0" fmla="*/ 62 w 152"/>
                  <a:gd name="T1" fmla="*/ 76 h 76"/>
                  <a:gd name="T2" fmla="*/ 123 w 152"/>
                  <a:gd name="T3" fmla="*/ 76 h 76"/>
                  <a:gd name="T4" fmla="*/ 123 w 152"/>
                  <a:gd name="T5" fmla="*/ 62 h 76"/>
                  <a:gd name="T6" fmla="*/ 152 w 152"/>
                  <a:gd name="T7" fmla="*/ 62 h 76"/>
                  <a:gd name="T8" fmla="*/ 152 w 152"/>
                  <a:gd name="T9" fmla="*/ 15 h 76"/>
                  <a:gd name="T10" fmla="*/ 123 w 152"/>
                  <a:gd name="T11" fmla="*/ 15 h 76"/>
                  <a:gd name="T12" fmla="*/ 123 w 152"/>
                  <a:gd name="T13" fmla="*/ 0 h 76"/>
                  <a:gd name="T14" fmla="*/ 69 w 152"/>
                  <a:gd name="T15" fmla="*/ 0 h 76"/>
                  <a:gd name="T16" fmla="*/ 62 w 152"/>
                  <a:gd name="T17" fmla="*/ 0 h 76"/>
                  <a:gd name="T18" fmla="*/ 62 w 152"/>
                  <a:gd name="T19" fmla="*/ 29 h 76"/>
                  <a:gd name="T20" fmla="*/ 90 w 152"/>
                  <a:gd name="T21" fmla="*/ 29 h 76"/>
                  <a:gd name="T22" fmla="*/ 90 w 152"/>
                  <a:gd name="T23" fmla="*/ 47 h 76"/>
                  <a:gd name="T24" fmla="*/ 62 w 152"/>
                  <a:gd name="T25" fmla="*/ 47 h 76"/>
                  <a:gd name="T26" fmla="*/ 62 w 152"/>
                  <a:gd name="T27" fmla="*/ 76 h 76"/>
                  <a:gd name="T28" fmla="*/ 0 w 152"/>
                  <a:gd name="T29" fmla="*/ 76 h 76"/>
                  <a:gd name="T30" fmla="*/ 62 w 152"/>
                  <a:gd name="T31" fmla="*/ 76 h 76"/>
                  <a:gd name="T32" fmla="*/ 62 w 152"/>
                  <a:gd name="T33" fmla="*/ 47 h 76"/>
                  <a:gd name="T34" fmla="*/ 29 w 152"/>
                  <a:gd name="T35" fmla="*/ 47 h 76"/>
                  <a:gd name="T36" fmla="*/ 29 w 152"/>
                  <a:gd name="T37" fmla="*/ 29 h 76"/>
                  <a:gd name="T38" fmla="*/ 29 w 152"/>
                  <a:gd name="T39" fmla="*/ 29 h 76"/>
                  <a:gd name="T40" fmla="*/ 62 w 152"/>
                  <a:gd name="T41" fmla="*/ 29 h 76"/>
                  <a:gd name="T42" fmla="*/ 62 w 152"/>
                  <a:gd name="T43" fmla="*/ 0 h 76"/>
                  <a:gd name="T44" fmla="*/ 33 w 152"/>
                  <a:gd name="T45" fmla="*/ 0 h 76"/>
                  <a:gd name="T46" fmla="*/ 0 w 152"/>
                  <a:gd name="T47" fmla="*/ 0 h 76"/>
                  <a:gd name="T48" fmla="*/ 0 w 152"/>
                  <a:gd name="T49" fmla="*/ 7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52" h="76">
                    <a:moveTo>
                      <a:pt x="62" y="76"/>
                    </a:moveTo>
                    <a:lnTo>
                      <a:pt x="123" y="76"/>
                    </a:lnTo>
                    <a:lnTo>
                      <a:pt x="123" y="62"/>
                    </a:lnTo>
                    <a:lnTo>
                      <a:pt x="152" y="62"/>
                    </a:lnTo>
                    <a:lnTo>
                      <a:pt x="152" y="15"/>
                    </a:lnTo>
                    <a:lnTo>
                      <a:pt x="123" y="15"/>
                    </a:lnTo>
                    <a:lnTo>
                      <a:pt x="123" y="0"/>
                    </a:lnTo>
                    <a:lnTo>
                      <a:pt x="69" y="0"/>
                    </a:lnTo>
                    <a:lnTo>
                      <a:pt x="62" y="0"/>
                    </a:lnTo>
                    <a:lnTo>
                      <a:pt x="62" y="29"/>
                    </a:lnTo>
                    <a:lnTo>
                      <a:pt x="90" y="29"/>
                    </a:lnTo>
                    <a:lnTo>
                      <a:pt x="90" y="47"/>
                    </a:lnTo>
                    <a:lnTo>
                      <a:pt x="62" y="47"/>
                    </a:lnTo>
                    <a:lnTo>
                      <a:pt x="62" y="76"/>
                    </a:lnTo>
                    <a:close/>
                    <a:moveTo>
                      <a:pt x="0" y="76"/>
                    </a:moveTo>
                    <a:lnTo>
                      <a:pt x="62" y="76"/>
                    </a:lnTo>
                    <a:lnTo>
                      <a:pt x="62" y="47"/>
                    </a:lnTo>
                    <a:lnTo>
                      <a:pt x="29" y="47"/>
                    </a:lnTo>
                    <a:lnTo>
                      <a:pt x="29" y="29"/>
                    </a:lnTo>
                    <a:lnTo>
                      <a:pt x="29" y="29"/>
                    </a:lnTo>
                    <a:lnTo>
                      <a:pt x="62" y="29"/>
                    </a:lnTo>
                    <a:lnTo>
                      <a:pt x="62" y="0"/>
                    </a:lnTo>
                    <a:lnTo>
                      <a:pt x="33" y="0"/>
                    </a:lnTo>
                    <a:lnTo>
                      <a:pt x="0" y="0"/>
                    </a:lnTo>
                    <a:lnTo>
                      <a:pt x="0" y="7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150" name="Freeform 674"/>
              <p:cNvSpPr>
                <a:spLocks noEditPoints="1"/>
              </p:cNvSpPr>
              <p:nvPr/>
            </p:nvSpPr>
            <p:spPr bwMode="auto">
              <a:xfrm>
                <a:off x="5064298" y="1038447"/>
                <a:ext cx="115189" cy="118865"/>
              </a:xfrm>
              <a:custGeom>
                <a:avLst/>
                <a:gdLst>
                  <a:gd name="T0" fmla="*/ 23 w 26"/>
                  <a:gd name="T1" fmla="*/ 19 h 27"/>
                  <a:gd name="T2" fmla="*/ 25 w 26"/>
                  <a:gd name="T3" fmla="*/ 20 h 27"/>
                  <a:gd name="T4" fmla="*/ 22 w 26"/>
                  <a:gd name="T5" fmla="*/ 24 h 27"/>
                  <a:gd name="T6" fmla="*/ 20 w 26"/>
                  <a:gd name="T7" fmla="*/ 22 h 27"/>
                  <a:gd name="T8" fmla="*/ 17 w 26"/>
                  <a:gd name="T9" fmla="*/ 24 h 27"/>
                  <a:gd name="T10" fmla="*/ 17 w 26"/>
                  <a:gd name="T11" fmla="*/ 26 h 27"/>
                  <a:gd name="T12" fmla="*/ 13 w 26"/>
                  <a:gd name="T13" fmla="*/ 27 h 27"/>
                  <a:gd name="T14" fmla="*/ 13 w 26"/>
                  <a:gd name="T15" fmla="*/ 21 h 27"/>
                  <a:gd name="T16" fmla="*/ 19 w 26"/>
                  <a:gd name="T17" fmla="*/ 18 h 27"/>
                  <a:gd name="T18" fmla="*/ 18 w 26"/>
                  <a:gd name="T19" fmla="*/ 8 h 27"/>
                  <a:gd name="T20" fmla="*/ 18 w 26"/>
                  <a:gd name="T21" fmla="*/ 8 h 27"/>
                  <a:gd name="T22" fmla="*/ 15 w 26"/>
                  <a:gd name="T23" fmla="*/ 6 h 27"/>
                  <a:gd name="T24" fmla="*/ 13 w 26"/>
                  <a:gd name="T25" fmla="*/ 6 h 27"/>
                  <a:gd name="T26" fmla="*/ 13 w 26"/>
                  <a:gd name="T27" fmla="*/ 0 h 27"/>
                  <a:gd name="T28" fmla="*/ 14 w 26"/>
                  <a:gd name="T29" fmla="*/ 0 h 27"/>
                  <a:gd name="T30" fmla="*/ 15 w 26"/>
                  <a:gd name="T31" fmla="*/ 2 h 27"/>
                  <a:gd name="T32" fmla="*/ 18 w 26"/>
                  <a:gd name="T33" fmla="*/ 3 h 27"/>
                  <a:gd name="T34" fmla="*/ 20 w 26"/>
                  <a:gd name="T35" fmla="*/ 2 h 27"/>
                  <a:gd name="T36" fmla="*/ 23 w 26"/>
                  <a:gd name="T37" fmla="*/ 5 h 27"/>
                  <a:gd name="T38" fmla="*/ 22 w 26"/>
                  <a:gd name="T39" fmla="*/ 7 h 27"/>
                  <a:gd name="T40" fmla="*/ 24 w 26"/>
                  <a:gd name="T41" fmla="*/ 10 h 27"/>
                  <a:gd name="T42" fmla="*/ 26 w 26"/>
                  <a:gd name="T43" fmla="*/ 10 h 27"/>
                  <a:gd name="T44" fmla="*/ 26 w 26"/>
                  <a:gd name="T45" fmla="*/ 15 h 27"/>
                  <a:gd name="T46" fmla="*/ 24 w 26"/>
                  <a:gd name="T47" fmla="*/ 15 h 27"/>
                  <a:gd name="T48" fmla="*/ 23 w 26"/>
                  <a:gd name="T49" fmla="*/ 19 h 27"/>
                  <a:gd name="T50" fmla="*/ 13 w 26"/>
                  <a:gd name="T51" fmla="*/ 27 h 27"/>
                  <a:gd name="T52" fmla="*/ 12 w 26"/>
                  <a:gd name="T53" fmla="*/ 27 h 27"/>
                  <a:gd name="T54" fmla="*/ 12 w 26"/>
                  <a:gd name="T55" fmla="*/ 25 h 27"/>
                  <a:gd name="T56" fmla="*/ 8 w 26"/>
                  <a:gd name="T57" fmla="*/ 24 h 27"/>
                  <a:gd name="T58" fmla="*/ 7 w 26"/>
                  <a:gd name="T59" fmla="*/ 25 h 27"/>
                  <a:gd name="T60" fmla="*/ 3 w 26"/>
                  <a:gd name="T61" fmla="*/ 22 h 27"/>
                  <a:gd name="T62" fmla="*/ 4 w 26"/>
                  <a:gd name="T63" fmla="*/ 20 h 27"/>
                  <a:gd name="T64" fmla="*/ 2 w 26"/>
                  <a:gd name="T65" fmla="*/ 17 h 27"/>
                  <a:gd name="T66" fmla="*/ 0 w 26"/>
                  <a:gd name="T67" fmla="*/ 17 h 27"/>
                  <a:gd name="T68" fmla="*/ 0 w 26"/>
                  <a:gd name="T69" fmla="*/ 12 h 27"/>
                  <a:gd name="T70" fmla="*/ 2 w 26"/>
                  <a:gd name="T71" fmla="*/ 12 h 27"/>
                  <a:gd name="T72" fmla="*/ 3 w 26"/>
                  <a:gd name="T73" fmla="*/ 8 h 27"/>
                  <a:gd name="T74" fmla="*/ 2 w 26"/>
                  <a:gd name="T75" fmla="*/ 7 h 27"/>
                  <a:gd name="T76" fmla="*/ 5 w 26"/>
                  <a:gd name="T77" fmla="*/ 3 h 27"/>
                  <a:gd name="T78" fmla="*/ 6 w 26"/>
                  <a:gd name="T79" fmla="*/ 4 h 27"/>
                  <a:gd name="T80" fmla="*/ 10 w 26"/>
                  <a:gd name="T81" fmla="*/ 3 h 27"/>
                  <a:gd name="T82" fmla="*/ 10 w 26"/>
                  <a:gd name="T83" fmla="*/ 1 h 27"/>
                  <a:gd name="T84" fmla="*/ 13 w 26"/>
                  <a:gd name="T85" fmla="*/ 0 h 27"/>
                  <a:gd name="T86" fmla="*/ 13 w 26"/>
                  <a:gd name="T87" fmla="*/ 6 h 27"/>
                  <a:gd name="T88" fmla="*/ 7 w 26"/>
                  <a:gd name="T89" fmla="*/ 9 h 27"/>
                  <a:gd name="T90" fmla="*/ 8 w 26"/>
                  <a:gd name="T91" fmla="*/ 19 h 27"/>
                  <a:gd name="T92" fmla="*/ 11 w 26"/>
                  <a:gd name="T93" fmla="*/ 21 h 27"/>
                  <a:gd name="T94" fmla="*/ 13 w 26"/>
                  <a:gd name="T95" fmla="*/ 21 h 27"/>
                  <a:gd name="T96" fmla="*/ 13 w 26"/>
                  <a:gd name="T97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6" h="27">
                    <a:moveTo>
                      <a:pt x="23" y="19"/>
                    </a:moveTo>
                    <a:cubicBezTo>
                      <a:pt x="25" y="20"/>
                      <a:pt x="25" y="20"/>
                      <a:pt x="25" y="20"/>
                    </a:cubicBezTo>
                    <a:cubicBezTo>
                      <a:pt x="22" y="24"/>
                      <a:pt x="22" y="24"/>
                      <a:pt x="22" y="24"/>
                    </a:cubicBezTo>
                    <a:cubicBezTo>
                      <a:pt x="20" y="22"/>
                      <a:pt x="20" y="22"/>
                      <a:pt x="20" y="22"/>
                    </a:cubicBezTo>
                    <a:cubicBezTo>
                      <a:pt x="19" y="23"/>
                      <a:pt x="18" y="24"/>
                      <a:pt x="17" y="24"/>
                    </a:cubicBezTo>
                    <a:cubicBezTo>
                      <a:pt x="17" y="26"/>
                      <a:pt x="17" y="26"/>
                      <a:pt x="17" y="26"/>
                    </a:cubicBezTo>
                    <a:cubicBezTo>
                      <a:pt x="13" y="27"/>
                      <a:pt x="13" y="27"/>
                      <a:pt x="13" y="27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5" y="21"/>
                      <a:pt x="17" y="20"/>
                      <a:pt x="19" y="18"/>
                    </a:cubicBezTo>
                    <a:cubicBezTo>
                      <a:pt x="22" y="15"/>
                      <a:pt x="21" y="10"/>
                      <a:pt x="18" y="8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17" y="7"/>
                      <a:pt x="16" y="7"/>
                      <a:pt x="15" y="6"/>
                    </a:cubicBezTo>
                    <a:cubicBezTo>
                      <a:pt x="15" y="6"/>
                      <a:pt x="14" y="6"/>
                      <a:pt x="13" y="6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6" y="2"/>
                      <a:pt x="17" y="3"/>
                      <a:pt x="18" y="3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2" y="7"/>
                      <a:pt x="22" y="7"/>
                      <a:pt x="22" y="7"/>
                    </a:cubicBezTo>
                    <a:cubicBezTo>
                      <a:pt x="23" y="8"/>
                      <a:pt x="24" y="9"/>
                      <a:pt x="24" y="10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6" y="15"/>
                      <a:pt x="26" y="15"/>
                      <a:pt x="26" y="15"/>
                    </a:cubicBezTo>
                    <a:cubicBezTo>
                      <a:pt x="24" y="15"/>
                      <a:pt x="24" y="15"/>
                      <a:pt x="24" y="15"/>
                    </a:cubicBezTo>
                    <a:cubicBezTo>
                      <a:pt x="24" y="16"/>
                      <a:pt x="24" y="18"/>
                      <a:pt x="23" y="19"/>
                    </a:cubicBezTo>
                    <a:close/>
                    <a:moveTo>
                      <a:pt x="13" y="27"/>
                    </a:moveTo>
                    <a:cubicBezTo>
                      <a:pt x="12" y="27"/>
                      <a:pt x="12" y="27"/>
                      <a:pt x="12" y="27"/>
                    </a:cubicBezTo>
                    <a:cubicBezTo>
                      <a:pt x="12" y="25"/>
                      <a:pt x="12" y="25"/>
                      <a:pt x="12" y="25"/>
                    </a:cubicBezTo>
                    <a:cubicBezTo>
                      <a:pt x="10" y="25"/>
                      <a:pt x="9" y="24"/>
                      <a:pt x="8" y="24"/>
                    </a:cubicBezTo>
                    <a:cubicBezTo>
                      <a:pt x="7" y="25"/>
                      <a:pt x="7" y="25"/>
                      <a:pt x="7" y="25"/>
                    </a:cubicBezTo>
                    <a:cubicBezTo>
                      <a:pt x="3" y="22"/>
                      <a:pt x="3" y="22"/>
                      <a:pt x="3" y="22"/>
                    </a:cubicBezTo>
                    <a:cubicBezTo>
                      <a:pt x="4" y="20"/>
                      <a:pt x="4" y="20"/>
                      <a:pt x="4" y="20"/>
                    </a:cubicBezTo>
                    <a:cubicBezTo>
                      <a:pt x="3" y="19"/>
                      <a:pt x="3" y="18"/>
                      <a:pt x="2" y="17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1"/>
                      <a:pt x="2" y="9"/>
                      <a:pt x="3" y="8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7" y="4"/>
                      <a:pt x="8" y="3"/>
                      <a:pt x="10" y="3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1" y="6"/>
                      <a:pt x="9" y="7"/>
                      <a:pt x="7" y="9"/>
                    </a:cubicBezTo>
                    <a:cubicBezTo>
                      <a:pt x="5" y="12"/>
                      <a:pt x="5" y="17"/>
                      <a:pt x="8" y="19"/>
                    </a:cubicBezTo>
                    <a:cubicBezTo>
                      <a:pt x="9" y="20"/>
                      <a:pt x="10" y="20"/>
                      <a:pt x="11" y="21"/>
                    </a:cubicBezTo>
                    <a:cubicBezTo>
                      <a:pt x="12" y="21"/>
                      <a:pt x="12" y="21"/>
                      <a:pt x="13" y="21"/>
                    </a:cubicBezTo>
                    <a:lnTo>
                      <a:pt x="13" y="2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151" name="Freeform 676"/>
              <p:cNvSpPr>
                <a:spLocks/>
              </p:cNvSpPr>
              <p:nvPr/>
            </p:nvSpPr>
            <p:spPr bwMode="auto">
              <a:xfrm>
                <a:off x="5430696" y="1236964"/>
                <a:ext cx="137246" cy="101709"/>
              </a:xfrm>
              <a:custGeom>
                <a:avLst/>
                <a:gdLst>
                  <a:gd name="T0" fmla="*/ 16 w 31"/>
                  <a:gd name="T1" fmla="*/ 0 h 23"/>
                  <a:gd name="T2" fmla="*/ 0 w 31"/>
                  <a:gd name="T3" fmla="*/ 15 h 23"/>
                  <a:gd name="T4" fmla="*/ 2 w 31"/>
                  <a:gd name="T5" fmla="*/ 23 h 23"/>
                  <a:gd name="T6" fmla="*/ 2 w 31"/>
                  <a:gd name="T7" fmla="*/ 19 h 23"/>
                  <a:gd name="T8" fmla="*/ 3 w 31"/>
                  <a:gd name="T9" fmla="*/ 17 h 23"/>
                  <a:gd name="T10" fmla="*/ 3 w 31"/>
                  <a:gd name="T11" fmla="*/ 15 h 23"/>
                  <a:gd name="T12" fmla="*/ 16 w 31"/>
                  <a:gd name="T13" fmla="*/ 3 h 23"/>
                  <a:gd name="T14" fmla="*/ 28 w 31"/>
                  <a:gd name="T15" fmla="*/ 15 h 23"/>
                  <a:gd name="T16" fmla="*/ 28 w 31"/>
                  <a:gd name="T17" fmla="*/ 17 h 23"/>
                  <a:gd name="T18" fmla="*/ 29 w 31"/>
                  <a:gd name="T19" fmla="*/ 19 h 23"/>
                  <a:gd name="T20" fmla="*/ 29 w 31"/>
                  <a:gd name="T21" fmla="*/ 23 h 23"/>
                  <a:gd name="T22" fmla="*/ 31 w 31"/>
                  <a:gd name="T23" fmla="*/ 15 h 23"/>
                  <a:gd name="T24" fmla="*/ 16 w 31"/>
                  <a:gd name="T25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1" h="23">
                    <a:moveTo>
                      <a:pt x="16" y="0"/>
                    </a:moveTo>
                    <a:cubicBezTo>
                      <a:pt x="7" y="0"/>
                      <a:pt x="0" y="7"/>
                      <a:pt x="0" y="15"/>
                    </a:cubicBezTo>
                    <a:cubicBezTo>
                      <a:pt x="0" y="18"/>
                      <a:pt x="1" y="21"/>
                      <a:pt x="2" y="23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2" y="18"/>
                      <a:pt x="3" y="17"/>
                      <a:pt x="3" y="17"/>
                    </a:cubicBezTo>
                    <a:cubicBezTo>
                      <a:pt x="3" y="16"/>
                      <a:pt x="3" y="16"/>
                      <a:pt x="3" y="15"/>
                    </a:cubicBezTo>
                    <a:cubicBezTo>
                      <a:pt x="3" y="8"/>
                      <a:pt x="9" y="3"/>
                      <a:pt x="16" y="3"/>
                    </a:cubicBezTo>
                    <a:cubicBezTo>
                      <a:pt x="23" y="3"/>
                      <a:pt x="28" y="8"/>
                      <a:pt x="28" y="15"/>
                    </a:cubicBezTo>
                    <a:cubicBezTo>
                      <a:pt x="28" y="16"/>
                      <a:pt x="28" y="16"/>
                      <a:pt x="28" y="17"/>
                    </a:cubicBezTo>
                    <a:cubicBezTo>
                      <a:pt x="29" y="17"/>
                      <a:pt x="29" y="18"/>
                      <a:pt x="29" y="19"/>
                    </a:cubicBezTo>
                    <a:cubicBezTo>
                      <a:pt x="29" y="23"/>
                      <a:pt x="29" y="23"/>
                      <a:pt x="29" y="23"/>
                    </a:cubicBezTo>
                    <a:cubicBezTo>
                      <a:pt x="30" y="21"/>
                      <a:pt x="31" y="18"/>
                      <a:pt x="31" y="15"/>
                    </a:cubicBezTo>
                    <a:cubicBezTo>
                      <a:pt x="31" y="7"/>
                      <a:pt x="24" y="0"/>
                      <a:pt x="16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152" name="Freeform 677"/>
              <p:cNvSpPr>
                <a:spLocks/>
              </p:cNvSpPr>
              <p:nvPr/>
            </p:nvSpPr>
            <p:spPr bwMode="auto">
              <a:xfrm>
                <a:off x="5444176" y="1308038"/>
                <a:ext cx="30635" cy="52693"/>
              </a:xfrm>
              <a:custGeom>
                <a:avLst/>
                <a:gdLst>
                  <a:gd name="T0" fmla="*/ 0 w 7"/>
                  <a:gd name="T1" fmla="*/ 2 h 12"/>
                  <a:gd name="T2" fmla="*/ 0 w 7"/>
                  <a:gd name="T3" fmla="*/ 3 h 12"/>
                  <a:gd name="T4" fmla="*/ 0 w 7"/>
                  <a:gd name="T5" fmla="*/ 7 h 12"/>
                  <a:gd name="T6" fmla="*/ 0 w 7"/>
                  <a:gd name="T7" fmla="*/ 8 h 12"/>
                  <a:gd name="T8" fmla="*/ 5 w 7"/>
                  <a:gd name="T9" fmla="*/ 12 h 12"/>
                  <a:gd name="T10" fmla="*/ 7 w 7"/>
                  <a:gd name="T11" fmla="*/ 12 h 12"/>
                  <a:gd name="T12" fmla="*/ 7 w 7"/>
                  <a:gd name="T13" fmla="*/ 0 h 12"/>
                  <a:gd name="T14" fmla="*/ 5 w 7"/>
                  <a:gd name="T15" fmla="*/ 0 h 12"/>
                  <a:gd name="T16" fmla="*/ 0 w 7"/>
                  <a:gd name="T17" fmla="*/ 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" h="12">
                    <a:moveTo>
                      <a:pt x="0" y="2"/>
                    </a:moveTo>
                    <a:cubicBezTo>
                      <a:pt x="0" y="2"/>
                      <a:pt x="0" y="2"/>
                      <a:pt x="0" y="3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10"/>
                      <a:pt x="2" y="12"/>
                      <a:pt x="5" y="12"/>
                    </a:cubicBezTo>
                    <a:cubicBezTo>
                      <a:pt x="7" y="12"/>
                      <a:pt x="7" y="12"/>
                      <a:pt x="7" y="12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3" y="0"/>
                      <a:pt x="1" y="1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153" name="Freeform 678"/>
              <p:cNvSpPr>
                <a:spLocks/>
              </p:cNvSpPr>
              <p:nvPr/>
            </p:nvSpPr>
            <p:spPr bwMode="auto">
              <a:xfrm>
                <a:off x="5523828" y="1308038"/>
                <a:ext cx="30635" cy="52693"/>
              </a:xfrm>
              <a:custGeom>
                <a:avLst/>
                <a:gdLst>
                  <a:gd name="T0" fmla="*/ 7 w 7"/>
                  <a:gd name="T1" fmla="*/ 8 h 12"/>
                  <a:gd name="T2" fmla="*/ 7 w 7"/>
                  <a:gd name="T3" fmla="*/ 7 h 12"/>
                  <a:gd name="T4" fmla="*/ 7 w 7"/>
                  <a:gd name="T5" fmla="*/ 3 h 12"/>
                  <a:gd name="T6" fmla="*/ 7 w 7"/>
                  <a:gd name="T7" fmla="*/ 2 h 12"/>
                  <a:gd name="T8" fmla="*/ 2 w 7"/>
                  <a:gd name="T9" fmla="*/ 0 h 12"/>
                  <a:gd name="T10" fmla="*/ 0 w 7"/>
                  <a:gd name="T11" fmla="*/ 0 h 12"/>
                  <a:gd name="T12" fmla="*/ 0 w 7"/>
                  <a:gd name="T13" fmla="*/ 12 h 12"/>
                  <a:gd name="T14" fmla="*/ 2 w 7"/>
                  <a:gd name="T15" fmla="*/ 12 h 12"/>
                  <a:gd name="T16" fmla="*/ 7 w 7"/>
                  <a:gd name="T17" fmla="*/ 8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" h="12">
                    <a:moveTo>
                      <a:pt x="7" y="8"/>
                    </a:moveTo>
                    <a:cubicBezTo>
                      <a:pt x="7" y="7"/>
                      <a:pt x="7" y="7"/>
                      <a:pt x="7" y="7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7" y="3"/>
                      <a:pt x="7" y="2"/>
                      <a:pt x="7" y="2"/>
                    </a:cubicBezTo>
                    <a:cubicBezTo>
                      <a:pt x="7" y="1"/>
                      <a:pt x="5" y="0"/>
                      <a:pt x="2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5" y="12"/>
                      <a:pt x="7" y="10"/>
                      <a:pt x="7" y="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154" name="Freeform 679"/>
              <p:cNvSpPr>
                <a:spLocks noEditPoints="1"/>
              </p:cNvSpPr>
              <p:nvPr/>
            </p:nvSpPr>
            <p:spPr bwMode="auto">
              <a:xfrm>
                <a:off x="5987034" y="2883918"/>
                <a:ext cx="186263" cy="137246"/>
              </a:xfrm>
              <a:custGeom>
                <a:avLst/>
                <a:gdLst>
                  <a:gd name="T0" fmla="*/ 28 w 42"/>
                  <a:gd name="T1" fmla="*/ 31 h 31"/>
                  <a:gd name="T2" fmla="*/ 42 w 42"/>
                  <a:gd name="T3" fmla="*/ 31 h 31"/>
                  <a:gd name="T4" fmla="*/ 42 w 42"/>
                  <a:gd name="T5" fmla="*/ 0 h 31"/>
                  <a:gd name="T6" fmla="*/ 28 w 42"/>
                  <a:gd name="T7" fmla="*/ 0 h 31"/>
                  <a:gd name="T8" fmla="*/ 28 w 42"/>
                  <a:gd name="T9" fmla="*/ 13 h 31"/>
                  <a:gd name="T10" fmla="*/ 38 w 42"/>
                  <a:gd name="T11" fmla="*/ 27 h 31"/>
                  <a:gd name="T12" fmla="*/ 28 w 42"/>
                  <a:gd name="T13" fmla="*/ 27 h 31"/>
                  <a:gd name="T14" fmla="*/ 28 w 42"/>
                  <a:gd name="T15" fmla="*/ 31 h 31"/>
                  <a:gd name="T16" fmla="*/ 19 w 42"/>
                  <a:gd name="T17" fmla="*/ 31 h 31"/>
                  <a:gd name="T18" fmla="*/ 28 w 42"/>
                  <a:gd name="T19" fmla="*/ 31 h 31"/>
                  <a:gd name="T20" fmla="*/ 28 w 42"/>
                  <a:gd name="T21" fmla="*/ 27 h 31"/>
                  <a:gd name="T22" fmla="*/ 22 w 42"/>
                  <a:gd name="T23" fmla="*/ 27 h 31"/>
                  <a:gd name="T24" fmla="*/ 21 w 42"/>
                  <a:gd name="T25" fmla="*/ 26 h 31"/>
                  <a:gd name="T26" fmla="*/ 19 w 42"/>
                  <a:gd name="T27" fmla="*/ 23 h 31"/>
                  <a:gd name="T28" fmla="*/ 19 w 42"/>
                  <a:gd name="T29" fmla="*/ 25 h 31"/>
                  <a:gd name="T30" fmla="*/ 20 w 42"/>
                  <a:gd name="T31" fmla="*/ 27 h 31"/>
                  <a:gd name="T32" fmla="*/ 19 w 42"/>
                  <a:gd name="T33" fmla="*/ 27 h 31"/>
                  <a:gd name="T34" fmla="*/ 19 w 42"/>
                  <a:gd name="T35" fmla="*/ 31 h 31"/>
                  <a:gd name="T36" fmla="*/ 28 w 42"/>
                  <a:gd name="T37" fmla="*/ 0 h 31"/>
                  <a:gd name="T38" fmla="*/ 19 w 42"/>
                  <a:gd name="T39" fmla="*/ 0 h 31"/>
                  <a:gd name="T40" fmla="*/ 19 w 42"/>
                  <a:gd name="T41" fmla="*/ 20 h 31"/>
                  <a:gd name="T42" fmla="*/ 26 w 42"/>
                  <a:gd name="T43" fmla="*/ 10 h 31"/>
                  <a:gd name="T44" fmla="*/ 26 w 42"/>
                  <a:gd name="T45" fmla="*/ 10 h 31"/>
                  <a:gd name="T46" fmla="*/ 28 w 42"/>
                  <a:gd name="T47" fmla="*/ 13 h 31"/>
                  <a:gd name="T48" fmla="*/ 28 w 42"/>
                  <a:gd name="T49" fmla="*/ 0 h 31"/>
                  <a:gd name="T50" fmla="*/ 12 w 42"/>
                  <a:gd name="T51" fmla="*/ 31 h 31"/>
                  <a:gd name="T52" fmla="*/ 19 w 42"/>
                  <a:gd name="T53" fmla="*/ 31 h 31"/>
                  <a:gd name="T54" fmla="*/ 19 w 42"/>
                  <a:gd name="T55" fmla="*/ 27 h 31"/>
                  <a:gd name="T56" fmla="*/ 14 w 42"/>
                  <a:gd name="T57" fmla="*/ 27 h 31"/>
                  <a:gd name="T58" fmla="*/ 12 w 42"/>
                  <a:gd name="T59" fmla="*/ 27 h 31"/>
                  <a:gd name="T60" fmla="*/ 12 w 42"/>
                  <a:gd name="T61" fmla="*/ 31 h 31"/>
                  <a:gd name="T62" fmla="*/ 19 w 42"/>
                  <a:gd name="T63" fmla="*/ 0 h 31"/>
                  <a:gd name="T64" fmla="*/ 12 w 42"/>
                  <a:gd name="T65" fmla="*/ 0 h 31"/>
                  <a:gd name="T66" fmla="*/ 12 w 42"/>
                  <a:gd name="T67" fmla="*/ 6 h 31"/>
                  <a:gd name="T68" fmla="*/ 13 w 42"/>
                  <a:gd name="T69" fmla="*/ 8 h 31"/>
                  <a:gd name="T70" fmla="*/ 12 w 42"/>
                  <a:gd name="T71" fmla="*/ 10 h 31"/>
                  <a:gd name="T72" fmla="*/ 12 w 42"/>
                  <a:gd name="T73" fmla="*/ 16 h 31"/>
                  <a:gd name="T74" fmla="*/ 12 w 42"/>
                  <a:gd name="T75" fmla="*/ 16 h 31"/>
                  <a:gd name="T76" fmla="*/ 17 w 42"/>
                  <a:gd name="T77" fmla="*/ 23 h 31"/>
                  <a:gd name="T78" fmla="*/ 19 w 42"/>
                  <a:gd name="T79" fmla="*/ 25 h 31"/>
                  <a:gd name="T80" fmla="*/ 19 w 42"/>
                  <a:gd name="T81" fmla="*/ 23 h 31"/>
                  <a:gd name="T82" fmla="*/ 18 w 42"/>
                  <a:gd name="T83" fmla="*/ 22 h 31"/>
                  <a:gd name="T84" fmla="*/ 19 w 42"/>
                  <a:gd name="T85" fmla="*/ 20 h 31"/>
                  <a:gd name="T86" fmla="*/ 19 w 42"/>
                  <a:gd name="T87" fmla="*/ 0 h 31"/>
                  <a:gd name="T88" fmla="*/ 0 w 42"/>
                  <a:gd name="T89" fmla="*/ 31 h 31"/>
                  <a:gd name="T90" fmla="*/ 12 w 42"/>
                  <a:gd name="T91" fmla="*/ 31 h 31"/>
                  <a:gd name="T92" fmla="*/ 12 w 42"/>
                  <a:gd name="T93" fmla="*/ 27 h 31"/>
                  <a:gd name="T94" fmla="*/ 4 w 42"/>
                  <a:gd name="T95" fmla="*/ 27 h 31"/>
                  <a:gd name="T96" fmla="*/ 4 w 42"/>
                  <a:gd name="T97" fmla="*/ 27 h 31"/>
                  <a:gd name="T98" fmla="*/ 12 w 42"/>
                  <a:gd name="T99" fmla="*/ 16 h 31"/>
                  <a:gd name="T100" fmla="*/ 12 w 42"/>
                  <a:gd name="T101" fmla="*/ 10 h 31"/>
                  <a:gd name="T102" fmla="*/ 10 w 42"/>
                  <a:gd name="T103" fmla="*/ 11 h 31"/>
                  <a:gd name="T104" fmla="*/ 6 w 42"/>
                  <a:gd name="T105" fmla="*/ 8 h 31"/>
                  <a:gd name="T106" fmla="*/ 10 w 42"/>
                  <a:gd name="T107" fmla="*/ 4 h 31"/>
                  <a:gd name="T108" fmla="*/ 10 w 42"/>
                  <a:gd name="T109" fmla="*/ 4 h 31"/>
                  <a:gd name="T110" fmla="*/ 12 w 42"/>
                  <a:gd name="T111" fmla="*/ 6 h 31"/>
                  <a:gd name="T112" fmla="*/ 12 w 42"/>
                  <a:gd name="T113" fmla="*/ 0 h 31"/>
                  <a:gd name="T114" fmla="*/ 0 w 42"/>
                  <a:gd name="T115" fmla="*/ 0 h 31"/>
                  <a:gd name="T116" fmla="*/ 0 w 42"/>
                  <a:gd name="T117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42" h="31">
                    <a:moveTo>
                      <a:pt x="28" y="31"/>
                    </a:moveTo>
                    <a:cubicBezTo>
                      <a:pt x="42" y="31"/>
                      <a:pt x="42" y="31"/>
                      <a:pt x="42" y="31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8" y="13"/>
                      <a:pt x="28" y="13"/>
                      <a:pt x="28" y="13"/>
                    </a:cubicBezTo>
                    <a:cubicBezTo>
                      <a:pt x="38" y="27"/>
                      <a:pt x="38" y="27"/>
                      <a:pt x="38" y="27"/>
                    </a:cubicBezTo>
                    <a:cubicBezTo>
                      <a:pt x="28" y="27"/>
                      <a:pt x="28" y="27"/>
                      <a:pt x="28" y="27"/>
                    </a:cubicBezTo>
                    <a:lnTo>
                      <a:pt x="28" y="31"/>
                    </a:lnTo>
                    <a:close/>
                    <a:moveTo>
                      <a:pt x="19" y="31"/>
                    </a:moveTo>
                    <a:cubicBezTo>
                      <a:pt x="28" y="31"/>
                      <a:pt x="28" y="31"/>
                      <a:pt x="28" y="31"/>
                    </a:cubicBezTo>
                    <a:cubicBezTo>
                      <a:pt x="28" y="27"/>
                      <a:pt x="28" y="27"/>
                      <a:pt x="28" y="27"/>
                    </a:cubicBezTo>
                    <a:cubicBezTo>
                      <a:pt x="22" y="27"/>
                      <a:pt x="22" y="27"/>
                      <a:pt x="22" y="27"/>
                    </a:cubicBezTo>
                    <a:cubicBezTo>
                      <a:pt x="21" y="26"/>
                      <a:pt x="21" y="26"/>
                      <a:pt x="21" y="26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9" y="25"/>
                      <a:pt x="19" y="25"/>
                      <a:pt x="19" y="25"/>
                    </a:cubicBezTo>
                    <a:cubicBezTo>
                      <a:pt x="20" y="27"/>
                      <a:pt x="20" y="27"/>
                      <a:pt x="20" y="27"/>
                    </a:cubicBezTo>
                    <a:cubicBezTo>
                      <a:pt x="19" y="27"/>
                      <a:pt x="19" y="27"/>
                      <a:pt x="19" y="27"/>
                    </a:cubicBezTo>
                    <a:cubicBezTo>
                      <a:pt x="19" y="31"/>
                      <a:pt x="19" y="31"/>
                      <a:pt x="19" y="31"/>
                    </a:cubicBezTo>
                    <a:close/>
                    <a:moveTo>
                      <a:pt x="28" y="0"/>
                    </a:moveTo>
                    <a:cubicBezTo>
                      <a:pt x="19" y="0"/>
                      <a:pt x="19" y="0"/>
                      <a:pt x="19" y="0"/>
                    </a:cubicBezTo>
                    <a:cubicBezTo>
                      <a:pt x="19" y="20"/>
                      <a:pt x="19" y="20"/>
                      <a:pt x="19" y="20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8" y="13"/>
                      <a:pt x="28" y="13"/>
                      <a:pt x="28" y="13"/>
                    </a:cubicBezTo>
                    <a:lnTo>
                      <a:pt x="28" y="0"/>
                    </a:lnTo>
                    <a:close/>
                    <a:moveTo>
                      <a:pt x="12" y="31"/>
                    </a:moveTo>
                    <a:cubicBezTo>
                      <a:pt x="19" y="31"/>
                      <a:pt x="19" y="31"/>
                      <a:pt x="19" y="31"/>
                    </a:cubicBezTo>
                    <a:cubicBezTo>
                      <a:pt x="19" y="27"/>
                      <a:pt x="19" y="27"/>
                      <a:pt x="19" y="27"/>
                    </a:cubicBezTo>
                    <a:cubicBezTo>
                      <a:pt x="14" y="27"/>
                      <a:pt x="14" y="27"/>
                      <a:pt x="14" y="27"/>
                    </a:cubicBezTo>
                    <a:cubicBezTo>
                      <a:pt x="12" y="27"/>
                      <a:pt x="12" y="27"/>
                      <a:pt x="12" y="27"/>
                    </a:cubicBezTo>
                    <a:cubicBezTo>
                      <a:pt x="12" y="31"/>
                      <a:pt x="12" y="31"/>
                      <a:pt x="12" y="31"/>
                    </a:cubicBezTo>
                    <a:close/>
                    <a:moveTo>
                      <a:pt x="19" y="0"/>
                    </a:moveTo>
                    <a:cubicBezTo>
                      <a:pt x="12" y="0"/>
                      <a:pt x="12" y="0"/>
                      <a:pt x="12" y="0"/>
                    </a:cubicBezTo>
                    <a:cubicBezTo>
                      <a:pt x="12" y="6"/>
                      <a:pt x="12" y="6"/>
                      <a:pt x="12" y="6"/>
                    </a:cubicBezTo>
                    <a:cubicBezTo>
                      <a:pt x="13" y="6"/>
                      <a:pt x="13" y="7"/>
                      <a:pt x="13" y="8"/>
                    </a:cubicBezTo>
                    <a:cubicBezTo>
                      <a:pt x="13" y="8"/>
                      <a:pt x="13" y="9"/>
                      <a:pt x="12" y="10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9" y="25"/>
                      <a:pt x="19" y="25"/>
                      <a:pt x="19" y="25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9" y="20"/>
                      <a:pt x="19" y="20"/>
                      <a:pt x="19" y="20"/>
                    </a:cubicBezTo>
                    <a:lnTo>
                      <a:pt x="19" y="0"/>
                    </a:lnTo>
                    <a:close/>
                    <a:moveTo>
                      <a:pt x="0" y="31"/>
                    </a:moveTo>
                    <a:cubicBezTo>
                      <a:pt x="12" y="31"/>
                      <a:pt x="12" y="31"/>
                      <a:pt x="12" y="31"/>
                    </a:cubicBezTo>
                    <a:cubicBezTo>
                      <a:pt x="12" y="27"/>
                      <a:pt x="12" y="27"/>
                      <a:pt x="12" y="27"/>
                    </a:cubicBezTo>
                    <a:cubicBezTo>
                      <a:pt x="4" y="27"/>
                      <a:pt x="4" y="27"/>
                      <a:pt x="4" y="27"/>
                    </a:cubicBezTo>
                    <a:cubicBezTo>
                      <a:pt x="4" y="27"/>
                      <a:pt x="4" y="27"/>
                      <a:pt x="4" y="27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2" y="10"/>
                      <a:pt x="11" y="11"/>
                      <a:pt x="10" y="11"/>
                    </a:cubicBezTo>
                    <a:cubicBezTo>
                      <a:pt x="8" y="11"/>
                      <a:pt x="6" y="9"/>
                      <a:pt x="6" y="8"/>
                    </a:cubicBezTo>
                    <a:cubicBezTo>
                      <a:pt x="6" y="6"/>
                      <a:pt x="8" y="4"/>
                      <a:pt x="10" y="4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1" y="4"/>
                      <a:pt x="12" y="5"/>
                      <a:pt x="12" y="6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3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155" name="Freeform 695"/>
              <p:cNvSpPr>
                <a:spLocks/>
              </p:cNvSpPr>
              <p:nvPr/>
            </p:nvSpPr>
            <p:spPr bwMode="auto">
              <a:xfrm>
                <a:off x="5766459" y="1895010"/>
                <a:ext cx="93131" cy="115189"/>
              </a:xfrm>
              <a:custGeom>
                <a:avLst/>
                <a:gdLst>
                  <a:gd name="T0" fmla="*/ 3 w 21"/>
                  <a:gd name="T1" fmla="*/ 23 h 26"/>
                  <a:gd name="T2" fmla="*/ 3 w 21"/>
                  <a:gd name="T3" fmla="*/ 22 h 26"/>
                  <a:gd name="T4" fmla="*/ 3 w 21"/>
                  <a:gd name="T5" fmla="*/ 22 h 26"/>
                  <a:gd name="T6" fmla="*/ 3 w 21"/>
                  <a:gd name="T7" fmla="*/ 6 h 26"/>
                  <a:gd name="T8" fmla="*/ 18 w 21"/>
                  <a:gd name="T9" fmla="*/ 6 h 26"/>
                  <a:gd name="T10" fmla="*/ 18 w 21"/>
                  <a:gd name="T11" fmla="*/ 17 h 26"/>
                  <a:gd name="T12" fmla="*/ 17 w 21"/>
                  <a:gd name="T13" fmla="*/ 17 h 26"/>
                  <a:gd name="T14" fmla="*/ 12 w 21"/>
                  <a:gd name="T15" fmla="*/ 22 h 26"/>
                  <a:gd name="T16" fmla="*/ 17 w 21"/>
                  <a:gd name="T17" fmla="*/ 26 h 26"/>
                  <a:gd name="T18" fmla="*/ 21 w 21"/>
                  <a:gd name="T19" fmla="*/ 22 h 26"/>
                  <a:gd name="T20" fmla="*/ 21 w 21"/>
                  <a:gd name="T21" fmla="*/ 22 h 26"/>
                  <a:gd name="T22" fmla="*/ 21 w 21"/>
                  <a:gd name="T23" fmla="*/ 22 h 26"/>
                  <a:gd name="T24" fmla="*/ 21 w 21"/>
                  <a:gd name="T25" fmla="*/ 6 h 26"/>
                  <a:gd name="T26" fmla="*/ 21 w 21"/>
                  <a:gd name="T27" fmla="*/ 0 h 26"/>
                  <a:gd name="T28" fmla="*/ 18 w 21"/>
                  <a:gd name="T29" fmla="*/ 0 h 26"/>
                  <a:gd name="T30" fmla="*/ 3 w 21"/>
                  <a:gd name="T31" fmla="*/ 0 h 26"/>
                  <a:gd name="T32" fmla="*/ 0 w 21"/>
                  <a:gd name="T33" fmla="*/ 0 h 26"/>
                  <a:gd name="T34" fmla="*/ 0 w 21"/>
                  <a:gd name="T35" fmla="*/ 6 h 26"/>
                  <a:gd name="T36" fmla="*/ 0 w 21"/>
                  <a:gd name="T37" fmla="*/ 17 h 26"/>
                  <a:gd name="T38" fmla="*/ 0 w 21"/>
                  <a:gd name="T39" fmla="*/ 17 h 26"/>
                  <a:gd name="T40" fmla="*/ 3 w 21"/>
                  <a:gd name="T41" fmla="*/ 23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1" h="26">
                    <a:moveTo>
                      <a:pt x="3" y="23"/>
                    </a:moveTo>
                    <a:cubicBezTo>
                      <a:pt x="3" y="22"/>
                      <a:pt x="3" y="22"/>
                      <a:pt x="3" y="22"/>
                    </a:cubicBezTo>
                    <a:cubicBezTo>
                      <a:pt x="3" y="22"/>
                      <a:pt x="3" y="22"/>
                      <a:pt x="3" y="22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18" y="6"/>
                      <a:pt x="18" y="6"/>
                      <a:pt x="18" y="6"/>
                    </a:cubicBezTo>
                    <a:cubicBezTo>
                      <a:pt x="18" y="17"/>
                      <a:pt x="18" y="17"/>
                      <a:pt x="18" y="17"/>
                    </a:cubicBezTo>
                    <a:cubicBezTo>
                      <a:pt x="18" y="17"/>
                      <a:pt x="17" y="17"/>
                      <a:pt x="17" y="17"/>
                    </a:cubicBezTo>
                    <a:cubicBezTo>
                      <a:pt x="14" y="17"/>
                      <a:pt x="12" y="19"/>
                      <a:pt x="12" y="22"/>
                    </a:cubicBezTo>
                    <a:cubicBezTo>
                      <a:pt x="12" y="24"/>
                      <a:pt x="14" y="26"/>
                      <a:pt x="17" y="26"/>
                    </a:cubicBezTo>
                    <a:cubicBezTo>
                      <a:pt x="19" y="26"/>
                      <a:pt x="21" y="24"/>
                      <a:pt x="21" y="22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21" y="6"/>
                      <a:pt x="21" y="6"/>
                      <a:pt x="21" y="6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1" y="19"/>
                      <a:pt x="2" y="21"/>
                      <a:pt x="3" y="2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</p:grpSp>
        <p:grpSp>
          <p:nvGrpSpPr>
            <p:cNvPr id="156" name="Group 155"/>
            <p:cNvGrpSpPr/>
            <p:nvPr/>
          </p:nvGrpSpPr>
          <p:grpSpPr>
            <a:xfrm>
              <a:off x="13570338" y="838125"/>
              <a:ext cx="9414416" cy="9372850"/>
              <a:chOff x="4476325" y="1364544"/>
              <a:chExt cx="3796703" cy="3778956"/>
            </a:xfrm>
          </p:grpSpPr>
          <p:sp>
            <p:nvSpPr>
              <p:cNvPr id="157" name="Freeform 468"/>
              <p:cNvSpPr>
                <a:spLocks noEditPoints="1"/>
              </p:cNvSpPr>
              <p:nvPr/>
            </p:nvSpPr>
            <p:spPr bwMode="auto">
              <a:xfrm>
                <a:off x="4749783" y="1386364"/>
                <a:ext cx="2829064" cy="2829064"/>
              </a:xfrm>
              <a:custGeom>
                <a:avLst/>
                <a:gdLst>
                  <a:gd name="T0" fmla="*/ 315 w 630"/>
                  <a:gd name="T1" fmla="*/ 19 h 630"/>
                  <a:gd name="T2" fmla="*/ 611 w 630"/>
                  <a:gd name="T3" fmla="*/ 315 h 630"/>
                  <a:gd name="T4" fmla="*/ 315 w 630"/>
                  <a:gd name="T5" fmla="*/ 611 h 630"/>
                  <a:gd name="T6" fmla="*/ 315 w 630"/>
                  <a:gd name="T7" fmla="*/ 630 h 630"/>
                  <a:gd name="T8" fmla="*/ 630 w 630"/>
                  <a:gd name="T9" fmla="*/ 315 h 630"/>
                  <a:gd name="T10" fmla="*/ 315 w 630"/>
                  <a:gd name="T11" fmla="*/ 0 h 630"/>
                  <a:gd name="T12" fmla="*/ 315 w 630"/>
                  <a:gd name="T13" fmla="*/ 19 h 630"/>
                  <a:gd name="T14" fmla="*/ 315 w 630"/>
                  <a:gd name="T15" fmla="*/ 611 h 630"/>
                  <a:gd name="T16" fmla="*/ 19 w 630"/>
                  <a:gd name="T17" fmla="*/ 315 h 630"/>
                  <a:gd name="T18" fmla="*/ 315 w 630"/>
                  <a:gd name="T19" fmla="*/ 19 h 630"/>
                  <a:gd name="T20" fmla="*/ 315 w 630"/>
                  <a:gd name="T21" fmla="*/ 0 h 630"/>
                  <a:gd name="T22" fmla="*/ 0 w 630"/>
                  <a:gd name="T23" fmla="*/ 315 h 630"/>
                  <a:gd name="T24" fmla="*/ 315 w 630"/>
                  <a:gd name="T25" fmla="*/ 630 h 630"/>
                  <a:gd name="T26" fmla="*/ 315 w 630"/>
                  <a:gd name="T27" fmla="*/ 611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30" h="630">
                    <a:moveTo>
                      <a:pt x="315" y="19"/>
                    </a:moveTo>
                    <a:cubicBezTo>
                      <a:pt x="479" y="19"/>
                      <a:pt x="611" y="152"/>
                      <a:pt x="611" y="315"/>
                    </a:cubicBezTo>
                    <a:cubicBezTo>
                      <a:pt x="611" y="479"/>
                      <a:pt x="479" y="611"/>
                      <a:pt x="315" y="611"/>
                    </a:cubicBezTo>
                    <a:cubicBezTo>
                      <a:pt x="315" y="630"/>
                      <a:pt x="315" y="630"/>
                      <a:pt x="315" y="630"/>
                    </a:cubicBezTo>
                    <a:cubicBezTo>
                      <a:pt x="489" y="630"/>
                      <a:pt x="630" y="489"/>
                      <a:pt x="630" y="315"/>
                    </a:cubicBezTo>
                    <a:cubicBezTo>
                      <a:pt x="630" y="141"/>
                      <a:pt x="489" y="0"/>
                      <a:pt x="315" y="0"/>
                    </a:cubicBezTo>
                    <a:lnTo>
                      <a:pt x="315" y="19"/>
                    </a:lnTo>
                    <a:close/>
                    <a:moveTo>
                      <a:pt x="315" y="611"/>
                    </a:moveTo>
                    <a:cubicBezTo>
                      <a:pt x="152" y="611"/>
                      <a:pt x="19" y="479"/>
                      <a:pt x="19" y="315"/>
                    </a:cubicBezTo>
                    <a:cubicBezTo>
                      <a:pt x="19" y="152"/>
                      <a:pt x="152" y="19"/>
                      <a:pt x="315" y="19"/>
                    </a:cubicBezTo>
                    <a:cubicBezTo>
                      <a:pt x="315" y="0"/>
                      <a:pt x="315" y="0"/>
                      <a:pt x="315" y="0"/>
                    </a:cubicBezTo>
                    <a:cubicBezTo>
                      <a:pt x="141" y="0"/>
                      <a:pt x="0" y="141"/>
                      <a:pt x="0" y="315"/>
                    </a:cubicBezTo>
                    <a:cubicBezTo>
                      <a:pt x="0" y="489"/>
                      <a:pt x="141" y="630"/>
                      <a:pt x="315" y="630"/>
                    </a:cubicBezTo>
                    <a:lnTo>
                      <a:pt x="315" y="611"/>
                    </a:lnTo>
                    <a:close/>
                  </a:path>
                </a:pathLst>
              </a:custGeom>
              <a:solidFill>
                <a:schemeClr val="bg1">
                  <a:lumMod val="95000"/>
                  <a:alpha val="61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158" name="Freeform 157"/>
              <p:cNvSpPr>
                <a:spLocks/>
              </p:cNvSpPr>
              <p:nvPr/>
            </p:nvSpPr>
            <p:spPr bwMode="auto">
              <a:xfrm>
                <a:off x="6896145" y="3801414"/>
                <a:ext cx="1376883" cy="1342086"/>
              </a:xfrm>
              <a:custGeom>
                <a:avLst/>
                <a:gdLst>
                  <a:gd name="connsiteX0" fmla="*/ 246478 w 1376883"/>
                  <a:gd name="connsiteY0" fmla="*/ 0 h 1342086"/>
                  <a:gd name="connsiteX1" fmla="*/ 1376883 w 1376883"/>
                  <a:gd name="connsiteY1" fmla="*/ 1342086 h 1342086"/>
                  <a:gd name="connsiteX2" fmla="*/ 964218 w 1376883"/>
                  <a:gd name="connsiteY2" fmla="*/ 1342086 h 1342086"/>
                  <a:gd name="connsiteX3" fmla="*/ 0 w 1376883"/>
                  <a:gd name="connsiteY3" fmla="*/ 201522 h 13420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76883" h="1342086">
                    <a:moveTo>
                      <a:pt x="246478" y="0"/>
                    </a:moveTo>
                    <a:lnTo>
                      <a:pt x="1376883" y="1342086"/>
                    </a:lnTo>
                    <a:lnTo>
                      <a:pt x="964218" y="1342086"/>
                    </a:lnTo>
                    <a:lnTo>
                      <a:pt x="0" y="201522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159" name="Freeform 470"/>
              <p:cNvSpPr>
                <a:spLocks/>
              </p:cNvSpPr>
              <p:nvPr/>
            </p:nvSpPr>
            <p:spPr bwMode="auto">
              <a:xfrm>
                <a:off x="6810884" y="3702203"/>
                <a:ext cx="466602" cy="430948"/>
              </a:xfrm>
              <a:custGeom>
                <a:avLst/>
                <a:gdLst>
                  <a:gd name="T0" fmla="*/ 79 w 104"/>
                  <a:gd name="T1" fmla="*/ 0 h 96"/>
                  <a:gd name="T2" fmla="*/ 0 w 104"/>
                  <a:gd name="T3" fmla="*/ 65 h 96"/>
                  <a:gd name="T4" fmla="*/ 25 w 104"/>
                  <a:gd name="T5" fmla="*/ 96 h 96"/>
                  <a:gd name="T6" fmla="*/ 104 w 104"/>
                  <a:gd name="T7" fmla="*/ 31 h 96"/>
                  <a:gd name="T8" fmla="*/ 79 w 104"/>
                  <a:gd name="T9" fmla="*/ 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4" h="96">
                    <a:moveTo>
                      <a:pt x="79" y="0"/>
                    </a:moveTo>
                    <a:cubicBezTo>
                      <a:pt x="0" y="65"/>
                      <a:pt x="0" y="65"/>
                      <a:pt x="0" y="65"/>
                    </a:cubicBezTo>
                    <a:cubicBezTo>
                      <a:pt x="25" y="96"/>
                      <a:pt x="25" y="96"/>
                      <a:pt x="25" y="96"/>
                    </a:cubicBezTo>
                    <a:cubicBezTo>
                      <a:pt x="63" y="85"/>
                      <a:pt x="89" y="63"/>
                      <a:pt x="104" y="31"/>
                    </a:cubicBezTo>
                    <a:lnTo>
                      <a:pt x="79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160" name="Freeform 471"/>
              <p:cNvSpPr>
                <a:spLocks noEditPoints="1"/>
              </p:cNvSpPr>
              <p:nvPr/>
            </p:nvSpPr>
            <p:spPr bwMode="auto">
              <a:xfrm>
                <a:off x="4476325" y="1364544"/>
                <a:ext cx="3260012" cy="2853867"/>
              </a:xfrm>
              <a:custGeom>
                <a:avLst/>
                <a:gdLst>
                  <a:gd name="T0" fmla="*/ 363 w 726"/>
                  <a:gd name="T1" fmla="*/ 636 h 636"/>
                  <a:gd name="T2" fmla="*/ 516 w 726"/>
                  <a:gd name="T3" fmla="*/ 597 h 636"/>
                  <a:gd name="T4" fmla="*/ 642 w 726"/>
                  <a:gd name="T5" fmla="*/ 166 h 636"/>
                  <a:gd name="T6" fmla="*/ 363 w 726"/>
                  <a:gd name="T7" fmla="*/ 0 h 636"/>
                  <a:gd name="T8" fmla="*/ 363 w 726"/>
                  <a:gd name="T9" fmla="*/ 18 h 636"/>
                  <a:gd name="T10" fmla="*/ 627 w 726"/>
                  <a:gd name="T11" fmla="*/ 174 h 636"/>
                  <a:gd name="T12" fmla="*/ 507 w 726"/>
                  <a:gd name="T13" fmla="*/ 582 h 636"/>
                  <a:gd name="T14" fmla="*/ 363 w 726"/>
                  <a:gd name="T15" fmla="*/ 618 h 636"/>
                  <a:gd name="T16" fmla="*/ 363 w 726"/>
                  <a:gd name="T17" fmla="*/ 636 h 636"/>
                  <a:gd name="T18" fmla="*/ 211 w 726"/>
                  <a:gd name="T19" fmla="*/ 39 h 636"/>
                  <a:gd name="T20" fmla="*/ 84 w 726"/>
                  <a:gd name="T21" fmla="*/ 471 h 636"/>
                  <a:gd name="T22" fmla="*/ 363 w 726"/>
                  <a:gd name="T23" fmla="*/ 636 h 636"/>
                  <a:gd name="T24" fmla="*/ 363 w 726"/>
                  <a:gd name="T25" fmla="*/ 618 h 636"/>
                  <a:gd name="T26" fmla="*/ 100 w 726"/>
                  <a:gd name="T27" fmla="*/ 462 h 636"/>
                  <a:gd name="T28" fmla="*/ 219 w 726"/>
                  <a:gd name="T29" fmla="*/ 55 h 636"/>
                  <a:gd name="T30" fmla="*/ 363 w 726"/>
                  <a:gd name="T31" fmla="*/ 18 h 636"/>
                  <a:gd name="T32" fmla="*/ 363 w 726"/>
                  <a:gd name="T33" fmla="*/ 0 h 636"/>
                  <a:gd name="T34" fmla="*/ 211 w 726"/>
                  <a:gd name="T35" fmla="*/ 39 h 6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26" h="636">
                    <a:moveTo>
                      <a:pt x="363" y="636"/>
                    </a:moveTo>
                    <a:cubicBezTo>
                      <a:pt x="415" y="636"/>
                      <a:pt x="467" y="623"/>
                      <a:pt x="516" y="597"/>
                    </a:cubicBezTo>
                    <a:cubicBezTo>
                      <a:pt x="670" y="513"/>
                      <a:pt x="726" y="320"/>
                      <a:pt x="642" y="166"/>
                    </a:cubicBezTo>
                    <a:cubicBezTo>
                      <a:pt x="584" y="60"/>
                      <a:pt x="476" y="0"/>
                      <a:pt x="363" y="0"/>
                    </a:cubicBezTo>
                    <a:cubicBezTo>
                      <a:pt x="363" y="18"/>
                      <a:pt x="363" y="18"/>
                      <a:pt x="363" y="18"/>
                    </a:cubicBezTo>
                    <a:cubicBezTo>
                      <a:pt x="469" y="18"/>
                      <a:pt x="572" y="74"/>
                      <a:pt x="627" y="174"/>
                    </a:cubicBezTo>
                    <a:cubicBezTo>
                      <a:pt x="706" y="320"/>
                      <a:pt x="653" y="502"/>
                      <a:pt x="507" y="582"/>
                    </a:cubicBezTo>
                    <a:cubicBezTo>
                      <a:pt x="462" y="607"/>
                      <a:pt x="412" y="619"/>
                      <a:pt x="363" y="618"/>
                    </a:cubicBezTo>
                    <a:lnTo>
                      <a:pt x="363" y="636"/>
                    </a:lnTo>
                    <a:close/>
                    <a:moveTo>
                      <a:pt x="211" y="39"/>
                    </a:moveTo>
                    <a:cubicBezTo>
                      <a:pt x="57" y="124"/>
                      <a:pt x="0" y="317"/>
                      <a:pt x="84" y="471"/>
                    </a:cubicBezTo>
                    <a:cubicBezTo>
                      <a:pt x="142" y="576"/>
                      <a:pt x="251" y="636"/>
                      <a:pt x="363" y="636"/>
                    </a:cubicBezTo>
                    <a:cubicBezTo>
                      <a:pt x="363" y="618"/>
                      <a:pt x="363" y="618"/>
                      <a:pt x="363" y="618"/>
                    </a:cubicBezTo>
                    <a:cubicBezTo>
                      <a:pt x="257" y="618"/>
                      <a:pt x="154" y="562"/>
                      <a:pt x="100" y="462"/>
                    </a:cubicBezTo>
                    <a:cubicBezTo>
                      <a:pt x="20" y="317"/>
                      <a:pt x="74" y="134"/>
                      <a:pt x="219" y="55"/>
                    </a:cubicBezTo>
                    <a:cubicBezTo>
                      <a:pt x="265" y="30"/>
                      <a:pt x="315" y="18"/>
                      <a:pt x="363" y="18"/>
                    </a:cubicBezTo>
                    <a:cubicBezTo>
                      <a:pt x="363" y="0"/>
                      <a:pt x="363" y="0"/>
                      <a:pt x="363" y="0"/>
                    </a:cubicBezTo>
                    <a:cubicBezTo>
                      <a:pt x="312" y="0"/>
                      <a:pt x="259" y="13"/>
                      <a:pt x="211" y="39"/>
                    </a:cubicBezTo>
                    <a:close/>
                  </a:path>
                </a:pathLst>
              </a:custGeom>
              <a:solidFill>
                <a:srgbClr val="1530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</p:grpSp>
        <p:sp>
          <p:nvSpPr>
            <p:cNvPr id="161" name="Rectangle 160"/>
            <p:cNvSpPr/>
            <p:nvPr/>
          </p:nvSpPr>
          <p:spPr>
            <a:xfrm>
              <a:off x="14858056" y="3186645"/>
              <a:ext cx="5470891" cy="2708391"/>
            </a:xfrm>
            <a:prstGeom prst="rect">
              <a:avLst/>
            </a:prstGeom>
          </p:spPr>
          <p:txBody>
            <a:bodyPr wrap="square" lIns="243797" tIns="121899" rIns="243797" bIns="121899">
              <a:spAutoFit/>
            </a:bodyPr>
            <a:lstStyle/>
            <a:p>
              <a:pPr algn="ctr"/>
              <a:r>
                <a:rPr lang="en-US" sz="8000" b="1" dirty="0">
                  <a:latin typeface="Roboto Regular" charset="0"/>
                  <a:cs typeface="Roboto Regular" charset="0"/>
                </a:rPr>
                <a:t>Usability of UI</a:t>
              </a:r>
              <a:endParaRPr lang="en-US" sz="6600" b="1" dirty="0">
                <a:latin typeface="Roboto Regular" charset="0"/>
                <a:cs typeface="Roboto Regular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476611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>
            <a:spLocks/>
          </p:cNvSpPr>
          <p:nvPr/>
        </p:nvSpPr>
        <p:spPr bwMode="auto">
          <a:xfrm>
            <a:off x="8868632" y="1058664"/>
            <a:ext cx="6642845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7600" dirty="0">
                <a:solidFill>
                  <a:srgbClr val="182028"/>
                </a:solidFill>
                <a:latin typeface="Axure Handwriting" panose="020B0402020200020204" pitchFamily="34" charset="0"/>
                <a:ea typeface="ＭＳ Ｐゴシック" charset="0"/>
                <a:cs typeface="ＭＳ Ｐゴシック" charset="0"/>
                <a:sym typeface="Bebas Neue" charset="0"/>
              </a:rPr>
              <a:t>UT 1 Feedback</a:t>
            </a:r>
          </a:p>
        </p:txBody>
      </p:sp>
      <p:grpSp>
        <p:nvGrpSpPr>
          <p:cNvPr id="47" name="Group 46"/>
          <p:cNvGrpSpPr/>
          <p:nvPr/>
        </p:nvGrpSpPr>
        <p:grpSpPr>
          <a:xfrm>
            <a:off x="11792054" y="2291140"/>
            <a:ext cx="799891" cy="190500"/>
            <a:chOff x="1942594" y="2781300"/>
            <a:chExt cx="799891" cy="190500"/>
          </a:xfrm>
          <a:solidFill>
            <a:schemeClr val="bg1">
              <a:lumMod val="85000"/>
            </a:schemeClr>
          </a:solidFill>
        </p:grpSpPr>
        <p:sp>
          <p:nvSpPr>
            <p:cNvPr id="53" name="Oval 52"/>
            <p:cNvSpPr>
              <a:spLocks/>
            </p:cNvSpPr>
            <p:nvPr/>
          </p:nvSpPr>
          <p:spPr bwMode="auto">
            <a:xfrm>
              <a:off x="1942594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  <p:sp>
          <p:nvSpPr>
            <p:cNvPr id="55" name="Oval 54"/>
            <p:cNvSpPr>
              <a:spLocks/>
            </p:cNvSpPr>
            <p:nvPr/>
          </p:nvSpPr>
          <p:spPr bwMode="auto">
            <a:xfrm>
              <a:off x="2247315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  <p:sp>
          <p:nvSpPr>
            <p:cNvPr id="62" name="Oval 61"/>
            <p:cNvSpPr>
              <a:spLocks/>
            </p:cNvSpPr>
            <p:nvPr/>
          </p:nvSpPr>
          <p:spPr bwMode="auto">
            <a:xfrm>
              <a:off x="2552035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</p:grpSp>
      <p:pic>
        <p:nvPicPr>
          <p:cNvPr id="1026" name="Picture 2" descr="Image result for thumbs up and down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53417">
                        <a14:foregroundMark x1="43750" y1="31899" x2="43750" y2="31899"/>
                        <a14:foregroundMark x1="44083" y1="34866" x2="44083" y2="34866"/>
                        <a14:foregroundMark x1="44083" y1="36647" x2="44083" y2="36647"/>
                        <a14:foregroundMark x1="42083" y1="30712" x2="42083" y2="30712"/>
                        <a14:foregroundMark x1="43750" y1="34866" x2="43750" y2="3486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0028"/>
          <a:stretch/>
        </p:blipFill>
        <p:spPr bwMode="auto">
          <a:xfrm>
            <a:off x="3156164" y="696287"/>
            <a:ext cx="4127074" cy="4638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thumbs up and down"/>
          <p:cNvPicPr>
            <a:picLocks noChangeAspect="1" noChangeArrowheads="1"/>
          </p:cNvPicPr>
          <p:nvPr/>
        </p:nvPicPr>
        <p:blipFill rotWithShape="1">
          <a:blip r:embed="rId5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599" b="100000" l="3975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306"/>
          <a:stretch/>
        </p:blipFill>
        <p:spPr bwMode="auto">
          <a:xfrm>
            <a:off x="17278703" y="696287"/>
            <a:ext cx="4104133" cy="4638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V="1">
            <a:off x="0" y="13019445"/>
            <a:ext cx="24377650" cy="6877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25600" y="5567177"/>
            <a:ext cx="8636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250000"/>
              </a:lnSpc>
            </a:pPr>
            <a:r>
              <a:rPr lang="en-US" dirty="0">
                <a:solidFill>
                  <a:srgbClr val="182028"/>
                </a:solidFill>
                <a:latin typeface="Roboto"/>
              </a:rPr>
              <a:t>Easy to create clients</a:t>
            </a:r>
          </a:p>
          <a:p>
            <a:pPr lvl="1">
              <a:lnSpc>
                <a:spcPct val="250000"/>
              </a:lnSpc>
            </a:pPr>
            <a:r>
              <a:rPr lang="en-US" dirty="0">
                <a:solidFill>
                  <a:srgbClr val="182028"/>
                </a:solidFill>
                <a:latin typeface="Roboto"/>
              </a:rPr>
              <a:t>Easy to navigate</a:t>
            </a:r>
          </a:p>
          <a:p>
            <a:pPr lvl="1">
              <a:lnSpc>
                <a:spcPct val="250000"/>
              </a:lnSpc>
            </a:pPr>
            <a:endParaRPr lang="en-US" dirty="0">
              <a:solidFill>
                <a:srgbClr val="182028"/>
              </a:solidFill>
              <a:latin typeface="Roboto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3241867" y="5736743"/>
            <a:ext cx="1072375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250000"/>
              </a:lnSpc>
            </a:pPr>
            <a:r>
              <a:rPr lang="en-US" dirty="0">
                <a:solidFill>
                  <a:srgbClr val="182028"/>
                </a:solidFill>
                <a:latin typeface="Roboto"/>
              </a:rPr>
              <a:t>Timeline design is not intuitive </a:t>
            </a:r>
          </a:p>
          <a:p>
            <a:pPr lvl="1">
              <a:lnSpc>
                <a:spcPct val="250000"/>
              </a:lnSpc>
            </a:pPr>
            <a:r>
              <a:rPr lang="en-US" dirty="0">
                <a:solidFill>
                  <a:srgbClr val="182028"/>
                </a:solidFill>
                <a:latin typeface="Roboto"/>
              </a:rPr>
              <a:t>Naming of columns and fields are confusing</a:t>
            </a:r>
          </a:p>
        </p:txBody>
      </p:sp>
    </p:spTree>
    <p:extLst>
      <p:ext uri="{BB962C8B-B14F-4D97-AF65-F5344CB8AC3E}">
        <p14:creationId xmlns:p14="http://schemas.microsoft.com/office/powerpoint/2010/main" val="1597848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422" y="5788010"/>
            <a:ext cx="11435632" cy="6496162"/>
          </a:xfrm>
          <a:prstGeom prst="rect">
            <a:avLst/>
          </a:prstGeom>
          <a:ln w="76200">
            <a:solidFill>
              <a:schemeClr val="tx2">
                <a:lumMod val="60000"/>
                <a:lumOff val="40000"/>
              </a:schemeClr>
            </a:solidFill>
          </a:ln>
        </p:spPr>
      </p:pic>
      <p:sp>
        <p:nvSpPr>
          <p:cNvPr id="6" name="Rectangle 5"/>
          <p:cNvSpPr>
            <a:spLocks/>
          </p:cNvSpPr>
          <p:nvPr/>
        </p:nvSpPr>
        <p:spPr bwMode="auto">
          <a:xfrm>
            <a:off x="9175297" y="673597"/>
            <a:ext cx="6642845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7600" dirty="0">
                <a:solidFill>
                  <a:srgbClr val="182028"/>
                </a:solidFill>
                <a:latin typeface="Axure Handwriting" panose="020B0402020200020204" pitchFamily="34" charset="0"/>
                <a:ea typeface="ＭＳ Ｐゴシック" charset="0"/>
                <a:cs typeface="ＭＳ Ｐゴシック" charset="0"/>
                <a:sym typeface="Bebas Neue" charset="0"/>
              </a:rPr>
              <a:t>UT 1 Feedback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1792054" y="1891090"/>
            <a:ext cx="799891" cy="190500"/>
            <a:chOff x="1942594" y="2781300"/>
            <a:chExt cx="799891" cy="190500"/>
          </a:xfrm>
          <a:solidFill>
            <a:schemeClr val="bg1">
              <a:lumMod val="85000"/>
            </a:schemeClr>
          </a:solidFill>
        </p:grpSpPr>
        <p:sp>
          <p:nvSpPr>
            <p:cNvPr id="8" name="Oval 7"/>
            <p:cNvSpPr>
              <a:spLocks/>
            </p:cNvSpPr>
            <p:nvPr/>
          </p:nvSpPr>
          <p:spPr bwMode="auto">
            <a:xfrm>
              <a:off x="1942594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  <p:sp>
          <p:nvSpPr>
            <p:cNvPr id="9" name="Oval 8"/>
            <p:cNvSpPr>
              <a:spLocks/>
            </p:cNvSpPr>
            <p:nvPr/>
          </p:nvSpPr>
          <p:spPr bwMode="auto">
            <a:xfrm>
              <a:off x="2247315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  <p:sp>
          <p:nvSpPr>
            <p:cNvPr id="10" name="Oval 9"/>
            <p:cNvSpPr>
              <a:spLocks/>
            </p:cNvSpPr>
            <p:nvPr/>
          </p:nvSpPr>
          <p:spPr bwMode="auto">
            <a:xfrm>
              <a:off x="2552035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299218" y="2186595"/>
            <a:ext cx="2356578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52525"/>
                </a:solidFill>
                <a:latin typeface="Arial" panose="020B0604020202020204" pitchFamily="34" charset="0"/>
              </a:rPr>
              <a:t>Timeline display is not intuitive, user suggested to change to table format 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52525"/>
                </a:solidFill>
                <a:latin typeface="Arial" panose="020B0604020202020204" pitchFamily="34" charset="0"/>
              </a:rPr>
              <a:t>Stick to one color scheme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52525"/>
                </a:solidFill>
                <a:latin typeface="Arial" panose="020B0604020202020204" pitchFamily="34" charset="0"/>
              </a:rPr>
              <a:t>Client prefers to choose which patient to send email to instead of automated sending of email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0" y="13019445"/>
            <a:ext cx="24377650" cy="6877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88825" y="5788010"/>
            <a:ext cx="11733377" cy="6496162"/>
          </a:xfrm>
          <a:prstGeom prst="rect">
            <a:avLst/>
          </a:prstGeom>
          <a:ln w="76200">
            <a:solidFill>
              <a:schemeClr val="accent1">
                <a:lumMod val="75000"/>
              </a:schemeClr>
            </a:solidFill>
          </a:ln>
        </p:spPr>
      </p:pic>
      <p:sp>
        <p:nvSpPr>
          <p:cNvPr id="12" name="TextBox 11"/>
          <p:cNvSpPr txBox="1"/>
          <p:nvPr/>
        </p:nvSpPr>
        <p:spPr>
          <a:xfrm>
            <a:off x="19523031" y="4892797"/>
            <a:ext cx="54035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Changes to be made</a:t>
            </a:r>
          </a:p>
        </p:txBody>
      </p:sp>
    </p:spTree>
    <p:extLst>
      <p:ext uri="{BB962C8B-B14F-4D97-AF65-F5344CB8AC3E}">
        <p14:creationId xmlns:p14="http://schemas.microsoft.com/office/powerpoint/2010/main" val="3314402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/>
          </p:cNvSpPr>
          <p:nvPr/>
        </p:nvSpPr>
        <p:spPr bwMode="auto">
          <a:xfrm>
            <a:off x="9175297" y="673597"/>
            <a:ext cx="6642845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7600" dirty="0">
                <a:solidFill>
                  <a:srgbClr val="182028"/>
                </a:solidFill>
                <a:latin typeface="Axure Handwriting" panose="020B0402020200020204" pitchFamily="34" charset="0"/>
                <a:ea typeface="ＭＳ Ｐゴシック" charset="0"/>
                <a:cs typeface="ＭＳ Ｐゴシック" charset="0"/>
                <a:sym typeface="Bebas Neue" charset="0"/>
              </a:rPr>
              <a:t>UT 1 Feedback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1792054" y="2291140"/>
            <a:ext cx="799891" cy="190500"/>
            <a:chOff x="1942594" y="2781300"/>
            <a:chExt cx="799891" cy="190500"/>
          </a:xfrm>
          <a:solidFill>
            <a:schemeClr val="bg1">
              <a:lumMod val="85000"/>
            </a:schemeClr>
          </a:solidFill>
        </p:grpSpPr>
        <p:sp>
          <p:nvSpPr>
            <p:cNvPr id="9" name="Oval 8"/>
            <p:cNvSpPr>
              <a:spLocks/>
            </p:cNvSpPr>
            <p:nvPr/>
          </p:nvSpPr>
          <p:spPr bwMode="auto">
            <a:xfrm>
              <a:off x="1942594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  <p:sp>
          <p:nvSpPr>
            <p:cNvPr id="10" name="Oval 9"/>
            <p:cNvSpPr>
              <a:spLocks/>
            </p:cNvSpPr>
            <p:nvPr/>
          </p:nvSpPr>
          <p:spPr bwMode="auto">
            <a:xfrm>
              <a:off x="2247315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  <p:sp>
          <p:nvSpPr>
            <p:cNvPr id="11" name="Oval 10"/>
            <p:cNvSpPr>
              <a:spLocks/>
            </p:cNvSpPr>
            <p:nvPr/>
          </p:nvSpPr>
          <p:spPr bwMode="auto">
            <a:xfrm>
              <a:off x="2552035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698394" y="4033897"/>
            <a:ext cx="17858658" cy="7700774"/>
            <a:chOff x="824270" y="2634763"/>
            <a:chExt cx="17858658" cy="7700774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24270" y="2634763"/>
              <a:ext cx="17858658" cy="7700774"/>
            </a:xfrm>
            <a:prstGeom prst="rect">
              <a:avLst/>
            </a:prstGeom>
            <a:ln w="76200">
              <a:solidFill>
                <a:schemeClr val="tx1"/>
              </a:solidFill>
            </a:ln>
          </p:spPr>
        </p:pic>
        <p:sp>
          <p:nvSpPr>
            <p:cNvPr id="12" name="Rectangle 11"/>
            <p:cNvSpPr/>
            <p:nvPr/>
          </p:nvSpPr>
          <p:spPr>
            <a:xfrm>
              <a:off x="928221" y="8487687"/>
              <a:ext cx="5205880" cy="1257300"/>
            </a:xfrm>
            <a:prstGeom prst="rect">
              <a:avLst/>
            </a:prstGeom>
            <a:noFill/>
            <a:ln w="571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1240261" y="2077888"/>
            <a:ext cx="25227227" cy="2382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4400" dirty="0">
                <a:solidFill>
                  <a:srgbClr val="252525"/>
                </a:solidFill>
                <a:latin typeface="Arial" panose="020B0604020202020204" pitchFamily="34" charset="0"/>
              </a:rPr>
              <a:t>Rename </a:t>
            </a:r>
            <a:r>
              <a:rPr lang="en-US" sz="4400" b="1" dirty="0">
                <a:solidFill>
                  <a:srgbClr val="252525"/>
                </a:solidFill>
                <a:latin typeface="Arial" panose="020B0604020202020204" pitchFamily="34" charset="0"/>
              </a:rPr>
              <a:t>Regularity  </a:t>
            </a:r>
            <a:r>
              <a:rPr lang="en-US" sz="4400" dirty="0">
                <a:solidFill>
                  <a:srgbClr val="252525"/>
                </a:solidFill>
                <a:latin typeface="Arial" panose="020B0604020202020204" pitchFamily="34" charset="0"/>
              </a:rPr>
              <a:t>field to </a:t>
            </a:r>
            <a:r>
              <a:rPr lang="en-US" sz="4400" b="1" dirty="0">
                <a:solidFill>
                  <a:srgbClr val="252525"/>
                </a:solidFill>
                <a:latin typeface="Arial" panose="020B0604020202020204" pitchFamily="34" charset="0"/>
              </a:rPr>
              <a:t>Frequency of Screening (In Years) </a:t>
            </a:r>
            <a:r>
              <a:rPr lang="en-US" sz="4400" dirty="0">
                <a:solidFill>
                  <a:srgbClr val="252525"/>
                </a:solidFill>
                <a:latin typeface="Arial" panose="020B0604020202020204" pitchFamily="34" charset="0"/>
              </a:rPr>
              <a:t>for easy understanding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rgbClr val="252525"/>
              </a:solidFill>
              <a:latin typeface="Arial" panose="020B0604020202020204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0" y="13019445"/>
            <a:ext cx="24377650" cy="68777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9346654" y="4740235"/>
            <a:ext cx="54035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Changes Made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6869112" y="5666274"/>
            <a:ext cx="16668221" cy="7113280"/>
            <a:chOff x="6869112" y="5666274"/>
            <a:chExt cx="16668221" cy="711328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69112" y="5666274"/>
              <a:ext cx="16668221" cy="7113280"/>
            </a:xfrm>
            <a:prstGeom prst="rect">
              <a:avLst/>
            </a:prstGeom>
            <a:ln w="76200">
              <a:solidFill>
                <a:schemeClr val="accent1"/>
              </a:solidFill>
            </a:ln>
          </p:spPr>
        </p:pic>
        <p:sp>
          <p:nvSpPr>
            <p:cNvPr id="15" name="Rectangle 14"/>
            <p:cNvSpPr/>
            <p:nvPr/>
          </p:nvSpPr>
          <p:spPr>
            <a:xfrm>
              <a:off x="6869112" y="11144121"/>
              <a:ext cx="5418113" cy="1047879"/>
            </a:xfrm>
            <a:prstGeom prst="rect">
              <a:avLst/>
            </a:prstGeom>
            <a:noFill/>
            <a:ln w="762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0527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 bwMode="auto">
          <a:xfrm>
            <a:off x="9175297" y="673597"/>
            <a:ext cx="6642845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7600" dirty="0">
                <a:solidFill>
                  <a:srgbClr val="182028"/>
                </a:solidFill>
                <a:latin typeface="Axure Handwriting" panose="020B0402020200020204" pitchFamily="34" charset="0"/>
                <a:ea typeface="ＭＳ Ｐゴシック" charset="0"/>
                <a:cs typeface="ＭＳ Ｐゴシック" charset="0"/>
                <a:sym typeface="Bebas Neue" charset="0"/>
              </a:rPr>
              <a:t>UT 1 Feedback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1792054" y="2291140"/>
            <a:ext cx="799891" cy="190500"/>
            <a:chOff x="1942594" y="2781300"/>
            <a:chExt cx="799891" cy="190500"/>
          </a:xfrm>
          <a:solidFill>
            <a:schemeClr val="bg1">
              <a:lumMod val="85000"/>
            </a:schemeClr>
          </a:solidFill>
        </p:grpSpPr>
        <p:sp>
          <p:nvSpPr>
            <p:cNvPr id="6" name="Oval 5"/>
            <p:cNvSpPr>
              <a:spLocks/>
            </p:cNvSpPr>
            <p:nvPr/>
          </p:nvSpPr>
          <p:spPr bwMode="auto">
            <a:xfrm>
              <a:off x="1942594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  <p:sp>
          <p:nvSpPr>
            <p:cNvPr id="7" name="Oval 6"/>
            <p:cNvSpPr>
              <a:spLocks/>
            </p:cNvSpPr>
            <p:nvPr/>
          </p:nvSpPr>
          <p:spPr bwMode="auto">
            <a:xfrm>
              <a:off x="2247315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  <p:sp>
          <p:nvSpPr>
            <p:cNvPr id="8" name="Oval 7"/>
            <p:cNvSpPr>
              <a:spLocks/>
            </p:cNvSpPr>
            <p:nvPr/>
          </p:nvSpPr>
          <p:spPr bwMode="auto">
            <a:xfrm>
              <a:off x="2552035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595313" y="2138457"/>
            <a:ext cx="23486722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rgbClr val="252525"/>
                </a:solidFill>
                <a:latin typeface="Arial" panose="020B0604020202020204" pitchFamily="34" charset="0"/>
              </a:rPr>
              <a:t>Top-K function to rename as "Ranking" for easy understanding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rgbClr val="252525"/>
                </a:solidFill>
                <a:latin typeface="Arial" panose="020B0604020202020204" pitchFamily="34" charset="0"/>
              </a:rPr>
              <a:t>List all results in a ranked list instead of selecting “K” value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0" y="13019445"/>
            <a:ext cx="24377650" cy="68777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0110244" y="7643107"/>
            <a:ext cx="54035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Changes Made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595313" y="5008352"/>
            <a:ext cx="16662577" cy="3018824"/>
            <a:chOff x="595313" y="2766201"/>
            <a:chExt cx="16662577" cy="3018824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5313" y="2766201"/>
              <a:ext cx="16662577" cy="3018824"/>
            </a:xfrm>
            <a:prstGeom prst="rect">
              <a:avLst/>
            </a:prstGeom>
            <a:ln w="76200">
              <a:solidFill>
                <a:schemeClr val="tx1"/>
              </a:solidFill>
            </a:ln>
          </p:spPr>
        </p:pic>
        <p:sp>
          <p:nvSpPr>
            <p:cNvPr id="15" name="Rectangle 14"/>
            <p:cNvSpPr/>
            <p:nvPr/>
          </p:nvSpPr>
          <p:spPr>
            <a:xfrm>
              <a:off x="6535838" y="2854753"/>
              <a:ext cx="4781525" cy="660455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174991" y="8371132"/>
            <a:ext cx="18150955" cy="3896279"/>
            <a:chOff x="5174991" y="8371132"/>
            <a:chExt cx="18150955" cy="389627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74991" y="8371132"/>
              <a:ext cx="18150955" cy="3896279"/>
            </a:xfrm>
            <a:prstGeom prst="rect">
              <a:avLst/>
            </a:prstGeom>
            <a:ln w="76200">
              <a:solidFill>
                <a:schemeClr val="accent1">
                  <a:lumMod val="75000"/>
                </a:schemeClr>
              </a:solidFill>
            </a:ln>
          </p:spPr>
        </p:pic>
        <p:sp>
          <p:nvSpPr>
            <p:cNvPr id="13" name="Rectangle 12"/>
            <p:cNvSpPr/>
            <p:nvPr/>
          </p:nvSpPr>
          <p:spPr>
            <a:xfrm>
              <a:off x="12188825" y="9381067"/>
              <a:ext cx="4338108" cy="938204"/>
            </a:xfrm>
            <a:prstGeom prst="rect">
              <a:avLst/>
            </a:prstGeom>
            <a:noFill/>
            <a:ln w="762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34208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 bwMode="auto">
          <a:xfrm>
            <a:off x="9175297" y="673597"/>
            <a:ext cx="6642845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7600" dirty="0">
                <a:solidFill>
                  <a:srgbClr val="182028"/>
                </a:solidFill>
                <a:latin typeface="Axure Handwriting" panose="020B0402020200020204" pitchFamily="34" charset="0"/>
                <a:ea typeface="ＭＳ Ｐゴシック" charset="0"/>
                <a:cs typeface="ＭＳ Ｐゴシック" charset="0"/>
                <a:sym typeface="Bebas Neue" charset="0"/>
              </a:rPr>
              <a:t>UT 1 Feedback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1792054" y="2291140"/>
            <a:ext cx="799891" cy="190500"/>
            <a:chOff x="1942594" y="2781300"/>
            <a:chExt cx="799891" cy="190500"/>
          </a:xfrm>
          <a:solidFill>
            <a:schemeClr val="bg1">
              <a:lumMod val="85000"/>
            </a:schemeClr>
          </a:solidFill>
        </p:grpSpPr>
        <p:sp>
          <p:nvSpPr>
            <p:cNvPr id="6" name="Oval 5"/>
            <p:cNvSpPr>
              <a:spLocks/>
            </p:cNvSpPr>
            <p:nvPr/>
          </p:nvSpPr>
          <p:spPr bwMode="auto">
            <a:xfrm>
              <a:off x="1942594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  <p:sp>
          <p:nvSpPr>
            <p:cNvPr id="7" name="Oval 6"/>
            <p:cNvSpPr>
              <a:spLocks/>
            </p:cNvSpPr>
            <p:nvPr/>
          </p:nvSpPr>
          <p:spPr bwMode="auto">
            <a:xfrm>
              <a:off x="2247315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  <p:sp>
          <p:nvSpPr>
            <p:cNvPr id="8" name="Oval 7"/>
            <p:cNvSpPr>
              <a:spLocks/>
            </p:cNvSpPr>
            <p:nvPr/>
          </p:nvSpPr>
          <p:spPr bwMode="auto">
            <a:xfrm>
              <a:off x="2552035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752806" y="1487505"/>
            <a:ext cx="16568738" cy="123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4400" dirty="0">
                <a:solidFill>
                  <a:srgbClr val="252525"/>
                </a:solidFill>
                <a:latin typeface="Arial" panose="020B0604020202020204" pitchFamily="34" charset="0"/>
              </a:rPr>
              <a:t>Confusing naming 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752806" y="3181749"/>
            <a:ext cx="16844981" cy="4905779"/>
            <a:chOff x="1443019" y="2749217"/>
            <a:chExt cx="16844981" cy="490577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43019" y="2749217"/>
              <a:ext cx="16844981" cy="4905779"/>
            </a:xfrm>
            <a:prstGeom prst="rect">
              <a:avLst/>
            </a:prstGeom>
            <a:ln w="76200">
              <a:solidFill>
                <a:srgbClr val="182028"/>
              </a:solidFill>
            </a:ln>
          </p:spPr>
        </p:pic>
        <p:sp>
          <p:nvSpPr>
            <p:cNvPr id="10" name="Rectangle 9"/>
            <p:cNvSpPr/>
            <p:nvPr/>
          </p:nvSpPr>
          <p:spPr>
            <a:xfrm>
              <a:off x="14567484" y="4953842"/>
              <a:ext cx="2438400" cy="573644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V="1">
            <a:off x="0" y="13019445"/>
            <a:ext cx="24377650" cy="6877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6688" y="8192137"/>
            <a:ext cx="15702907" cy="4278429"/>
          </a:xfrm>
          <a:prstGeom prst="rect">
            <a:avLst/>
          </a:prstGeom>
          <a:ln w="76200">
            <a:solidFill>
              <a:schemeClr val="accent1"/>
            </a:solidFill>
          </a:ln>
        </p:spPr>
      </p:pic>
      <p:sp>
        <p:nvSpPr>
          <p:cNvPr id="15" name="Rectangle 14"/>
          <p:cNvSpPr/>
          <p:nvPr/>
        </p:nvSpPr>
        <p:spPr>
          <a:xfrm>
            <a:off x="13275033" y="11791898"/>
            <a:ext cx="4239618" cy="55212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20482781" y="7507639"/>
            <a:ext cx="54035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Changes Made</a:t>
            </a:r>
          </a:p>
        </p:txBody>
      </p:sp>
    </p:spTree>
    <p:extLst>
      <p:ext uri="{BB962C8B-B14F-4D97-AF65-F5344CB8AC3E}">
        <p14:creationId xmlns:p14="http://schemas.microsoft.com/office/powerpoint/2010/main" val="1065560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1811099" y="3910211"/>
            <a:ext cx="799891" cy="190500"/>
            <a:chOff x="1942594" y="2781300"/>
            <a:chExt cx="799891" cy="190500"/>
          </a:xfrm>
          <a:solidFill>
            <a:schemeClr val="bg1">
              <a:lumMod val="85000"/>
            </a:schemeClr>
          </a:solidFill>
        </p:grpSpPr>
        <p:sp>
          <p:nvSpPr>
            <p:cNvPr id="9" name="Oval 8"/>
            <p:cNvSpPr>
              <a:spLocks/>
            </p:cNvSpPr>
            <p:nvPr/>
          </p:nvSpPr>
          <p:spPr bwMode="auto">
            <a:xfrm>
              <a:off x="1942594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  <p:sp>
          <p:nvSpPr>
            <p:cNvPr id="10" name="Oval 9"/>
            <p:cNvSpPr>
              <a:spLocks/>
            </p:cNvSpPr>
            <p:nvPr/>
          </p:nvSpPr>
          <p:spPr bwMode="auto">
            <a:xfrm>
              <a:off x="2247315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  <p:sp>
          <p:nvSpPr>
            <p:cNvPr id="11" name="Oval 10"/>
            <p:cNvSpPr>
              <a:spLocks/>
            </p:cNvSpPr>
            <p:nvPr/>
          </p:nvSpPr>
          <p:spPr bwMode="auto">
            <a:xfrm>
              <a:off x="2552035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6793607" y="848220"/>
            <a:ext cx="11025326" cy="264687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X-FACTOR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943100" y="4225981"/>
            <a:ext cx="20187261" cy="6324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5400" b="1" dirty="0">
                <a:solidFill>
                  <a:schemeClr val="bg2">
                    <a:lumMod val="10000"/>
                  </a:schemeClr>
                </a:solidFill>
              </a:rPr>
              <a:t>Midterm</a:t>
            </a:r>
          </a:p>
          <a:p>
            <a:pPr marL="685800" indent="-685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5400" b="1" dirty="0">
                <a:solidFill>
                  <a:schemeClr val="bg2">
                    <a:lumMod val="10000"/>
                  </a:schemeClr>
                </a:solidFill>
              </a:rPr>
              <a:t>5 users using the application</a:t>
            </a:r>
          </a:p>
          <a:p>
            <a:pPr marL="685800" indent="-6858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5400" b="1" dirty="0">
              <a:solidFill>
                <a:schemeClr val="bg2">
                  <a:lumMod val="1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sz="5400" b="1" dirty="0">
                <a:solidFill>
                  <a:schemeClr val="bg2">
                    <a:lumMod val="10000"/>
                  </a:schemeClr>
                </a:solidFill>
              </a:rPr>
              <a:t>Final</a:t>
            </a:r>
          </a:p>
          <a:p>
            <a:pPr marL="685800" indent="-685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5400" b="1" dirty="0">
                <a:solidFill>
                  <a:schemeClr val="bg2">
                    <a:lumMod val="10000"/>
                  </a:schemeClr>
                </a:solidFill>
              </a:rPr>
              <a:t>8 users with at least 5 interactions with the system per day 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0" y="13019445"/>
            <a:ext cx="24377650" cy="68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966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8487964" y="5879076"/>
            <a:ext cx="9046857" cy="3575830"/>
            <a:chOff x="13165996" y="6611440"/>
            <a:chExt cx="7148314" cy="3104873"/>
          </a:xfrm>
        </p:grpSpPr>
        <p:sp>
          <p:nvSpPr>
            <p:cNvPr id="145" name="Freeform 501"/>
            <p:cNvSpPr>
              <a:spLocks noChangeArrowheads="1"/>
            </p:cNvSpPr>
            <p:nvPr/>
          </p:nvSpPr>
          <p:spPr bwMode="auto">
            <a:xfrm>
              <a:off x="13165996" y="6611440"/>
              <a:ext cx="7148314" cy="3104873"/>
            </a:xfrm>
            <a:custGeom>
              <a:avLst/>
              <a:gdLst>
                <a:gd name="T0" fmla="*/ 3762 w 4162"/>
                <a:gd name="T1" fmla="*/ 588 h 1806"/>
                <a:gd name="T2" fmla="*/ 0 w 4162"/>
                <a:gd name="T3" fmla="*/ 588 h 1806"/>
                <a:gd name="T4" fmla="*/ 0 w 4162"/>
                <a:gd name="T5" fmla="*/ 1805 h 1806"/>
                <a:gd name="T6" fmla="*/ 4161 w 4162"/>
                <a:gd name="T7" fmla="*/ 1805 h 1806"/>
                <a:gd name="T8" fmla="*/ 4161 w 4162"/>
                <a:gd name="T9" fmla="*/ 627 h 1806"/>
                <a:gd name="T10" fmla="*/ 4161 w 4162"/>
                <a:gd name="T11" fmla="*/ 588 h 1806"/>
                <a:gd name="T12" fmla="*/ 4161 w 4162"/>
                <a:gd name="T13" fmla="*/ 0 h 1806"/>
                <a:gd name="T14" fmla="*/ 3762 w 4162"/>
                <a:gd name="T15" fmla="*/ 588 h 1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62" h="1806">
                  <a:moveTo>
                    <a:pt x="3762" y="588"/>
                  </a:moveTo>
                  <a:lnTo>
                    <a:pt x="0" y="588"/>
                  </a:lnTo>
                  <a:lnTo>
                    <a:pt x="0" y="1805"/>
                  </a:lnTo>
                  <a:lnTo>
                    <a:pt x="4161" y="1805"/>
                  </a:lnTo>
                  <a:lnTo>
                    <a:pt x="4161" y="627"/>
                  </a:lnTo>
                  <a:lnTo>
                    <a:pt x="4161" y="588"/>
                  </a:lnTo>
                  <a:lnTo>
                    <a:pt x="4161" y="0"/>
                  </a:lnTo>
                  <a:lnTo>
                    <a:pt x="3762" y="58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8800">
                <a:latin typeface="Roboto Light" charset="0"/>
              </a:endParaRPr>
            </a:p>
          </p:txBody>
        </p:sp>
        <p:sp>
          <p:nvSpPr>
            <p:cNvPr id="146" name="Line 525"/>
            <p:cNvSpPr>
              <a:spLocks noChangeShapeType="1"/>
            </p:cNvSpPr>
            <p:nvPr/>
          </p:nvSpPr>
          <p:spPr bwMode="auto">
            <a:xfrm>
              <a:off x="14841770" y="7853384"/>
              <a:ext cx="7575" cy="1696321"/>
            </a:xfrm>
            <a:prstGeom prst="line">
              <a:avLst/>
            </a:prstGeom>
            <a:noFill/>
            <a:ln w="1800" cap="flat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8800">
                <a:latin typeface="Roboto Light" charset="0"/>
              </a:endParaRPr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15072509" y="8416846"/>
              <a:ext cx="5217993" cy="11019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3400"/>
                </a:lnSpc>
                <a:defRPr/>
              </a:pPr>
              <a:r>
                <a:rPr lang="en-US" sz="2400" dirty="0">
                  <a:solidFill>
                    <a:schemeClr val="bg1"/>
                  </a:solidFill>
                  <a:latin typeface="Roboto Light" charset="0"/>
                  <a:cs typeface="Roboto Light" charset="0"/>
                </a:rPr>
                <a:t>Have a better understanding on how technology can help my client have a better view of their business performance</a:t>
              </a: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15063311" y="7853590"/>
              <a:ext cx="988989" cy="51161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ts val="4533"/>
                </a:lnSpc>
                <a:spcAft>
                  <a:spcPts val="1600"/>
                </a:spcAft>
              </a:pPr>
              <a:r>
                <a:rPr lang="en-US" sz="2700" b="1" cap="all" spc="53" dirty="0">
                  <a:solidFill>
                    <a:schemeClr val="bg1"/>
                  </a:solidFill>
                  <a:latin typeface="Roboto Regular" charset="0"/>
                  <a:cs typeface="Roboto Regular" charset="0"/>
                </a:rPr>
                <a:t>Sean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888283" y="2640053"/>
            <a:ext cx="9088138" cy="3385479"/>
            <a:chOff x="4050739" y="6611440"/>
            <a:chExt cx="7148314" cy="3104873"/>
          </a:xfrm>
        </p:grpSpPr>
        <p:sp>
          <p:nvSpPr>
            <p:cNvPr id="150" name="Freeform 501"/>
            <p:cNvSpPr>
              <a:spLocks noChangeArrowheads="1"/>
            </p:cNvSpPr>
            <p:nvPr/>
          </p:nvSpPr>
          <p:spPr bwMode="auto">
            <a:xfrm>
              <a:off x="4050739" y="6611440"/>
              <a:ext cx="7148314" cy="3104873"/>
            </a:xfrm>
            <a:custGeom>
              <a:avLst/>
              <a:gdLst>
                <a:gd name="T0" fmla="*/ 3762 w 4162"/>
                <a:gd name="T1" fmla="*/ 588 h 1806"/>
                <a:gd name="T2" fmla="*/ 0 w 4162"/>
                <a:gd name="T3" fmla="*/ 588 h 1806"/>
                <a:gd name="T4" fmla="*/ 0 w 4162"/>
                <a:gd name="T5" fmla="*/ 1805 h 1806"/>
                <a:gd name="T6" fmla="*/ 4161 w 4162"/>
                <a:gd name="T7" fmla="*/ 1805 h 1806"/>
                <a:gd name="T8" fmla="*/ 4161 w 4162"/>
                <a:gd name="T9" fmla="*/ 627 h 1806"/>
                <a:gd name="T10" fmla="*/ 4161 w 4162"/>
                <a:gd name="T11" fmla="*/ 588 h 1806"/>
                <a:gd name="T12" fmla="*/ 4161 w 4162"/>
                <a:gd name="T13" fmla="*/ 0 h 1806"/>
                <a:gd name="T14" fmla="*/ 3762 w 4162"/>
                <a:gd name="T15" fmla="*/ 588 h 1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62" h="1806">
                  <a:moveTo>
                    <a:pt x="3762" y="588"/>
                  </a:moveTo>
                  <a:lnTo>
                    <a:pt x="0" y="588"/>
                  </a:lnTo>
                  <a:lnTo>
                    <a:pt x="0" y="1805"/>
                  </a:lnTo>
                  <a:lnTo>
                    <a:pt x="4161" y="1805"/>
                  </a:lnTo>
                  <a:lnTo>
                    <a:pt x="4161" y="627"/>
                  </a:lnTo>
                  <a:lnTo>
                    <a:pt x="4161" y="588"/>
                  </a:lnTo>
                  <a:lnTo>
                    <a:pt x="4161" y="0"/>
                  </a:lnTo>
                  <a:lnTo>
                    <a:pt x="3762" y="58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8800">
                <a:latin typeface="Roboto Light" charset="0"/>
              </a:endParaRPr>
            </a:p>
          </p:txBody>
        </p:sp>
        <p:sp>
          <p:nvSpPr>
            <p:cNvPr id="151" name="Line 525"/>
            <p:cNvSpPr>
              <a:spLocks noChangeShapeType="1"/>
            </p:cNvSpPr>
            <p:nvPr/>
          </p:nvSpPr>
          <p:spPr bwMode="auto">
            <a:xfrm>
              <a:off x="5726513" y="7853384"/>
              <a:ext cx="7575" cy="1696321"/>
            </a:xfrm>
            <a:prstGeom prst="line">
              <a:avLst/>
            </a:prstGeom>
            <a:noFill/>
            <a:ln w="1800" cap="flat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8800">
                <a:latin typeface="Roboto Light" charset="0"/>
              </a:endParaRPr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5957253" y="8416846"/>
              <a:ext cx="4696592" cy="87534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3400"/>
                </a:lnSpc>
                <a:defRPr/>
              </a:pPr>
              <a:r>
                <a:rPr lang="en-US" sz="2400" dirty="0">
                  <a:solidFill>
                    <a:schemeClr val="bg1"/>
                  </a:solidFill>
                  <a:latin typeface="Roboto Light" charset="0"/>
                  <a:cs typeface="Roboto Light" charset="0"/>
                </a:rPr>
                <a:t>Gain more knowledge on UI development and improve communication skills</a:t>
              </a:r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5948054" y="7853590"/>
              <a:ext cx="1348831" cy="51161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ts val="4533"/>
                </a:lnSpc>
                <a:spcAft>
                  <a:spcPts val="1600"/>
                </a:spcAft>
              </a:pPr>
              <a:r>
                <a:rPr lang="en-US" sz="2700" b="1" cap="all" spc="53" dirty="0" err="1">
                  <a:solidFill>
                    <a:schemeClr val="bg1"/>
                  </a:solidFill>
                  <a:latin typeface="Roboto Regular" charset="0"/>
                  <a:cs typeface="Roboto Regular" charset="0"/>
                </a:rPr>
                <a:t>nicole</a:t>
              </a:r>
              <a:endParaRPr lang="en-US" sz="2700" b="1" cap="all" spc="53" dirty="0">
                <a:solidFill>
                  <a:schemeClr val="bg1"/>
                </a:solidFill>
                <a:latin typeface="Roboto Regular" charset="0"/>
                <a:cs typeface="Roboto Regular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4378877" y="1916433"/>
            <a:ext cx="9538398" cy="3592739"/>
            <a:chOff x="13165996" y="2489677"/>
            <a:chExt cx="7148314" cy="3113456"/>
          </a:xfrm>
        </p:grpSpPr>
        <p:sp>
          <p:nvSpPr>
            <p:cNvPr id="155" name="Freeform 501"/>
            <p:cNvSpPr>
              <a:spLocks noChangeArrowheads="1"/>
            </p:cNvSpPr>
            <p:nvPr/>
          </p:nvSpPr>
          <p:spPr bwMode="auto">
            <a:xfrm>
              <a:off x="13165996" y="2489677"/>
              <a:ext cx="7148314" cy="3104873"/>
            </a:xfrm>
            <a:custGeom>
              <a:avLst/>
              <a:gdLst>
                <a:gd name="T0" fmla="*/ 3762 w 4162"/>
                <a:gd name="T1" fmla="*/ 588 h 1806"/>
                <a:gd name="T2" fmla="*/ 0 w 4162"/>
                <a:gd name="T3" fmla="*/ 588 h 1806"/>
                <a:gd name="T4" fmla="*/ 0 w 4162"/>
                <a:gd name="T5" fmla="*/ 1805 h 1806"/>
                <a:gd name="T6" fmla="*/ 4161 w 4162"/>
                <a:gd name="T7" fmla="*/ 1805 h 1806"/>
                <a:gd name="T8" fmla="*/ 4161 w 4162"/>
                <a:gd name="T9" fmla="*/ 627 h 1806"/>
                <a:gd name="T10" fmla="*/ 4161 w 4162"/>
                <a:gd name="T11" fmla="*/ 588 h 1806"/>
                <a:gd name="T12" fmla="*/ 4161 w 4162"/>
                <a:gd name="T13" fmla="*/ 0 h 1806"/>
                <a:gd name="T14" fmla="*/ 3762 w 4162"/>
                <a:gd name="T15" fmla="*/ 588 h 1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62" h="1806">
                  <a:moveTo>
                    <a:pt x="3762" y="588"/>
                  </a:moveTo>
                  <a:lnTo>
                    <a:pt x="0" y="588"/>
                  </a:lnTo>
                  <a:lnTo>
                    <a:pt x="0" y="1805"/>
                  </a:lnTo>
                  <a:lnTo>
                    <a:pt x="4161" y="1805"/>
                  </a:lnTo>
                  <a:lnTo>
                    <a:pt x="4161" y="627"/>
                  </a:lnTo>
                  <a:lnTo>
                    <a:pt x="4161" y="588"/>
                  </a:lnTo>
                  <a:lnTo>
                    <a:pt x="4161" y="0"/>
                  </a:lnTo>
                  <a:lnTo>
                    <a:pt x="3762" y="58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8800">
                <a:latin typeface="Roboto Light" charset="0"/>
              </a:endParaRPr>
            </a:p>
          </p:txBody>
        </p:sp>
        <p:sp>
          <p:nvSpPr>
            <p:cNvPr id="156" name="Line 525"/>
            <p:cNvSpPr>
              <a:spLocks noChangeShapeType="1"/>
            </p:cNvSpPr>
            <p:nvPr/>
          </p:nvSpPr>
          <p:spPr bwMode="auto">
            <a:xfrm>
              <a:off x="14841770" y="3731621"/>
              <a:ext cx="7575" cy="1696321"/>
            </a:xfrm>
            <a:prstGeom prst="line">
              <a:avLst/>
            </a:prstGeom>
            <a:noFill/>
            <a:ln w="1800" cap="flat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8800">
                <a:latin typeface="Roboto Light" charset="0"/>
              </a:endParaRPr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15072510" y="4295083"/>
              <a:ext cx="5241800" cy="130805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3400"/>
                </a:lnSpc>
                <a:defRPr/>
              </a:pPr>
              <a:r>
                <a:rPr lang="en-US" sz="2400" dirty="0">
                  <a:solidFill>
                    <a:schemeClr val="bg1"/>
                  </a:solidFill>
                  <a:latin typeface="Roboto Light" charset="0"/>
                  <a:cs typeface="Roboto Light" charset="0"/>
                </a:rPr>
                <a:t> Learn to conduct UAT effectively to collect users feedback, </a:t>
              </a:r>
              <a:r>
                <a:rPr lang="en-US" sz="2400" dirty="0" err="1">
                  <a:solidFill>
                    <a:schemeClr val="bg1"/>
                  </a:solidFill>
                  <a:latin typeface="Roboto Light" charset="0"/>
                  <a:cs typeface="Roboto Light" charset="0"/>
                </a:rPr>
                <a:t>analyse</a:t>
              </a:r>
              <a:r>
                <a:rPr lang="en-US" sz="2400" dirty="0">
                  <a:solidFill>
                    <a:schemeClr val="bg1"/>
                  </a:solidFill>
                  <a:latin typeface="Roboto Light" charset="0"/>
                  <a:cs typeface="Roboto Light" charset="0"/>
                </a:rPr>
                <a:t> the feedback and devise solution catered to their needs</a:t>
              </a:r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15063311" y="3731827"/>
              <a:ext cx="1567609" cy="57708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ts val="4533"/>
                </a:lnSpc>
                <a:spcAft>
                  <a:spcPts val="1600"/>
                </a:spcAft>
              </a:pPr>
              <a:r>
                <a:rPr lang="en-US" sz="2700" b="1" cap="all" spc="53" dirty="0">
                  <a:solidFill>
                    <a:schemeClr val="bg1"/>
                  </a:solidFill>
                  <a:latin typeface="Roboto Regular" charset="0"/>
                  <a:cs typeface="Roboto Regular" charset="0"/>
                </a:rPr>
                <a:t>Shu </a:t>
              </a:r>
              <a:r>
                <a:rPr lang="en-US" sz="2700" b="1" cap="all" spc="53" dirty="0" err="1">
                  <a:solidFill>
                    <a:schemeClr val="bg1"/>
                  </a:solidFill>
                  <a:latin typeface="Roboto Regular" charset="0"/>
                  <a:cs typeface="Roboto Regular" charset="0"/>
                </a:rPr>
                <a:t>yan</a:t>
              </a:r>
              <a:endParaRPr lang="en-US" sz="2700" b="1" cap="all" spc="53" dirty="0">
                <a:solidFill>
                  <a:schemeClr val="bg1"/>
                </a:solidFill>
                <a:latin typeface="Roboto Regular" charset="0"/>
                <a:cs typeface="Roboto Regular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205103" y="9621363"/>
            <a:ext cx="7905592" cy="3037127"/>
            <a:chOff x="4007717" y="2514696"/>
            <a:chExt cx="7148314" cy="3104873"/>
          </a:xfrm>
        </p:grpSpPr>
        <p:sp>
          <p:nvSpPr>
            <p:cNvPr id="160" name="Freeform 501"/>
            <p:cNvSpPr>
              <a:spLocks noChangeArrowheads="1"/>
            </p:cNvSpPr>
            <p:nvPr/>
          </p:nvSpPr>
          <p:spPr bwMode="auto">
            <a:xfrm>
              <a:off x="4007717" y="2514696"/>
              <a:ext cx="7148314" cy="3104873"/>
            </a:xfrm>
            <a:custGeom>
              <a:avLst/>
              <a:gdLst>
                <a:gd name="T0" fmla="*/ 3762 w 4162"/>
                <a:gd name="T1" fmla="*/ 588 h 1806"/>
                <a:gd name="T2" fmla="*/ 0 w 4162"/>
                <a:gd name="T3" fmla="*/ 588 h 1806"/>
                <a:gd name="T4" fmla="*/ 0 w 4162"/>
                <a:gd name="T5" fmla="*/ 1805 h 1806"/>
                <a:gd name="T6" fmla="*/ 4161 w 4162"/>
                <a:gd name="T7" fmla="*/ 1805 h 1806"/>
                <a:gd name="T8" fmla="*/ 4161 w 4162"/>
                <a:gd name="T9" fmla="*/ 627 h 1806"/>
                <a:gd name="T10" fmla="*/ 4161 w 4162"/>
                <a:gd name="T11" fmla="*/ 588 h 1806"/>
                <a:gd name="T12" fmla="*/ 4161 w 4162"/>
                <a:gd name="T13" fmla="*/ 0 h 1806"/>
                <a:gd name="T14" fmla="*/ 3762 w 4162"/>
                <a:gd name="T15" fmla="*/ 588 h 1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62" h="1806">
                  <a:moveTo>
                    <a:pt x="3762" y="588"/>
                  </a:moveTo>
                  <a:lnTo>
                    <a:pt x="0" y="588"/>
                  </a:lnTo>
                  <a:lnTo>
                    <a:pt x="0" y="1805"/>
                  </a:lnTo>
                  <a:lnTo>
                    <a:pt x="4161" y="1805"/>
                  </a:lnTo>
                  <a:lnTo>
                    <a:pt x="4161" y="627"/>
                  </a:lnTo>
                  <a:lnTo>
                    <a:pt x="4161" y="588"/>
                  </a:lnTo>
                  <a:lnTo>
                    <a:pt x="4161" y="0"/>
                  </a:lnTo>
                  <a:lnTo>
                    <a:pt x="3762" y="58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8800">
                <a:latin typeface="Roboto Light" charset="0"/>
              </a:endParaRPr>
            </a:p>
          </p:txBody>
        </p:sp>
        <p:sp>
          <p:nvSpPr>
            <p:cNvPr id="161" name="Line 525"/>
            <p:cNvSpPr>
              <a:spLocks noChangeShapeType="1"/>
            </p:cNvSpPr>
            <p:nvPr/>
          </p:nvSpPr>
          <p:spPr bwMode="auto">
            <a:xfrm>
              <a:off x="5726513" y="3731621"/>
              <a:ext cx="7575" cy="1696321"/>
            </a:xfrm>
            <a:prstGeom prst="line">
              <a:avLst/>
            </a:prstGeom>
            <a:noFill/>
            <a:ln w="1800" cap="flat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8800">
                <a:latin typeface="Roboto Light" charset="0"/>
              </a:endParaRPr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5957253" y="4295083"/>
              <a:ext cx="4696592" cy="85163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3400"/>
                </a:lnSpc>
                <a:defRPr/>
              </a:pPr>
              <a:r>
                <a:rPr lang="en-US" sz="2400" dirty="0">
                  <a:solidFill>
                    <a:schemeClr val="bg1"/>
                  </a:solidFill>
                  <a:latin typeface="Roboto Light" charset="0"/>
                  <a:cs typeface="Roboto Light" charset="0"/>
                </a:rPr>
                <a:t>Manage team and schedule effectively to deliver product on time</a:t>
              </a:r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5948054" y="3731827"/>
              <a:ext cx="1214179" cy="51161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ts val="4533"/>
                </a:lnSpc>
                <a:spcAft>
                  <a:spcPts val="1600"/>
                </a:spcAft>
              </a:pPr>
              <a:r>
                <a:rPr lang="en-US" sz="2700" b="1" cap="all" spc="53" dirty="0">
                  <a:solidFill>
                    <a:schemeClr val="bg1"/>
                  </a:solidFill>
                  <a:latin typeface="Roboto Regular" charset="0"/>
                  <a:cs typeface="Roboto Regular" charset="0"/>
                </a:rPr>
                <a:t>Kaixin</a:t>
              </a:r>
            </a:p>
          </p:txBody>
        </p:sp>
      </p:grpSp>
      <p:sp>
        <p:nvSpPr>
          <p:cNvPr id="26" name="Rectangle 25"/>
          <p:cNvSpPr>
            <a:spLocks/>
          </p:cNvSpPr>
          <p:nvPr/>
        </p:nvSpPr>
        <p:spPr bwMode="auto">
          <a:xfrm>
            <a:off x="8182559" y="1058664"/>
            <a:ext cx="8015015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7600" dirty="0">
                <a:solidFill>
                  <a:srgbClr val="182028"/>
                </a:solidFill>
                <a:latin typeface="Axure Handwriting" panose="020B0402020200020204" pitchFamily="34" charset="0"/>
                <a:ea typeface="ＭＳ Ｐゴシック" charset="0"/>
                <a:cs typeface="ＭＳ Ｐゴシック" charset="0"/>
                <a:sym typeface="Bebas Neue" charset="0"/>
              </a:rPr>
              <a:t>Learning Outcome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11792054" y="2291140"/>
            <a:ext cx="799891" cy="190500"/>
            <a:chOff x="1942594" y="2781300"/>
            <a:chExt cx="799891" cy="190500"/>
          </a:xfrm>
          <a:solidFill>
            <a:schemeClr val="bg1">
              <a:lumMod val="85000"/>
            </a:schemeClr>
          </a:solidFill>
        </p:grpSpPr>
        <p:sp>
          <p:nvSpPr>
            <p:cNvPr id="30" name="Oval 29"/>
            <p:cNvSpPr>
              <a:spLocks/>
            </p:cNvSpPr>
            <p:nvPr/>
          </p:nvSpPr>
          <p:spPr bwMode="auto">
            <a:xfrm>
              <a:off x="1942594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  <p:sp>
          <p:nvSpPr>
            <p:cNvPr id="31" name="Oval 30"/>
            <p:cNvSpPr>
              <a:spLocks/>
            </p:cNvSpPr>
            <p:nvPr/>
          </p:nvSpPr>
          <p:spPr bwMode="auto">
            <a:xfrm>
              <a:off x="2247315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  <p:sp>
          <p:nvSpPr>
            <p:cNvPr id="32" name="Oval 31"/>
            <p:cNvSpPr>
              <a:spLocks/>
            </p:cNvSpPr>
            <p:nvPr/>
          </p:nvSpPr>
          <p:spPr bwMode="auto">
            <a:xfrm>
              <a:off x="2552035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</p:grpSp>
      <p:sp>
        <p:nvSpPr>
          <p:cNvPr id="36" name="Freeform 501"/>
          <p:cNvSpPr>
            <a:spLocks noChangeArrowheads="1"/>
          </p:cNvSpPr>
          <p:nvPr/>
        </p:nvSpPr>
        <p:spPr bwMode="auto">
          <a:xfrm>
            <a:off x="14307011" y="9286872"/>
            <a:ext cx="8226259" cy="3104873"/>
          </a:xfrm>
          <a:custGeom>
            <a:avLst/>
            <a:gdLst>
              <a:gd name="T0" fmla="*/ 3762 w 4162"/>
              <a:gd name="T1" fmla="*/ 588 h 1806"/>
              <a:gd name="T2" fmla="*/ 0 w 4162"/>
              <a:gd name="T3" fmla="*/ 588 h 1806"/>
              <a:gd name="T4" fmla="*/ 0 w 4162"/>
              <a:gd name="T5" fmla="*/ 1805 h 1806"/>
              <a:gd name="T6" fmla="*/ 4161 w 4162"/>
              <a:gd name="T7" fmla="*/ 1805 h 1806"/>
              <a:gd name="T8" fmla="*/ 4161 w 4162"/>
              <a:gd name="T9" fmla="*/ 627 h 1806"/>
              <a:gd name="T10" fmla="*/ 4161 w 4162"/>
              <a:gd name="T11" fmla="*/ 588 h 1806"/>
              <a:gd name="T12" fmla="*/ 4161 w 4162"/>
              <a:gd name="T13" fmla="*/ 0 h 1806"/>
              <a:gd name="T14" fmla="*/ 3762 w 4162"/>
              <a:gd name="T15" fmla="*/ 588 h 18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62" h="1806">
                <a:moveTo>
                  <a:pt x="3762" y="588"/>
                </a:moveTo>
                <a:lnTo>
                  <a:pt x="0" y="588"/>
                </a:lnTo>
                <a:lnTo>
                  <a:pt x="0" y="1805"/>
                </a:lnTo>
                <a:lnTo>
                  <a:pt x="4161" y="1805"/>
                </a:lnTo>
                <a:lnTo>
                  <a:pt x="4161" y="627"/>
                </a:lnTo>
                <a:lnTo>
                  <a:pt x="4161" y="588"/>
                </a:lnTo>
                <a:lnTo>
                  <a:pt x="4161" y="0"/>
                </a:lnTo>
                <a:lnTo>
                  <a:pt x="3762" y="588"/>
                </a:lnTo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8800" dirty="0">
              <a:latin typeface="Roboto Light" charset="0"/>
            </a:endParaRPr>
          </a:p>
        </p:txBody>
      </p:sp>
      <p:sp>
        <p:nvSpPr>
          <p:cNvPr id="37" name="Line 525"/>
          <p:cNvSpPr>
            <a:spLocks noChangeShapeType="1"/>
          </p:cNvSpPr>
          <p:nvPr/>
        </p:nvSpPr>
        <p:spPr bwMode="auto">
          <a:xfrm>
            <a:off x="16235487" y="10528816"/>
            <a:ext cx="8717" cy="1696321"/>
          </a:xfrm>
          <a:prstGeom prst="line">
            <a:avLst/>
          </a:prstGeom>
          <a:noFill/>
          <a:ln w="1800" cap="flat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8800">
              <a:latin typeface="Roboto Light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6423776" y="11105224"/>
            <a:ext cx="6314968" cy="13080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3400"/>
              </a:lnSpc>
              <a:defRPr/>
            </a:pPr>
            <a:r>
              <a:rPr lang="en-US" sz="2400" dirty="0">
                <a:solidFill>
                  <a:schemeClr val="bg1"/>
                </a:solidFill>
                <a:latin typeface="Roboto Light" charset="0"/>
                <a:cs typeface="Roboto Light" charset="0"/>
              </a:rPr>
              <a:t>Apply knowledge of design processes and translate business problems into application functions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6490435" y="10529022"/>
            <a:ext cx="1847830" cy="51161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ts val="4533"/>
              </a:lnSpc>
              <a:spcAft>
                <a:spcPts val="1600"/>
              </a:spcAft>
            </a:pPr>
            <a:r>
              <a:rPr lang="en-US" sz="2700" b="1" cap="all" spc="53" dirty="0">
                <a:solidFill>
                  <a:schemeClr val="bg1"/>
                </a:solidFill>
                <a:latin typeface="Roboto Regular" charset="0"/>
                <a:cs typeface="Roboto Regular" charset="0"/>
              </a:rPr>
              <a:t>Nabilah</a:t>
            </a:r>
          </a:p>
        </p:txBody>
      </p:sp>
      <p:sp>
        <p:nvSpPr>
          <p:cNvPr id="42" name="Freeform 96"/>
          <p:cNvSpPr>
            <a:spLocks noChangeArrowheads="1"/>
          </p:cNvSpPr>
          <p:nvPr/>
        </p:nvSpPr>
        <p:spPr bwMode="auto">
          <a:xfrm>
            <a:off x="1726355" y="11123723"/>
            <a:ext cx="1061096" cy="982611"/>
          </a:xfrm>
          <a:custGeom>
            <a:avLst/>
            <a:gdLst>
              <a:gd name="T0" fmla="*/ 78442719 w 602"/>
              <a:gd name="T1" fmla="*/ 71923702 h 580"/>
              <a:gd name="T2" fmla="*/ 78442719 w 602"/>
              <a:gd name="T3" fmla="*/ 71923702 h 580"/>
              <a:gd name="T4" fmla="*/ 78442719 w 602"/>
              <a:gd name="T5" fmla="*/ 71923702 h 580"/>
              <a:gd name="T6" fmla="*/ 74657633 w 602"/>
              <a:gd name="T7" fmla="*/ 75578543 h 580"/>
              <a:gd name="T8" fmla="*/ 3654665 w 602"/>
              <a:gd name="T9" fmla="*/ 75578543 h 580"/>
              <a:gd name="T10" fmla="*/ 0 w 602"/>
              <a:gd name="T11" fmla="*/ 71923702 h 580"/>
              <a:gd name="T12" fmla="*/ 0 w 602"/>
              <a:gd name="T13" fmla="*/ 71923702 h 580"/>
              <a:gd name="T14" fmla="*/ 0 w 602"/>
              <a:gd name="T15" fmla="*/ 71923702 h 580"/>
              <a:gd name="T16" fmla="*/ 10180751 w 602"/>
              <a:gd name="T17" fmla="*/ 53518347 h 580"/>
              <a:gd name="T18" fmla="*/ 21274806 w 602"/>
              <a:gd name="T19" fmla="*/ 49733080 h 580"/>
              <a:gd name="T20" fmla="*/ 30411109 w 602"/>
              <a:gd name="T21" fmla="*/ 46077877 h 580"/>
              <a:gd name="T22" fmla="*/ 30411109 w 602"/>
              <a:gd name="T23" fmla="*/ 38637768 h 580"/>
              <a:gd name="T24" fmla="*/ 26756804 w 602"/>
              <a:gd name="T25" fmla="*/ 29500304 h 580"/>
              <a:gd name="T26" fmla="*/ 24929472 w 602"/>
              <a:gd name="T27" fmla="*/ 25845463 h 580"/>
              <a:gd name="T28" fmla="*/ 25843138 w 602"/>
              <a:gd name="T29" fmla="*/ 19318704 h 580"/>
              <a:gd name="T30" fmla="*/ 24929472 w 602"/>
              <a:gd name="T31" fmla="*/ 12009021 h 580"/>
              <a:gd name="T32" fmla="*/ 39678193 w 602"/>
              <a:gd name="T33" fmla="*/ 0 h 580"/>
              <a:gd name="T34" fmla="*/ 53513248 w 602"/>
              <a:gd name="T35" fmla="*/ 12009021 h 580"/>
              <a:gd name="T36" fmla="*/ 52599581 w 602"/>
              <a:gd name="T37" fmla="*/ 19318704 h 580"/>
              <a:gd name="T38" fmla="*/ 54426914 w 602"/>
              <a:gd name="T39" fmla="*/ 25845463 h 580"/>
              <a:gd name="T40" fmla="*/ 51685915 w 602"/>
              <a:gd name="T41" fmla="*/ 29500304 h 580"/>
              <a:gd name="T42" fmla="*/ 48031249 w 602"/>
              <a:gd name="T43" fmla="*/ 38637768 h 580"/>
              <a:gd name="T44" fmla="*/ 48031249 w 602"/>
              <a:gd name="T45" fmla="*/ 46077877 h 580"/>
              <a:gd name="T46" fmla="*/ 57167913 w 602"/>
              <a:gd name="T47" fmla="*/ 49733080 h 580"/>
              <a:gd name="T48" fmla="*/ 69175635 w 602"/>
              <a:gd name="T49" fmla="*/ 53518347 h 580"/>
              <a:gd name="T50" fmla="*/ 78442719 w 602"/>
              <a:gd name="T51" fmla="*/ 71923702 h 580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602" h="580">
                <a:moveTo>
                  <a:pt x="601" y="551"/>
                </a:moveTo>
                <a:lnTo>
                  <a:pt x="601" y="551"/>
                </a:lnTo>
                <a:cubicBezTo>
                  <a:pt x="601" y="572"/>
                  <a:pt x="594" y="579"/>
                  <a:pt x="572" y="579"/>
                </a:cubicBezTo>
                <a:cubicBezTo>
                  <a:pt x="28" y="579"/>
                  <a:pt x="28" y="579"/>
                  <a:pt x="28" y="579"/>
                </a:cubicBezTo>
                <a:cubicBezTo>
                  <a:pt x="14" y="579"/>
                  <a:pt x="0" y="572"/>
                  <a:pt x="0" y="551"/>
                </a:cubicBezTo>
                <a:cubicBezTo>
                  <a:pt x="0" y="551"/>
                  <a:pt x="0" y="452"/>
                  <a:pt x="78" y="410"/>
                </a:cubicBezTo>
                <a:cubicBezTo>
                  <a:pt x="120" y="388"/>
                  <a:pt x="106" y="410"/>
                  <a:pt x="163" y="381"/>
                </a:cubicBezTo>
                <a:cubicBezTo>
                  <a:pt x="219" y="360"/>
                  <a:pt x="233" y="353"/>
                  <a:pt x="233" y="353"/>
                </a:cubicBezTo>
                <a:cubicBezTo>
                  <a:pt x="233" y="296"/>
                  <a:pt x="233" y="296"/>
                  <a:pt x="233" y="296"/>
                </a:cubicBezTo>
                <a:cubicBezTo>
                  <a:pt x="233" y="296"/>
                  <a:pt x="212" y="275"/>
                  <a:pt x="205" y="226"/>
                </a:cubicBezTo>
                <a:cubicBezTo>
                  <a:pt x="191" y="233"/>
                  <a:pt x="191" y="212"/>
                  <a:pt x="191" y="198"/>
                </a:cubicBezTo>
                <a:cubicBezTo>
                  <a:pt x="191" y="183"/>
                  <a:pt x="184" y="148"/>
                  <a:pt x="198" y="148"/>
                </a:cubicBezTo>
                <a:cubicBezTo>
                  <a:pt x="191" y="127"/>
                  <a:pt x="191" y="99"/>
                  <a:pt x="191" y="92"/>
                </a:cubicBezTo>
                <a:cubicBezTo>
                  <a:pt x="198" y="49"/>
                  <a:pt x="240" y="0"/>
                  <a:pt x="304" y="0"/>
                </a:cubicBezTo>
                <a:cubicBezTo>
                  <a:pt x="375" y="0"/>
                  <a:pt x="410" y="49"/>
                  <a:pt x="410" y="92"/>
                </a:cubicBezTo>
                <a:cubicBezTo>
                  <a:pt x="410" y="99"/>
                  <a:pt x="410" y="127"/>
                  <a:pt x="403" y="148"/>
                </a:cubicBezTo>
                <a:cubicBezTo>
                  <a:pt x="424" y="148"/>
                  <a:pt x="417" y="183"/>
                  <a:pt x="417" y="198"/>
                </a:cubicBezTo>
                <a:cubicBezTo>
                  <a:pt x="417" y="212"/>
                  <a:pt x="410" y="233"/>
                  <a:pt x="396" y="226"/>
                </a:cubicBezTo>
                <a:cubicBezTo>
                  <a:pt x="389" y="275"/>
                  <a:pt x="368" y="296"/>
                  <a:pt x="368" y="296"/>
                </a:cubicBezTo>
                <a:cubicBezTo>
                  <a:pt x="368" y="353"/>
                  <a:pt x="368" y="353"/>
                  <a:pt x="368" y="353"/>
                </a:cubicBezTo>
                <a:cubicBezTo>
                  <a:pt x="368" y="353"/>
                  <a:pt x="382" y="360"/>
                  <a:pt x="438" y="381"/>
                </a:cubicBezTo>
                <a:cubicBezTo>
                  <a:pt x="502" y="410"/>
                  <a:pt x="481" y="388"/>
                  <a:pt x="530" y="410"/>
                </a:cubicBezTo>
                <a:cubicBezTo>
                  <a:pt x="601" y="452"/>
                  <a:pt x="601" y="551"/>
                  <a:pt x="601" y="551"/>
                </a:cubicBez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Roboto Light" charset="0"/>
            </a:endParaRPr>
          </a:p>
        </p:txBody>
      </p:sp>
      <p:sp>
        <p:nvSpPr>
          <p:cNvPr id="44" name="Freeform 96"/>
          <p:cNvSpPr>
            <a:spLocks noChangeArrowheads="1"/>
          </p:cNvSpPr>
          <p:nvPr/>
        </p:nvSpPr>
        <p:spPr bwMode="auto">
          <a:xfrm>
            <a:off x="14764922" y="10826877"/>
            <a:ext cx="1061096" cy="982611"/>
          </a:xfrm>
          <a:custGeom>
            <a:avLst/>
            <a:gdLst>
              <a:gd name="T0" fmla="*/ 78442719 w 602"/>
              <a:gd name="T1" fmla="*/ 71923702 h 580"/>
              <a:gd name="T2" fmla="*/ 78442719 w 602"/>
              <a:gd name="T3" fmla="*/ 71923702 h 580"/>
              <a:gd name="T4" fmla="*/ 78442719 w 602"/>
              <a:gd name="T5" fmla="*/ 71923702 h 580"/>
              <a:gd name="T6" fmla="*/ 74657633 w 602"/>
              <a:gd name="T7" fmla="*/ 75578543 h 580"/>
              <a:gd name="T8" fmla="*/ 3654665 w 602"/>
              <a:gd name="T9" fmla="*/ 75578543 h 580"/>
              <a:gd name="T10" fmla="*/ 0 w 602"/>
              <a:gd name="T11" fmla="*/ 71923702 h 580"/>
              <a:gd name="T12" fmla="*/ 0 w 602"/>
              <a:gd name="T13" fmla="*/ 71923702 h 580"/>
              <a:gd name="T14" fmla="*/ 0 w 602"/>
              <a:gd name="T15" fmla="*/ 71923702 h 580"/>
              <a:gd name="T16" fmla="*/ 10180751 w 602"/>
              <a:gd name="T17" fmla="*/ 53518347 h 580"/>
              <a:gd name="T18" fmla="*/ 21274806 w 602"/>
              <a:gd name="T19" fmla="*/ 49733080 h 580"/>
              <a:gd name="T20" fmla="*/ 30411109 w 602"/>
              <a:gd name="T21" fmla="*/ 46077877 h 580"/>
              <a:gd name="T22" fmla="*/ 30411109 w 602"/>
              <a:gd name="T23" fmla="*/ 38637768 h 580"/>
              <a:gd name="T24" fmla="*/ 26756804 w 602"/>
              <a:gd name="T25" fmla="*/ 29500304 h 580"/>
              <a:gd name="T26" fmla="*/ 24929472 w 602"/>
              <a:gd name="T27" fmla="*/ 25845463 h 580"/>
              <a:gd name="T28" fmla="*/ 25843138 w 602"/>
              <a:gd name="T29" fmla="*/ 19318704 h 580"/>
              <a:gd name="T30" fmla="*/ 24929472 w 602"/>
              <a:gd name="T31" fmla="*/ 12009021 h 580"/>
              <a:gd name="T32" fmla="*/ 39678193 w 602"/>
              <a:gd name="T33" fmla="*/ 0 h 580"/>
              <a:gd name="T34" fmla="*/ 53513248 w 602"/>
              <a:gd name="T35" fmla="*/ 12009021 h 580"/>
              <a:gd name="T36" fmla="*/ 52599581 w 602"/>
              <a:gd name="T37" fmla="*/ 19318704 h 580"/>
              <a:gd name="T38" fmla="*/ 54426914 w 602"/>
              <a:gd name="T39" fmla="*/ 25845463 h 580"/>
              <a:gd name="T40" fmla="*/ 51685915 w 602"/>
              <a:gd name="T41" fmla="*/ 29500304 h 580"/>
              <a:gd name="T42" fmla="*/ 48031249 w 602"/>
              <a:gd name="T43" fmla="*/ 38637768 h 580"/>
              <a:gd name="T44" fmla="*/ 48031249 w 602"/>
              <a:gd name="T45" fmla="*/ 46077877 h 580"/>
              <a:gd name="T46" fmla="*/ 57167913 w 602"/>
              <a:gd name="T47" fmla="*/ 49733080 h 580"/>
              <a:gd name="T48" fmla="*/ 69175635 w 602"/>
              <a:gd name="T49" fmla="*/ 53518347 h 580"/>
              <a:gd name="T50" fmla="*/ 78442719 w 602"/>
              <a:gd name="T51" fmla="*/ 71923702 h 580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602" h="580">
                <a:moveTo>
                  <a:pt x="601" y="551"/>
                </a:moveTo>
                <a:lnTo>
                  <a:pt x="601" y="551"/>
                </a:lnTo>
                <a:cubicBezTo>
                  <a:pt x="601" y="572"/>
                  <a:pt x="594" y="579"/>
                  <a:pt x="572" y="579"/>
                </a:cubicBezTo>
                <a:cubicBezTo>
                  <a:pt x="28" y="579"/>
                  <a:pt x="28" y="579"/>
                  <a:pt x="28" y="579"/>
                </a:cubicBezTo>
                <a:cubicBezTo>
                  <a:pt x="14" y="579"/>
                  <a:pt x="0" y="572"/>
                  <a:pt x="0" y="551"/>
                </a:cubicBezTo>
                <a:cubicBezTo>
                  <a:pt x="0" y="551"/>
                  <a:pt x="0" y="452"/>
                  <a:pt x="78" y="410"/>
                </a:cubicBezTo>
                <a:cubicBezTo>
                  <a:pt x="120" y="388"/>
                  <a:pt x="106" y="410"/>
                  <a:pt x="163" y="381"/>
                </a:cubicBezTo>
                <a:cubicBezTo>
                  <a:pt x="219" y="360"/>
                  <a:pt x="233" y="353"/>
                  <a:pt x="233" y="353"/>
                </a:cubicBezTo>
                <a:cubicBezTo>
                  <a:pt x="233" y="296"/>
                  <a:pt x="233" y="296"/>
                  <a:pt x="233" y="296"/>
                </a:cubicBezTo>
                <a:cubicBezTo>
                  <a:pt x="233" y="296"/>
                  <a:pt x="212" y="275"/>
                  <a:pt x="205" y="226"/>
                </a:cubicBezTo>
                <a:cubicBezTo>
                  <a:pt x="191" y="233"/>
                  <a:pt x="191" y="212"/>
                  <a:pt x="191" y="198"/>
                </a:cubicBezTo>
                <a:cubicBezTo>
                  <a:pt x="191" y="183"/>
                  <a:pt x="184" y="148"/>
                  <a:pt x="198" y="148"/>
                </a:cubicBezTo>
                <a:cubicBezTo>
                  <a:pt x="191" y="127"/>
                  <a:pt x="191" y="99"/>
                  <a:pt x="191" y="92"/>
                </a:cubicBezTo>
                <a:cubicBezTo>
                  <a:pt x="198" y="49"/>
                  <a:pt x="240" y="0"/>
                  <a:pt x="304" y="0"/>
                </a:cubicBezTo>
                <a:cubicBezTo>
                  <a:pt x="375" y="0"/>
                  <a:pt x="410" y="49"/>
                  <a:pt x="410" y="92"/>
                </a:cubicBezTo>
                <a:cubicBezTo>
                  <a:pt x="410" y="99"/>
                  <a:pt x="410" y="127"/>
                  <a:pt x="403" y="148"/>
                </a:cubicBezTo>
                <a:cubicBezTo>
                  <a:pt x="424" y="148"/>
                  <a:pt x="417" y="183"/>
                  <a:pt x="417" y="198"/>
                </a:cubicBezTo>
                <a:cubicBezTo>
                  <a:pt x="417" y="212"/>
                  <a:pt x="410" y="233"/>
                  <a:pt x="396" y="226"/>
                </a:cubicBezTo>
                <a:cubicBezTo>
                  <a:pt x="389" y="275"/>
                  <a:pt x="368" y="296"/>
                  <a:pt x="368" y="296"/>
                </a:cubicBezTo>
                <a:cubicBezTo>
                  <a:pt x="368" y="353"/>
                  <a:pt x="368" y="353"/>
                  <a:pt x="368" y="353"/>
                </a:cubicBezTo>
                <a:cubicBezTo>
                  <a:pt x="368" y="353"/>
                  <a:pt x="382" y="360"/>
                  <a:pt x="438" y="381"/>
                </a:cubicBezTo>
                <a:cubicBezTo>
                  <a:pt x="502" y="410"/>
                  <a:pt x="481" y="388"/>
                  <a:pt x="530" y="410"/>
                </a:cubicBezTo>
                <a:cubicBezTo>
                  <a:pt x="601" y="452"/>
                  <a:pt x="601" y="551"/>
                  <a:pt x="601" y="551"/>
                </a:cubicBez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Roboto Light" charset="0"/>
            </a:endParaRPr>
          </a:p>
        </p:txBody>
      </p:sp>
      <p:sp>
        <p:nvSpPr>
          <p:cNvPr id="47" name="Freeform 96"/>
          <p:cNvSpPr>
            <a:spLocks noChangeArrowheads="1"/>
          </p:cNvSpPr>
          <p:nvPr/>
        </p:nvSpPr>
        <p:spPr bwMode="auto">
          <a:xfrm>
            <a:off x="2497937" y="4307760"/>
            <a:ext cx="1061096" cy="982611"/>
          </a:xfrm>
          <a:custGeom>
            <a:avLst/>
            <a:gdLst>
              <a:gd name="T0" fmla="*/ 78442719 w 602"/>
              <a:gd name="T1" fmla="*/ 71923702 h 580"/>
              <a:gd name="T2" fmla="*/ 78442719 w 602"/>
              <a:gd name="T3" fmla="*/ 71923702 h 580"/>
              <a:gd name="T4" fmla="*/ 78442719 w 602"/>
              <a:gd name="T5" fmla="*/ 71923702 h 580"/>
              <a:gd name="T6" fmla="*/ 74657633 w 602"/>
              <a:gd name="T7" fmla="*/ 75578543 h 580"/>
              <a:gd name="T8" fmla="*/ 3654665 w 602"/>
              <a:gd name="T9" fmla="*/ 75578543 h 580"/>
              <a:gd name="T10" fmla="*/ 0 w 602"/>
              <a:gd name="T11" fmla="*/ 71923702 h 580"/>
              <a:gd name="T12" fmla="*/ 0 w 602"/>
              <a:gd name="T13" fmla="*/ 71923702 h 580"/>
              <a:gd name="T14" fmla="*/ 0 w 602"/>
              <a:gd name="T15" fmla="*/ 71923702 h 580"/>
              <a:gd name="T16" fmla="*/ 10180751 w 602"/>
              <a:gd name="T17" fmla="*/ 53518347 h 580"/>
              <a:gd name="T18" fmla="*/ 21274806 w 602"/>
              <a:gd name="T19" fmla="*/ 49733080 h 580"/>
              <a:gd name="T20" fmla="*/ 30411109 w 602"/>
              <a:gd name="T21" fmla="*/ 46077877 h 580"/>
              <a:gd name="T22" fmla="*/ 30411109 w 602"/>
              <a:gd name="T23" fmla="*/ 38637768 h 580"/>
              <a:gd name="T24" fmla="*/ 26756804 w 602"/>
              <a:gd name="T25" fmla="*/ 29500304 h 580"/>
              <a:gd name="T26" fmla="*/ 24929472 w 602"/>
              <a:gd name="T27" fmla="*/ 25845463 h 580"/>
              <a:gd name="T28" fmla="*/ 25843138 w 602"/>
              <a:gd name="T29" fmla="*/ 19318704 h 580"/>
              <a:gd name="T30" fmla="*/ 24929472 w 602"/>
              <a:gd name="T31" fmla="*/ 12009021 h 580"/>
              <a:gd name="T32" fmla="*/ 39678193 w 602"/>
              <a:gd name="T33" fmla="*/ 0 h 580"/>
              <a:gd name="T34" fmla="*/ 53513248 w 602"/>
              <a:gd name="T35" fmla="*/ 12009021 h 580"/>
              <a:gd name="T36" fmla="*/ 52599581 w 602"/>
              <a:gd name="T37" fmla="*/ 19318704 h 580"/>
              <a:gd name="T38" fmla="*/ 54426914 w 602"/>
              <a:gd name="T39" fmla="*/ 25845463 h 580"/>
              <a:gd name="T40" fmla="*/ 51685915 w 602"/>
              <a:gd name="T41" fmla="*/ 29500304 h 580"/>
              <a:gd name="T42" fmla="*/ 48031249 w 602"/>
              <a:gd name="T43" fmla="*/ 38637768 h 580"/>
              <a:gd name="T44" fmla="*/ 48031249 w 602"/>
              <a:gd name="T45" fmla="*/ 46077877 h 580"/>
              <a:gd name="T46" fmla="*/ 57167913 w 602"/>
              <a:gd name="T47" fmla="*/ 49733080 h 580"/>
              <a:gd name="T48" fmla="*/ 69175635 w 602"/>
              <a:gd name="T49" fmla="*/ 53518347 h 580"/>
              <a:gd name="T50" fmla="*/ 78442719 w 602"/>
              <a:gd name="T51" fmla="*/ 71923702 h 580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602" h="580">
                <a:moveTo>
                  <a:pt x="601" y="551"/>
                </a:moveTo>
                <a:lnTo>
                  <a:pt x="601" y="551"/>
                </a:lnTo>
                <a:cubicBezTo>
                  <a:pt x="601" y="572"/>
                  <a:pt x="594" y="579"/>
                  <a:pt x="572" y="579"/>
                </a:cubicBezTo>
                <a:cubicBezTo>
                  <a:pt x="28" y="579"/>
                  <a:pt x="28" y="579"/>
                  <a:pt x="28" y="579"/>
                </a:cubicBezTo>
                <a:cubicBezTo>
                  <a:pt x="14" y="579"/>
                  <a:pt x="0" y="572"/>
                  <a:pt x="0" y="551"/>
                </a:cubicBezTo>
                <a:cubicBezTo>
                  <a:pt x="0" y="551"/>
                  <a:pt x="0" y="452"/>
                  <a:pt x="78" y="410"/>
                </a:cubicBezTo>
                <a:cubicBezTo>
                  <a:pt x="120" y="388"/>
                  <a:pt x="106" y="410"/>
                  <a:pt x="163" y="381"/>
                </a:cubicBezTo>
                <a:cubicBezTo>
                  <a:pt x="219" y="360"/>
                  <a:pt x="233" y="353"/>
                  <a:pt x="233" y="353"/>
                </a:cubicBezTo>
                <a:cubicBezTo>
                  <a:pt x="233" y="296"/>
                  <a:pt x="233" y="296"/>
                  <a:pt x="233" y="296"/>
                </a:cubicBezTo>
                <a:cubicBezTo>
                  <a:pt x="233" y="296"/>
                  <a:pt x="212" y="275"/>
                  <a:pt x="205" y="226"/>
                </a:cubicBezTo>
                <a:cubicBezTo>
                  <a:pt x="191" y="233"/>
                  <a:pt x="191" y="212"/>
                  <a:pt x="191" y="198"/>
                </a:cubicBezTo>
                <a:cubicBezTo>
                  <a:pt x="191" y="183"/>
                  <a:pt x="184" y="148"/>
                  <a:pt x="198" y="148"/>
                </a:cubicBezTo>
                <a:cubicBezTo>
                  <a:pt x="191" y="127"/>
                  <a:pt x="191" y="99"/>
                  <a:pt x="191" y="92"/>
                </a:cubicBezTo>
                <a:cubicBezTo>
                  <a:pt x="198" y="49"/>
                  <a:pt x="240" y="0"/>
                  <a:pt x="304" y="0"/>
                </a:cubicBezTo>
                <a:cubicBezTo>
                  <a:pt x="375" y="0"/>
                  <a:pt x="410" y="49"/>
                  <a:pt x="410" y="92"/>
                </a:cubicBezTo>
                <a:cubicBezTo>
                  <a:pt x="410" y="99"/>
                  <a:pt x="410" y="127"/>
                  <a:pt x="403" y="148"/>
                </a:cubicBezTo>
                <a:cubicBezTo>
                  <a:pt x="424" y="148"/>
                  <a:pt x="417" y="183"/>
                  <a:pt x="417" y="198"/>
                </a:cubicBezTo>
                <a:cubicBezTo>
                  <a:pt x="417" y="212"/>
                  <a:pt x="410" y="233"/>
                  <a:pt x="396" y="226"/>
                </a:cubicBezTo>
                <a:cubicBezTo>
                  <a:pt x="389" y="275"/>
                  <a:pt x="368" y="296"/>
                  <a:pt x="368" y="296"/>
                </a:cubicBezTo>
                <a:cubicBezTo>
                  <a:pt x="368" y="353"/>
                  <a:pt x="368" y="353"/>
                  <a:pt x="368" y="353"/>
                </a:cubicBezTo>
                <a:cubicBezTo>
                  <a:pt x="368" y="353"/>
                  <a:pt x="382" y="360"/>
                  <a:pt x="438" y="381"/>
                </a:cubicBezTo>
                <a:cubicBezTo>
                  <a:pt x="502" y="410"/>
                  <a:pt x="481" y="388"/>
                  <a:pt x="530" y="410"/>
                </a:cubicBezTo>
                <a:cubicBezTo>
                  <a:pt x="601" y="452"/>
                  <a:pt x="601" y="551"/>
                  <a:pt x="601" y="551"/>
                </a:cubicBez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Roboto Light" charset="0"/>
            </a:endParaRPr>
          </a:p>
        </p:txBody>
      </p:sp>
      <p:sp>
        <p:nvSpPr>
          <p:cNvPr id="48" name="Freeform 96"/>
          <p:cNvSpPr>
            <a:spLocks noChangeArrowheads="1"/>
          </p:cNvSpPr>
          <p:nvPr/>
        </p:nvSpPr>
        <p:spPr bwMode="auto">
          <a:xfrm>
            <a:off x="9043350" y="7676063"/>
            <a:ext cx="1061096" cy="982611"/>
          </a:xfrm>
          <a:custGeom>
            <a:avLst/>
            <a:gdLst>
              <a:gd name="T0" fmla="*/ 78442719 w 602"/>
              <a:gd name="T1" fmla="*/ 71923702 h 580"/>
              <a:gd name="T2" fmla="*/ 78442719 w 602"/>
              <a:gd name="T3" fmla="*/ 71923702 h 580"/>
              <a:gd name="T4" fmla="*/ 78442719 w 602"/>
              <a:gd name="T5" fmla="*/ 71923702 h 580"/>
              <a:gd name="T6" fmla="*/ 74657633 w 602"/>
              <a:gd name="T7" fmla="*/ 75578543 h 580"/>
              <a:gd name="T8" fmla="*/ 3654665 w 602"/>
              <a:gd name="T9" fmla="*/ 75578543 h 580"/>
              <a:gd name="T10" fmla="*/ 0 w 602"/>
              <a:gd name="T11" fmla="*/ 71923702 h 580"/>
              <a:gd name="T12" fmla="*/ 0 w 602"/>
              <a:gd name="T13" fmla="*/ 71923702 h 580"/>
              <a:gd name="T14" fmla="*/ 0 w 602"/>
              <a:gd name="T15" fmla="*/ 71923702 h 580"/>
              <a:gd name="T16" fmla="*/ 10180751 w 602"/>
              <a:gd name="T17" fmla="*/ 53518347 h 580"/>
              <a:gd name="T18" fmla="*/ 21274806 w 602"/>
              <a:gd name="T19" fmla="*/ 49733080 h 580"/>
              <a:gd name="T20" fmla="*/ 30411109 w 602"/>
              <a:gd name="T21" fmla="*/ 46077877 h 580"/>
              <a:gd name="T22" fmla="*/ 30411109 w 602"/>
              <a:gd name="T23" fmla="*/ 38637768 h 580"/>
              <a:gd name="T24" fmla="*/ 26756804 w 602"/>
              <a:gd name="T25" fmla="*/ 29500304 h 580"/>
              <a:gd name="T26" fmla="*/ 24929472 w 602"/>
              <a:gd name="T27" fmla="*/ 25845463 h 580"/>
              <a:gd name="T28" fmla="*/ 25843138 w 602"/>
              <a:gd name="T29" fmla="*/ 19318704 h 580"/>
              <a:gd name="T30" fmla="*/ 24929472 w 602"/>
              <a:gd name="T31" fmla="*/ 12009021 h 580"/>
              <a:gd name="T32" fmla="*/ 39678193 w 602"/>
              <a:gd name="T33" fmla="*/ 0 h 580"/>
              <a:gd name="T34" fmla="*/ 53513248 w 602"/>
              <a:gd name="T35" fmla="*/ 12009021 h 580"/>
              <a:gd name="T36" fmla="*/ 52599581 w 602"/>
              <a:gd name="T37" fmla="*/ 19318704 h 580"/>
              <a:gd name="T38" fmla="*/ 54426914 w 602"/>
              <a:gd name="T39" fmla="*/ 25845463 h 580"/>
              <a:gd name="T40" fmla="*/ 51685915 w 602"/>
              <a:gd name="T41" fmla="*/ 29500304 h 580"/>
              <a:gd name="T42" fmla="*/ 48031249 w 602"/>
              <a:gd name="T43" fmla="*/ 38637768 h 580"/>
              <a:gd name="T44" fmla="*/ 48031249 w 602"/>
              <a:gd name="T45" fmla="*/ 46077877 h 580"/>
              <a:gd name="T46" fmla="*/ 57167913 w 602"/>
              <a:gd name="T47" fmla="*/ 49733080 h 580"/>
              <a:gd name="T48" fmla="*/ 69175635 w 602"/>
              <a:gd name="T49" fmla="*/ 53518347 h 580"/>
              <a:gd name="T50" fmla="*/ 78442719 w 602"/>
              <a:gd name="T51" fmla="*/ 71923702 h 580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602" h="580">
                <a:moveTo>
                  <a:pt x="601" y="551"/>
                </a:moveTo>
                <a:lnTo>
                  <a:pt x="601" y="551"/>
                </a:lnTo>
                <a:cubicBezTo>
                  <a:pt x="601" y="572"/>
                  <a:pt x="594" y="579"/>
                  <a:pt x="572" y="579"/>
                </a:cubicBezTo>
                <a:cubicBezTo>
                  <a:pt x="28" y="579"/>
                  <a:pt x="28" y="579"/>
                  <a:pt x="28" y="579"/>
                </a:cubicBezTo>
                <a:cubicBezTo>
                  <a:pt x="14" y="579"/>
                  <a:pt x="0" y="572"/>
                  <a:pt x="0" y="551"/>
                </a:cubicBezTo>
                <a:cubicBezTo>
                  <a:pt x="0" y="551"/>
                  <a:pt x="0" y="452"/>
                  <a:pt x="78" y="410"/>
                </a:cubicBezTo>
                <a:cubicBezTo>
                  <a:pt x="120" y="388"/>
                  <a:pt x="106" y="410"/>
                  <a:pt x="163" y="381"/>
                </a:cubicBezTo>
                <a:cubicBezTo>
                  <a:pt x="219" y="360"/>
                  <a:pt x="233" y="353"/>
                  <a:pt x="233" y="353"/>
                </a:cubicBezTo>
                <a:cubicBezTo>
                  <a:pt x="233" y="296"/>
                  <a:pt x="233" y="296"/>
                  <a:pt x="233" y="296"/>
                </a:cubicBezTo>
                <a:cubicBezTo>
                  <a:pt x="233" y="296"/>
                  <a:pt x="212" y="275"/>
                  <a:pt x="205" y="226"/>
                </a:cubicBezTo>
                <a:cubicBezTo>
                  <a:pt x="191" y="233"/>
                  <a:pt x="191" y="212"/>
                  <a:pt x="191" y="198"/>
                </a:cubicBezTo>
                <a:cubicBezTo>
                  <a:pt x="191" y="183"/>
                  <a:pt x="184" y="148"/>
                  <a:pt x="198" y="148"/>
                </a:cubicBezTo>
                <a:cubicBezTo>
                  <a:pt x="191" y="127"/>
                  <a:pt x="191" y="99"/>
                  <a:pt x="191" y="92"/>
                </a:cubicBezTo>
                <a:cubicBezTo>
                  <a:pt x="198" y="49"/>
                  <a:pt x="240" y="0"/>
                  <a:pt x="304" y="0"/>
                </a:cubicBezTo>
                <a:cubicBezTo>
                  <a:pt x="375" y="0"/>
                  <a:pt x="410" y="49"/>
                  <a:pt x="410" y="92"/>
                </a:cubicBezTo>
                <a:cubicBezTo>
                  <a:pt x="410" y="99"/>
                  <a:pt x="410" y="127"/>
                  <a:pt x="403" y="148"/>
                </a:cubicBezTo>
                <a:cubicBezTo>
                  <a:pt x="424" y="148"/>
                  <a:pt x="417" y="183"/>
                  <a:pt x="417" y="198"/>
                </a:cubicBezTo>
                <a:cubicBezTo>
                  <a:pt x="417" y="212"/>
                  <a:pt x="410" y="233"/>
                  <a:pt x="396" y="226"/>
                </a:cubicBezTo>
                <a:cubicBezTo>
                  <a:pt x="389" y="275"/>
                  <a:pt x="368" y="296"/>
                  <a:pt x="368" y="296"/>
                </a:cubicBezTo>
                <a:cubicBezTo>
                  <a:pt x="368" y="353"/>
                  <a:pt x="368" y="353"/>
                  <a:pt x="368" y="353"/>
                </a:cubicBezTo>
                <a:cubicBezTo>
                  <a:pt x="368" y="353"/>
                  <a:pt x="382" y="360"/>
                  <a:pt x="438" y="381"/>
                </a:cubicBezTo>
                <a:cubicBezTo>
                  <a:pt x="502" y="410"/>
                  <a:pt x="481" y="388"/>
                  <a:pt x="530" y="410"/>
                </a:cubicBezTo>
                <a:cubicBezTo>
                  <a:pt x="601" y="452"/>
                  <a:pt x="601" y="551"/>
                  <a:pt x="601" y="551"/>
                </a:cubicBez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Roboto Light" charset="0"/>
            </a:endParaRPr>
          </a:p>
        </p:txBody>
      </p:sp>
      <p:sp>
        <p:nvSpPr>
          <p:cNvPr id="49" name="Freeform 96"/>
          <p:cNvSpPr>
            <a:spLocks noChangeArrowheads="1"/>
          </p:cNvSpPr>
          <p:nvPr/>
        </p:nvSpPr>
        <p:spPr bwMode="auto">
          <a:xfrm>
            <a:off x="14968284" y="3782084"/>
            <a:ext cx="1061096" cy="982611"/>
          </a:xfrm>
          <a:custGeom>
            <a:avLst/>
            <a:gdLst>
              <a:gd name="T0" fmla="*/ 78442719 w 602"/>
              <a:gd name="T1" fmla="*/ 71923702 h 580"/>
              <a:gd name="T2" fmla="*/ 78442719 w 602"/>
              <a:gd name="T3" fmla="*/ 71923702 h 580"/>
              <a:gd name="T4" fmla="*/ 78442719 w 602"/>
              <a:gd name="T5" fmla="*/ 71923702 h 580"/>
              <a:gd name="T6" fmla="*/ 74657633 w 602"/>
              <a:gd name="T7" fmla="*/ 75578543 h 580"/>
              <a:gd name="T8" fmla="*/ 3654665 w 602"/>
              <a:gd name="T9" fmla="*/ 75578543 h 580"/>
              <a:gd name="T10" fmla="*/ 0 w 602"/>
              <a:gd name="T11" fmla="*/ 71923702 h 580"/>
              <a:gd name="T12" fmla="*/ 0 w 602"/>
              <a:gd name="T13" fmla="*/ 71923702 h 580"/>
              <a:gd name="T14" fmla="*/ 0 w 602"/>
              <a:gd name="T15" fmla="*/ 71923702 h 580"/>
              <a:gd name="T16" fmla="*/ 10180751 w 602"/>
              <a:gd name="T17" fmla="*/ 53518347 h 580"/>
              <a:gd name="T18" fmla="*/ 21274806 w 602"/>
              <a:gd name="T19" fmla="*/ 49733080 h 580"/>
              <a:gd name="T20" fmla="*/ 30411109 w 602"/>
              <a:gd name="T21" fmla="*/ 46077877 h 580"/>
              <a:gd name="T22" fmla="*/ 30411109 w 602"/>
              <a:gd name="T23" fmla="*/ 38637768 h 580"/>
              <a:gd name="T24" fmla="*/ 26756804 w 602"/>
              <a:gd name="T25" fmla="*/ 29500304 h 580"/>
              <a:gd name="T26" fmla="*/ 24929472 w 602"/>
              <a:gd name="T27" fmla="*/ 25845463 h 580"/>
              <a:gd name="T28" fmla="*/ 25843138 w 602"/>
              <a:gd name="T29" fmla="*/ 19318704 h 580"/>
              <a:gd name="T30" fmla="*/ 24929472 w 602"/>
              <a:gd name="T31" fmla="*/ 12009021 h 580"/>
              <a:gd name="T32" fmla="*/ 39678193 w 602"/>
              <a:gd name="T33" fmla="*/ 0 h 580"/>
              <a:gd name="T34" fmla="*/ 53513248 w 602"/>
              <a:gd name="T35" fmla="*/ 12009021 h 580"/>
              <a:gd name="T36" fmla="*/ 52599581 w 602"/>
              <a:gd name="T37" fmla="*/ 19318704 h 580"/>
              <a:gd name="T38" fmla="*/ 54426914 w 602"/>
              <a:gd name="T39" fmla="*/ 25845463 h 580"/>
              <a:gd name="T40" fmla="*/ 51685915 w 602"/>
              <a:gd name="T41" fmla="*/ 29500304 h 580"/>
              <a:gd name="T42" fmla="*/ 48031249 w 602"/>
              <a:gd name="T43" fmla="*/ 38637768 h 580"/>
              <a:gd name="T44" fmla="*/ 48031249 w 602"/>
              <a:gd name="T45" fmla="*/ 46077877 h 580"/>
              <a:gd name="T46" fmla="*/ 57167913 w 602"/>
              <a:gd name="T47" fmla="*/ 49733080 h 580"/>
              <a:gd name="T48" fmla="*/ 69175635 w 602"/>
              <a:gd name="T49" fmla="*/ 53518347 h 580"/>
              <a:gd name="T50" fmla="*/ 78442719 w 602"/>
              <a:gd name="T51" fmla="*/ 71923702 h 580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602" h="580">
                <a:moveTo>
                  <a:pt x="601" y="551"/>
                </a:moveTo>
                <a:lnTo>
                  <a:pt x="601" y="551"/>
                </a:lnTo>
                <a:cubicBezTo>
                  <a:pt x="601" y="572"/>
                  <a:pt x="594" y="579"/>
                  <a:pt x="572" y="579"/>
                </a:cubicBezTo>
                <a:cubicBezTo>
                  <a:pt x="28" y="579"/>
                  <a:pt x="28" y="579"/>
                  <a:pt x="28" y="579"/>
                </a:cubicBezTo>
                <a:cubicBezTo>
                  <a:pt x="14" y="579"/>
                  <a:pt x="0" y="572"/>
                  <a:pt x="0" y="551"/>
                </a:cubicBezTo>
                <a:cubicBezTo>
                  <a:pt x="0" y="551"/>
                  <a:pt x="0" y="452"/>
                  <a:pt x="78" y="410"/>
                </a:cubicBezTo>
                <a:cubicBezTo>
                  <a:pt x="120" y="388"/>
                  <a:pt x="106" y="410"/>
                  <a:pt x="163" y="381"/>
                </a:cubicBezTo>
                <a:cubicBezTo>
                  <a:pt x="219" y="360"/>
                  <a:pt x="233" y="353"/>
                  <a:pt x="233" y="353"/>
                </a:cubicBezTo>
                <a:cubicBezTo>
                  <a:pt x="233" y="296"/>
                  <a:pt x="233" y="296"/>
                  <a:pt x="233" y="296"/>
                </a:cubicBezTo>
                <a:cubicBezTo>
                  <a:pt x="233" y="296"/>
                  <a:pt x="212" y="275"/>
                  <a:pt x="205" y="226"/>
                </a:cubicBezTo>
                <a:cubicBezTo>
                  <a:pt x="191" y="233"/>
                  <a:pt x="191" y="212"/>
                  <a:pt x="191" y="198"/>
                </a:cubicBezTo>
                <a:cubicBezTo>
                  <a:pt x="191" y="183"/>
                  <a:pt x="184" y="148"/>
                  <a:pt x="198" y="148"/>
                </a:cubicBezTo>
                <a:cubicBezTo>
                  <a:pt x="191" y="127"/>
                  <a:pt x="191" y="99"/>
                  <a:pt x="191" y="92"/>
                </a:cubicBezTo>
                <a:cubicBezTo>
                  <a:pt x="198" y="49"/>
                  <a:pt x="240" y="0"/>
                  <a:pt x="304" y="0"/>
                </a:cubicBezTo>
                <a:cubicBezTo>
                  <a:pt x="375" y="0"/>
                  <a:pt x="410" y="49"/>
                  <a:pt x="410" y="92"/>
                </a:cubicBezTo>
                <a:cubicBezTo>
                  <a:pt x="410" y="99"/>
                  <a:pt x="410" y="127"/>
                  <a:pt x="403" y="148"/>
                </a:cubicBezTo>
                <a:cubicBezTo>
                  <a:pt x="424" y="148"/>
                  <a:pt x="417" y="183"/>
                  <a:pt x="417" y="198"/>
                </a:cubicBezTo>
                <a:cubicBezTo>
                  <a:pt x="417" y="212"/>
                  <a:pt x="410" y="233"/>
                  <a:pt x="396" y="226"/>
                </a:cubicBezTo>
                <a:cubicBezTo>
                  <a:pt x="389" y="275"/>
                  <a:pt x="368" y="296"/>
                  <a:pt x="368" y="296"/>
                </a:cubicBezTo>
                <a:cubicBezTo>
                  <a:pt x="368" y="353"/>
                  <a:pt x="368" y="353"/>
                  <a:pt x="368" y="353"/>
                </a:cubicBezTo>
                <a:cubicBezTo>
                  <a:pt x="368" y="353"/>
                  <a:pt x="382" y="360"/>
                  <a:pt x="438" y="381"/>
                </a:cubicBezTo>
                <a:cubicBezTo>
                  <a:pt x="502" y="410"/>
                  <a:pt x="481" y="388"/>
                  <a:pt x="530" y="410"/>
                </a:cubicBezTo>
                <a:cubicBezTo>
                  <a:pt x="601" y="452"/>
                  <a:pt x="601" y="551"/>
                  <a:pt x="601" y="551"/>
                </a:cubicBez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Roboto Light" charset="0"/>
            </a:endParaRPr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0" y="13019445"/>
            <a:ext cx="24377650" cy="687775"/>
          </a:xfrm>
          <a:prstGeom prst="rect">
            <a:avLst/>
          </a:prstGeom>
        </p:spPr>
      </p:pic>
      <p:pic>
        <p:nvPicPr>
          <p:cNvPr id="51" name="Picture Placeholder 9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" b="21"/>
          <a:stretch>
            <a:fillRect/>
          </a:stretch>
        </p:blipFill>
        <p:spPr>
          <a:xfrm>
            <a:off x="8656585" y="7539553"/>
            <a:ext cx="1636763" cy="163607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2" name="Picture Placeholder 5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" b="21"/>
          <a:stretch>
            <a:fillRect/>
          </a:stretch>
        </p:blipFill>
        <p:spPr>
          <a:xfrm>
            <a:off x="1345460" y="10796989"/>
            <a:ext cx="1637121" cy="163607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3" name="Picture Placeholder 6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" b="21"/>
          <a:stretch>
            <a:fillRect/>
          </a:stretch>
        </p:blipFill>
        <p:spPr>
          <a:xfrm>
            <a:off x="14418794" y="10589060"/>
            <a:ext cx="1637121" cy="163607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4" name="Picture Placeholder 7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>
            <a:fillRect/>
          </a:stretch>
        </p:blipFill>
        <p:spPr>
          <a:xfrm>
            <a:off x="2151800" y="4013165"/>
            <a:ext cx="1637121" cy="163607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5603" y="3436383"/>
            <a:ext cx="1641034" cy="164103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450967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73"/>
          <p:cNvSpPr>
            <a:spLocks noEditPoints="1"/>
          </p:cNvSpPr>
          <p:nvPr/>
        </p:nvSpPr>
        <p:spPr bwMode="auto">
          <a:xfrm>
            <a:off x="13599529" y="-942697"/>
            <a:ext cx="15565642" cy="15569695"/>
          </a:xfrm>
          <a:custGeom>
            <a:avLst/>
            <a:gdLst>
              <a:gd name="T0" fmla="*/ 68 w 68"/>
              <a:gd name="T1" fmla="*/ 44 h 68"/>
              <a:gd name="T2" fmla="*/ 67 w 68"/>
              <a:gd name="T3" fmla="*/ 46 h 68"/>
              <a:gd name="T4" fmla="*/ 35 w 68"/>
              <a:gd name="T5" fmla="*/ 67 h 68"/>
              <a:gd name="T6" fmla="*/ 34 w 68"/>
              <a:gd name="T7" fmla="*/ 68 h 68"/>
              <a:gd name="T8" fmla="*/ 32 w 68"/>
              <a:gd name="T9" fmla="*/ 67 h 68"/>
              <a:gd name="T10" fmla="*/ 1 w 68"/>
              <a:gd name="T11" fmla="*/ 46 h 68"/>
              <a:gd name="T12" fmla="*/ 0 w 68"/>
              <a:gd name="T13" fmla="*/ 44 h 68"/>
              <a:gd name="T14" fmla="*/ 0 w 68"/>
              <a:gd name="T15" fmla="*/ 23 h 68"/>
              <a:gd name="T16" fmla="*/ 1 w 68"/>
              <a:gd name="T17" fmla="*/ 21 h 68"/>
              <a:gd name="T18" fmla="*/ 32 w 68"/>
              <a:gd name="T19" fmla="*/ 0 h 68"/>
              <a:gd name="T20" fmla="*/ 34 w 68"/>
              <a:gd name="T21" fmla="*/ 0 h 68"/>
              <a:gd name="T22" fmla="*/ 35 w 68"/>
              <a:gd name="T23" fmla="*/ 0 h 68"/>
              <a:gd name="T24" fmla="*/ 67 w 68"/>
              <a:gd name="T25" fmla="*/ 21 h 68"/>
              <a:gd name="T26" fmla="*/ 68 w 68"/>
              <a:gd name="T27" fmla="*/ 23 h 68"/>
              <a:gd name="T28" fmla="*/ 68 w 68"/>
              <a:gd name="T29" fmla="*/ 44 h 68"/>
              <a:gd name="T30" fmla="*/ 13 w 68"/>
              <a:gd name="T31" fmla="*/ 34 h 68"/>
              <a:gd name="T32" fmla="*/ 6 w 68"/>
              <a:gd name="T33" fmla="*/ 29 h 68"/>
              <a:gd name="T34" fmla="*/ 6 w 68"/>
              <a:gd name="T35" fmla="*/ 39 h 68"/>
              <a:gd name="T36" fmla="*/ 13 w 68"/>
              <a:gd name="T37" fmla="*/ 34 h 68"/>
              <a:gd name="T38" fmla="*/ 31 w 68"/>
              <a:gd name="T39" fmla="*/ 22 h 68"/>
              <a:gd name="T40" fmla="*/ 31 w 68"/>
              <a:gd name="T41" fmla="*/ 8 h 68"/>
              <a:gd name="T42" fmla="*/ 8 w 68"/>
              <a:gd name="T43" fmla="*/ 23 h 68"/>
              <a:gd name="T44" fmla="*/ 18 w 68"/>
              <a:gd name="T45" fmla="*/ 30 h 68"/>
              <a:gd name="T46" fmla="*/ 31 w 68"/>
              <a:gd name="T47" fmla="*/ 22 h 68"/>
              <a:gd name="T48" fmla="*/ 31 w 68"/>
              <a:gd name="T49" fmla="*/ 59 h 68"/>
              <a:gd name="T50" fmla="*/ 31 w 68"/>
              <a:gd name="T51" fmla="*/ 46 h 68"/>
              <a:gd name="T52" fmla="*/ 18 w 68"/>
              <a:gd name="T53" fmla="*/ 37 h 68"/>
              <a:gd name="T54" fmla="*/ 8 w 68"/>
              <a:gd name="T55" fmla="*/ 44 h 68"/>
              <a:gd name="T56" fmla="*/ 31 w 68"/>
              <a:gd name="T57" fmla="*/ 59 h 68"/>
              <a:gd name="T58" fmla="*/ 44 w 68"/>
              <a:gd name="T59" fmla="*/ 34 h 68"/>
              <a:gd name="T60" fmla="*/ 34 w 68"/>
              <a:gd name="T61" fmla="*/ 27 h 68"/>
              <a:gd name="T62" fmla="*/ 23 w 68"/>
              <a:gd name="T63" fmla="*/ 34 h 68"/>
              <a:gd name="T64" fmla="*/ 34 w 68"/>
              <a:gd name="T65" fmla="*/ 41 h 68"/>
              <a:gd name="T66" fmla="*/ 44 w 68"/>
              <a:gd name="T67" fmla="*/ 34 h 68"/>
              <a:gd name="T68" fmla="*/ 60 w 68"/>
              <a:gd name="T69" fmla="*/ 23 h 68"/>
              <a:gd name="T70" fmla="*/ 37 w 68"/>
              <a:gd name="T71" fmla="*/ 8 h 68"/>
              <a:gd name="T72" fmla="*/ 37 w 68"/>
              <a:gd name="T73" fmla="*/ 22 h 68"/>
              <a:gd name="T74" fmla="*/ 49 w 68"/>
              <a:gd name="T75" fmla="*/ 30 h 68"/>
              <a:gd name="T76" fmla="*/ 60 w 68"/>
              <a:gd name="T77" fmla="*/ 23 h 68"/>
              <a:gd name="T78" fmla="*/ 60 w 68"/>
              <a:gd name="T79" fmla="*/ 44 h 68"/>
              <a:gd name="T80" fmla="*/ 49 w 68"/>
              <a:gd name="T81" fmla="*/ 37 h 68"/>
              <a:gd name="T82" fmla="*/ 37 w 68"/>
              <a:gd name="T83" fmla="*/ 46 h 68"/>
              <a:gd name="T84" fmla="*/ 37 w 68"/>
              <a:gd name="T85" fmla="*/ 59 h 68"/>
              <a:gd name="T86" fmla="*/ 60 w 68"/>
              <a:gd name="T87" fmla="*/ 44 h 68"/>
              <a:gd name="T88" fmla="*/ 62 w 68"/>
              <a:gd name="T89" fmla="*/ 39 h 68"/>
              <a:gd name="T90" fmla="*/ 62 w 68"/>
              <a:gd name="T91" fmla="*/ 29 h 68"/>
              <a:gd name="T92" fmla="*/ 55 w 68"/>
              <a:gd name="T93" fmla="*/ 34 h 68"/>
              <a:gd name="T94" fmla="*/ 62 w 68"/>
              <a:gd name="T95" fmla="*/ 39 h 68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0" t="0" r="r" b="b"/>
            <a:pathLst>
              <a:path w="68" h="68">
                <a:moveTo>
                  <a:pt x="68" y="44"/>
                </a:moveTo>
                <a:cubicBezTo>
                  <a:pt x="68" y="45"/>
                  <a:pt x="67" y="46"/>
                  <a:pt x="67" y="46"/>
                </a:cubicBezTo>
                <a:cubicBezTo>
                  <a:pt x="35" y="67"/>
                  <a:pt x="35" y="67"/>
                  <a:pt x="35" y="67"/>
                </a:cubicBezTo>
                <a:cubicBezTo>
                  <a:pt x="35" y="68"/>
                  <a:pt x="34" y="68"/>
                  <a:pt x="34" y="68"/>
                </a:cubicBezTo>
                <a:cubicBezTo>
                  <a:pt x="33" y="68"/>
                  <a:pt x="33" y="68"/>
                  <a:pt x="32" y="67"/>
                </a:cubicBezTo>
                <a:cubicBezTo>
                  <a:pt x="1" y="46"/>
                  <a:pt x="1" y="46"/>
                  <a:pt x="1" y="46"/>
                </a:cubicBezTo>
                <a:cubicBezTo>
                  <a:pt x="0" y="46"/>
                  <a:pt x="0" y="45"/>
                  <a:pt x="0" y="44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22"/>
                  <a:pt x="0" y="21"/>
                  <a:pt x="1" y="21"/>
                </a:cubicBezTo>
                <a:cubicBezTo>
                  <a:pt x="32" y="0"/>
                  <a:pt x="32" y="0"/>
                  <a:pt x="32" y="0"/>
                </a:cubicBezTo>
                <a:cubicBezTo>
                  <a:pt x="33" y="0"/>
                  <a:pt x="33" y="0"/>
                  <a:pt x="34" y="0"/>
                </a:cubicBezTo>
                <a:cubicBezTo>
                  <a:pt x="34" y="0"/>
                  <a:pt x="35" y="0"/>
                  <a:pt x="35" y="0"/>
                </a:cubicBezTo>
                <a:cubicBezTo>
                  <a:pt x="67" y="21"/>
                  <a:pt x="67" y="21"/>
                  <a:pt x="67" y="21"/>
                </a:cubicBezTo>
                <a:cubicBezTo>
                  <a:pt x="67" y="21"/>
                  <a:pt x="68" y="22"/>
                  <a:pt x="68" y="23"/>
                </a:cubicBezTo>
                <a:lnTo>
                  <a:pt x="68" y="44"/>
                </a:lnTo>
                <a:close/>
                <a:moveTo>
                  <a:pt x="13" y="34"/>
                </a:moveTo>
                <a:cubicBezTo>
                  <a:pt x="6" y="29"/>
                  <a:pt x="6" y="29"/>
                  <a:pt x="6" y="29"/>
                </a:cubicBezTo>
                <a:cubicBezTo>
                  <a:pt x="6" y="39"/>
                  <a:pt x="6" y="39"/>
                  <a:pt x="6" y="39"/>
                </a:cubicBezTo>
                <a:lnTo>
                  <a:pt x="13" y="34"/>
                </a:lnTo>
                <a:close/>
                <a:moveTo>
                  <a:pt x="31" y="22"/>
                </a:moveTo>
                <a:cubicBezTo>
                  <a:pt x="31" y="8"/>
                  <a:pt x="31" y="8"/>
                  <a:pt x="31" y="8"/>
                </a:cubicBezTo>
                <a:cubicBezTo>
                  <a:pt x="8" y="23"/>
                  <a:pt x="8" y="23"/>
                  <a:pt x="8" y="23"/>
                </a:cubicBezTo>
                <a:cubicBezTo>
                  <a:pt x="18" y="30"/>
                  <a:pt x="18" y="30"/>
                  <a:pt x="18" y="30"/>
                </a:cubicBezTo>
                <a:lnTo>
                  <a:pt x="31" y="22"/>
                </a:lnTo>
                <a:close/>
                <a:moveTo>
                  <a:pt x="31" y="59"/>
                </a:moveTo>
                <a:cubicBezTo>
                  <a:pt x="31" y="46"/>
                  <a:pt x="31" y="46"/>
                  <a:pt x="31" y="46"/>
                </a:cubicBezTo>
                <a:cubicBezTo>
                  <a:pt x="18" y="37"/>
                  <a:pt x="18" y="37"/>
                  <a:pt x="18" y="37"/>
                </a:cubicBezTo>
                <a:cubicBezTo>
                  <a:pt x="8" y="44"/>
                  <a:pt x="8" y="44"/>
                  <a:pt x="8" y="44"/>
                </a:cubicBezTo>
                <a:lnTo>
                  <a:pt x="31" y="59"/>
                </a:lnTo>
                <a:close/>
                <a:moveTo>
                  <a:pt x="44" y="34"/>
                </a:moveTo>
                <a:cubicBezTo>
                  <a:pt x="34" y="27"/>
                  <a:pt x="34" y="27"/>
                  <a:pt x="34" y="27"/>
                </a:cubicBezTo>
                <a:cubicBezTo>
                  <a:pt x="23" y="34"/>
                  <a:pt x="23" y="34"/>
                  <a:pt x="23" y="34"/>
                </a:cubicBezTo>
                <a:cubicBezTo>
                  <a:pt x="34" y="41"/>
                  <a:pt x="34" y="41"/>
                  <a:pt x="34" y="41"/>
                </a:cubicBezTo>
                <a:lnTo>
                  <a:pt x="44" y="34"/>
                </a:lnTo>
                <a:close/>
                <a:moveTo>
                  <a:pt x="60" y="23"/>
                </a:moveTo>
                <a:cubicBezTo>
                  <a:pt x="37" y="8"/>
                  <a:pt x="37" y="8"/>
                  <a:pt x="37" y="8"/>
                </a:cubicBezTo>
                <a:cubicBezTo>
                  <a:pt x="37" y="22"/>
                  <a:pt x="37" y="22"/>
                  <a:pt x="37" y="22"/>
                </a:cubicBezTo>
                <a:cubicBezTo>
                  <a:pt x="49" y="30"/>
                  <a:pt x="49" y="30"/>
                  <a:pt x="49" y="30"/>
                </a:cubicBezTo>
                <a:lnTo>
                  <a:pt x="60" y="23"/>
                </a:lnTo>
                <a:close/>
                <a:moveTo>
                  <a:pt x="60" y="44"/>
                </a:moveTo>
                <a:cubicBezTo>
                  <a:pt x="49" y="37"/>
                  <a:pt x="49" y="37"/>
                  <a:pt x="49" y="37"/>
                </a:cubicBezTo>
                <a:cubicBezTo>
                  <a:pt x="37" y="46"/>
                  <a:pt x="37" y="46"/>
                  <a:pt x="37" y="46"/>
                </a:cubicBezTo>
                <a:cubicBezTo>
                  <a:pt x="37" y="59"/>
                  <a:pt x="37" y="59"/>
                  <a:pt x="37" y="59"/>
                </a:cubicBezTo>
                <a:lnTo>
                  <a:pt x="60" y="44"/>
                </a:lnTo>
                <a:close/>
                <a:moveTo>
                  <a:pt x="62" y="39"/>
                </a:moveTo>
                <a:cubicBezTo>
                  <a:pt x="62" y="29"/>
                  <a:pt x="62" y="29"/>
                  <a:pt x="62" y="29"/>
                </a:cubicBezTo>
                <a:cubicBezTo>
                  <a:pt x="55" y="34"/>
                  <a:pt x="55" y="34"/>
                  <a:pt x="55" y="34"/>
                </a:cubicBezTo>
                <a:lnTo>
                  <a:pt x="62" y="39"/>
                </a:lnTo>
                <a:close/>
              </a:path>
            </a:pathLst>
          </a:custGeom>
          <a:solidFill>
            <a:schemeClr val="bg1">
              <a:alpha val="2000"/>
            </a:schemeClr>
          </a:solidFill>
          <a:ln>
            <a:noFill/>
          </a:ln>
        </p:spPr>
        <p:txBody>
          <a:bodyPr lIns="243797" tIns="121899" rIns="243797" bIns="121899"/>
          <a:lstStyle/>
          <a:p>
            <a:pPr algn="r"/>
            <a:endParaRPr lang="en-US">
              <a:latin typeface="Roboto Light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968483" y="5677967"/>
            <a:ext cx="10447055" cy="2554527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16000" b="1" dirty="0">
                <a:solidFill>
                  <a:schemeClr val="bg1"/>
                </a:solidFill>
                <a:latin typeface="Source Sans Pro"/>
                <a:cs typeface="Source Sans Pro"/>
              </a:rPr>
              <a:t>Thank you</a:t>
            </a:r>
            <a:endParaRPr lang="id-ID" sz="16000" b="1" dirty="0">
              <a:solidFill>
                <a:schemeClr val="bg1"/>
              </a:solidFill>
              <a:latin typeface="Source Sans Pro"/>
              <a:cs typeface="Source Sans Pro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7810" y="10972071"/>
            <a:ext cx="6666990" cy="2400116"/>
          </a:xfrm>
          <a:prstGeom prst="rect">
            <a:avLst/>
          </a:prstGeom>
        </p:spPr>
      </p:pic>
      <p:sp>
        <p:nvSpPr>
          <p:cNvPr id="6" name="Freeform 116"/>
          <p:cNvSpPr>
            <a:spLocks noChangeArrowheads="1"/>
          </p:cNvSpPr>
          <p:nvPr/>
        </p:nvSpPr>
        <p:spPr bwMode="auto">
          <a:xfrm>
            <a:off x="11533491" y="3377721"/>
            <a:ext cx="2066038" cy="2300246"/>
          </a:xfrm>
          <a:custGeom>
            <a:avLst/>
            <a:gdLst>
              <a:gd name="T0" fmla="*/ 400 w 445"/>
              <a:gd name="T1" fmla="*/ 159 h 462"/>
              <a:gd name="T2" fmla="*/ 400 w 445"/>
              <a:gd name="T3" fmla="*/ 159 h 462"/>
              <a:gd name="T4" fmla="*/ 266 w 445"/>
              <a:gd name="T5" fmla="*/ 8 h 462"/>
              <a:gd name="T6" fmla="*/ 36 w 445"/>
              <a:gd name="T7" fmla="*/ 248 h 462"/>
              <a:gd name="T8" fmla="*/ 9 w 445"/>
              <a:gd name="T9" fmla="*/ 319 h 462"/>
              <a:gd name="T10" fmla="*/ 81 w 445"/>
              <a:gd name="T11" fmla="*/ 355 h 462"/>
              <a:gd name="T12" fmla="*/ 98 w 445"/>
              <a:gd name="T13" fmla="*/ 346 h 462"/>
              <a:gd name="T14" fmla="*/ 134 w 445"/>
              <a:gd name="T15" fmla="*/ 372 h 462"/>
              <a:gd name="T16" fmla="*/ 160 w 445"/>
              <a:gd name="T17" fmla="*/ 434 h 462"/>
              <a:gd name="T18" fmla="*/ 187 w 445"/>
              <a:gd name="T19" fmla="*/ 452 h 462"/>
              <a:gd name="T20" fmla="*/ 240 w 445"/>
              <a:gd name="T21" fmla="*/ 434 h 462"/>
              <a:gd name="T22" fmla="*/ 249 w 445"/>
              <a:gd name="T23" fmla="*/ 416 h 462"/>
              <a:gd name="T24" fmla="*/ 231 w 445"/>
              <a:gd name="T25" fmla="*/ 390 h 462"/>
              <a:gd name="T26" fmla="*/ 204 w 445"/>
              <a:gd name="T27" fmla="*/ 337 h 462"/>
              <a:gd name="T28" fmla="*/ 231 w 445"/>
              <a:gd name="T29" fmla="*/ 310 h 462"/>
              <a:gd name="T30" fmla="*/ 417 w 445"/>
              <a:gd name="T31" fmla="*/ 355 h 462"/>
              <a:gd name="T32" fmla="*/ 400 w 445"/>
              <a:gd name="T33" fmla="*/ 159 h 462"/>
              <a:gd name="T34" fmla="*/ 390 w 445"/>
              <a:gd name="T35" fmla="*/ 310 h 462"/>
              <a:gd name="T36" fmla="*/ 390 w 445"/>
              <a:gd name="T37" fmla="*/ 310 h 462"/>
              <a:gd name="T38" fmla="*/ 302 w 445"/>
              <a:gd name="T39" fmla="*/ 204 h 462"/>
              <a:gd name="T40" fmla="*/ 284 w 445"/>
              <a:gd name="T41" fmla="*/ 62 h 462"/>
              <a:gd name="T42" fmla="*/ 364 w 445"/>
              <a:gd name="T43" fmla="*/ 177 h 462"/>
              <a:gd name="T44" fmla="*/ 390 w 445"/>
              <a:gd name="T45" fmla="*/ 310 h 4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445" h="462">
                <a:moveTo>
                  <a:pt x="400" y="159"/>
                </a:moveTo>
                <a:lnTo>
                  <a:pt x="400" y="159"/>
                </a:lnTo>
                <a:cubicBezTo>
                  <a:pt x="364" y="71"/>
                  <a:pt x="302" y="0"/>
                  <a:pt x="266" y="8"/>
                </a:cubicBezTo>
                <a:cubicBezTo>
                  <a:pt x="213" y="36"/>
                  <a:pt x="302" y="142"/>
                  <a:pt x="36" y="248"/>
                </a:cubicBezTo>
                <a:cubicBezTo>
                  <a:pt x="9" y="257"/>
                  <a:pt x="0" y="292"/>
                  <a:pt x="9" y="319"/>
                </a:cubicBezTo>
                <a:cubicBezTo>
                  <a:pt x="18" y="337"/>
                  <a:pt x="53" y="363"/>
                  <a:pt x="81" y="355"/>
                </a:cubicBezTo>
                <a:lnTo>
                  <a:pt x="98" y="346"/>
                </a:lnTo>
                <a:cubicBezTo>
                  <a:pt x="116" y="372"/>
                  <a:pt x="134" y="355"/>
                  <a:pt x="134" y="372"/>
                </a:cubicBezTo>
                <a:cubicBezTo>
                  <a:pt x="143" y="390"/>
                  <a:pt x="160" y="425"/>
                  <a:pt x="160" y="434"/>
                </a:cubicBezTo>
                <a:cubicBezTo>
                  <a:pt x="169" y="443"/>
                  <a:pt x="178" y="461"/>
                  <a:pt x="187" y="452"/>
                </a:cubicBezTo>
                <a:cubicBezTo>
                  <a:pt x="196" y="452"/>
                  <a:pt x="231" y="443"/>
                  <a:pt x="240" y="434"/>
                </a:cubicBezTo>
                <a:cubicBezTo>
                  <a:pt x="257" y="434"/>
                  <a:pt x="257" y="425"/>
                  <a:pt x="249" y="416"/>
                </a:cubicBezTo>
                <a:cubicBezTo>
                  <a:pt x="249" y="408"/>
                  <a:pt x="231" y="399"/>
                  <a:pt x="231" y="390"/>
                </a:cubicBezTo>
                <a:cubicBezTo>
                  <a:pt x="222" y="381"/>
                  <a:pt x="213" y="346"/>
                  <a:pt x="204" y="337"/>
                </a:cubicBezTo>
                <a:cubicBezTo>
                  <a:pt x="196" y="328"/>
                  <a:pt x="213" y="310"/>
                  <a:pt x="231" y="310"/>
                </a:cubicBezTo>
                <a:cubicBezTo>
                  <a:pt x="355" y="302"/>
                  <a:pt x="373" y="372"/>
                  <a:pt x="417" y="355"/>
                </a:cubicBezTo>
                <a:cubicBezTo>
                  <a:pt x="444" y="346"/>
                  <a:pt x="444" y="248"/>
                  <a:pt x="400" y="159"/>
                </a:cubicBezTo>
                <a:close/>
                <a:moveTo>
                  <a:pt x="390" y="310"/>
                </a:moveTo>
                <a:lnTo>
                  <a:pt x="390" y="310"/>
                </a:lnTo>
                <a:cubicBezTo>
                  <a:pt x="381" y="310"/>
                  <a:pt x="328" y="275"/>
                  <a:pt x="302" y="204"/>
                </a:cubicBezTo>
                <a:cubicBezTo>
                  <a:pt x="275" y="133"/>
                  <a:pt x="275" y="62"/>
                  <a:pt x="284" y="62"/>
                </a:cubicBezTo>
                <a:cubicBezTo>
                  <a:pt x="293" y="62"/>
                  <a:pt x="337" y="106"/>
                  <a:pt x="364" y="177"/>
                </a:cubicBezTo>
                <a:cubicBezTo>
                  <a:pt x="400" y="248"/>
                  <a:pt x="390" y="302"/>
                  <a:pt x="390" y="31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lIns="91424" tIns="45712" rIns="91424" bIns="45712" anchor="ctr"/>
          <a:lstStyle/>
          <a:p>
            <a:pPr>
              <a:defRPr/>
            </a:pPr>
            <a:endParaRPr lang="en-US" dirty="0">
              <a:latin typeface="Roboto Light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245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6510505" y="11235491"/>
            <a:ext cx="2443544" cy="758185"/>
          </a:xfrm>
          <a:prstGeom prst="rect">
            <a:avLst/>
          </a:prstGeom>
        </p:spPr>
        <p:txBody>
          <a:bodyPr wrap="none" lIns="182843" tIns="91422" rIns="182843" bIns="91422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3200" dirty="0">
                <a:latin typeface="Roboto Regular" charset="0"/>
                <a:ea typeface="Open Sans" panose="020B0606030504020204" pitchFamily="34" charset="0"/>
                <a:cs typeface="Roboto Regular" charset="0"/>
              </a:rPr>
              <a:t>Sean Kwok</a:t>
            </a:r>
          </a:p>
        </p:txBody>
      </p:sp>
      <p:sp>
        <p:nvSpPr>
          <p:cNvPr id="39" name="Rectangle 38"/>
          <p:cNvSpPr/>
          <p:nvPr/>
        </p:nvSpPr>
        <p:spPr>
          <a:xfrm>
            <a:off x="18392937" y="6101463"/>
            <a:ext cx="2397056" cy="758185"/>
          </a:xfrm>
          <a:prstGeom prst="rect">
            <a:avLst/>
          </a:prstGeom>
        </p:spPr>
        <p:txBody>
          <a:bodyPr wrap="none" lIns="182843" tIns="91422" rIns="182843" bIns="91422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3200" dirty="0">
                <a:latin typeface="Roboto Regular" charset="0"/>
                <a:ea typeface="Open Sans" panose="020B0606030504020204" pitchFamily="34" charset="0"/>
                <a:cs typeface="Roboto Regular" charset="0"/>
              </a:rPr>
              <a:t>Nicole Goh</a:t>
            </a:r>
          </a:p>
        </p:txBody>
      </p:sp>
      <p:sp>
        <p:nvSpPr>
          <p:cNvPr id="40" name="Rectangle 39"/>
          <p:cNvSpPr/>
          <p:nvPr/>
        </p:nvSpPr>
        <p:spPr>
          <a:xfrm>
            <a:off x="2234901" y="7068135"/>
            <a:ext cx="4103029" cy="1024860"/>
          </a:xfrm>
          <a:prstGeom prst="rect">
            <a:avLst/>
          </a:prstGeom>
        </p:spPr>
        <p:txBody>
          <a:bodyPr wrap="square" lIns="182843" tIns="91422" rIns="182843" bIns="91422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2400" b="1" dirty="0">
                <a:latin typeface="Roboto Light" charset="0"/>
                <a:ea typeface="Open Sans" panose="020B0606030504020204" pitchFamily="34" charset="0"/>
                <a:cs typeface="Roboto Light" charset="0"/>
              </a:rPr>
              <a:t>Project Manager</a:t>
            </a:r>
          </a:p>
          <a:p>
            <a:pPr algn="ctr">
              <a:lnSpc>
                <a:spcPct val="130000"/>
              </a:lnSpc>
            </a:pPr>
            <a:r>
              <a:rPr lang="en-US" sz="1800" dirty="0">
                <a:latin typeface="Roboto Light" charset="0"/>
                <a:ea typeface="Open Sans" panose="020B0606030504020204" pitchFamily="34" charset="0"/>
                <a:cs typeface="Open Sans" panose="020B0606030504020204" pitchFamily="34" charset="0"/>
              </a:rPr>
              <a:t>Deputy Quality Assurance</a:t>
            </a:r>
            <a:endParaRPr lang="en-US" sz="1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3240561" y="6469063"/>
            <a:ext cx="2260224" cy="758185"/>
          </a:xfrm>
          <a:prstGeom prst="rect">
            <a:avLst/>
          </a:prstGeom>
        </p:spPr>
        <p:txBody>
          <a:bodyPr wrap="none" lIns="182843" tIns="91422" rIns="182843" bIns="91422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3200" dirty="0">
                <a:latin typeface="Roboto Regular" charset="0"/>
                <a:ea typeface="Open Sans" panose="020B0606030504020204" pitchFamily="34" charset="0"/>
                <a:cs typeface="Roboto Regular" charset="0"/>
              </a:rPr>
              <a:t>Teh Kaixin</a:t>
            </a:r>
          </a:p>
        </p:txBody>
      </p:sp>
      <p:sp>
        <p:nvSpPr>
          <p:cNvPr id="42" name="Rectangle 41"/>
          <p:cNvSpPr/>
          <p:nvPr/>
        </p:nvSpPr>
        <p:spPr>
          <a:xfrm>
            <a:off x="10193642" y="7454766"/>
            <a:ext cx="3992828" cy="1024860"/>
          </a:xfrm>
          <a:prstGeom prst="rect">
            <a:avLst/>
          </a:prstGeom>
        </p:spPr>
        <p:txBody>
          <a:bodyPr wrap="square" lIns="182843" tIns="91422" rIns="182843" bIns="91422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2400" b="1" dirty="0">
                <a:latin typeface="Roboto Light"/>
                <a:ea typeface="Open Sans" panose="020B0606030504020204" pitchFamily="34" charset="0"/>
                <a:cs typeface="Open Sans" panose="020B0606030504020204" pitchFamily="34" charset="0"/>
              </a:rPr>
              <a:t>Business Analyst</a:t>
            </a:r>
          </a:p>
          <a:p>
            <a:pPr algn="ctr">
              <a:lnSpc>
                <a:spcPct val="130000"/>
              </a:lnSpc>
            </a:pPr>
            <a:r>
              <a:rPr lang="en-US" sz="1800" dirty="0">
                <a:latin typeface="Roboto Light"/>
                <a:ea typeface="Open Sans" panose="020B0606030504020204" pitchFamily="34" charset="0"/>
                <a:cs typeface="Open Sans" panose="020B0606030504020204" pitchFamily="34" charset="0"/>
              </a:rPr>
              <a:t>Deputy Backend Developer</a:t>
            </a:r>
          </a:p>
        </p:txBody>
      </p:sp>
      <p:sp>
        <p:nvSpPr>
          <p:cNvPr id="43" name="Rectangle 42"/>
          <p:cNvSpPr/>
          <p:nvPr/>
        </p:nvSpPr>
        <p:spPr>
          <a:xfrm>
            <a:off x="10775123" y="6826633"/>
            <a:ext cx="2829867" cy="758185"/>
          </a:xfrm>
          <a:prstGeom prst="rect">
            <a:avLst/>
          </a:prstGeom>
        </p:spPr>
        <p:txBody>
          <a:bodyPr wrap="none" lIns="182843" tIns="91422" rIns="182843" bIns="91422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3200" dirty="0">
                <a:latin typeface="Roboto Regular" charset="0"/>
                <a:ea typeface="Open Sans" panose="020B0606030504020204" pitchFamily="34" charset="0"/>
                <a:cs typeface="Roboto Regular" charset="0"/>
              </a:rPr>
              <a:t>Nabilah </a:t>
            </a:r>
            <a:r>
              <a:rPr lang="en-US" sz="3200" dirty="0" err="1">
                <a:latin typeface="Roboto Regular" charset="0"/>
                <a:ea typeface="Open Sans" panose="020B0606030504020204" pitchFamily="34" charset="0"/>
                <a:cs typeface="Roboto Regular" charset="0"/>
              </a:rPr>
              <a:t>Banu</a:t>
            </a:r>
            <a:endParaRPr lang="en-US" sz="3200" dirty="0">
              <a:latin typeface="Roboto Regular" charset="0"/>
              <a:ea typeface="Open Sans" panose="020B0606030504020204" pitchFamily="34" charset="0"/>
              <a:cs typeface="Roboto Regular" charset="0"/>
            </a:endParaRPr>
          </a:p>
        </p:txBody>
      </p:sp>
      <p:pic>
        <p:nvPicPr>
          <p:cNvPr id="10" name="Picture Placeholder 9"/>
          <p:cNvPicPr>
            <a:picLocks noGrp="1" noChangeAspect="1"/>
          </p:cNvPicPr>
          <p:nvPr>
            <p:ph type="pic" sz="quarter" idx="20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" b="21"/>
          <a:stretch>
            <a:fillRect/>
          </a:stretch>
        </p:blipFill>
        <p:spPr>
          <a:xfrm>
            <a:off x="6056301" y="7439084"/>
            <a:ext cx="3789362" cy="3787775"/>
          </a:xfrm>
        </p:spPr>
      </p:pic>
      <p:pic>
        <p:nvPicPr>
          <p:cNvPr id="6" name="Picture Placeholder 5"/>
          <p:cNvPicPr>
            <a:picLocks noGrp="1" noChangeAspect="1"/>
          </p:cNvPicPr>
          <p:nvPr>
            <p:ph type="pic" sz="quarter" idx="17"/>
          </p:nvPr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" b="21"/>
          <a:stretch>
            <a:fillRect/>
          </a:stretch>
        </p:blipFill>
        <p:spPr>
          <a:xfrm>
            <a:off x="2391319" y="2565080"/>
            <a:ext cx="3790191" cy="3787775"/>
          </a:xfrm>
        </p:spPr>
      </p:pic>
      <p:pic>
        <p:nvPicPr>
          <p:cNvPr id="7" name="Picture Placeholder 6"/>
          <p:cNvPicPr>
            <a:picLocks noGrp="1" noChangeAspect="1"/>
          </p:cNvPicPr>
          <p:nvPr>
            <p:ph type="pic" sz="quarter" idx="18"/>
          </p:nvPr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" b="21"/>
          <a:stretch>
            <a:fillRect/>
          </a:stretch>
        </p:blipFill>
        <p:spPr>
          <a:xfrm>
            <a:off x="10392129" y="2898329"/>
            <a:ext cx="3790191" cy="3787775"/>
          </a:xfrm>
        </p:spPr>
      </p:pic>
      <p:pic>
        <p:nvPicPr>
          <p:cNvPr id="8" name="Picture Placeholder 7"/>
          <p:cNvPicPr>
            <a:picLocks noGrp="1" noChangeAspect="1"/>
          </p:cNvPicPr>
          <p:nvPr>
            <p:ph type="pic" sz="quarter" idx="19"/>
          </p:nvPr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>
            <a:fillRect/>
          </a:stretch>
        </p:blipFill>
        <p:spPr>
          <a:xfrm>
            <a:off x="17696370" y="2253040"/>
            <a:ext cx="3790191" cy="3787775"/>
          </a:xfr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3258" y="7299047"/>
            <a:ext cx="3799251" cy="3799251"/>
          </a:xfrm>
          <a:prstGeom prst="flowChartConnector">
            <a:avLst/>
          </a:prstGeom>
        </p:spPr>
      </p:pic>
      <p:sp>
        <p:nvSpPr>
          <p:cNvPr id="46" name="Rectangle 45"/>
          <p:cNvSpPr/>
          <p:nvPr/>
        </p:nvSpPr>
        <p:spPr>
          <a:xfrm>
            <a:off x="14749043" y="11098298"/>
            <a:ext cx="3088528" cy="824805"/>
          </a:xfrm>
          <a:prstGeom prst="rect">
            <a:avLst/>
          </a:prstGeom>
        </p:spPr>
        <p:txBody>
          <a:bodyPr wrap="none" lIns="182843" tIns="91422" rIns="182843" bIns="91422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3200" dirty="0" err="1">
                <a:latin typeface="Roboto Regular" charset="0"/>
                <a:ea typeface="Open Sans" panose="020B0606030504020204" pitchFamily="34" charset="0"/>
                <a:cs typeface="Roboto Regular" charset="0"/>
              </a:rPr>
              <a:t>Chien</a:t>
            </a:r>
            <a:r>
              <a:rPr lang="en-US" sz="3200" dirty="0">
                <a:latin typeface="Roboto Regular" charset="0"/>
                <a:ea typeface="Open Sans" panose="020B0606030504020204" pitchFamily="34" charset="0"/>
                <a:cs typeface="Roboto Regular" charset="0"/>
              </a:rPr>
              <a:t> Shu Yan</a:t>
            </a:r>
          </a:p>
        </p:txBody>
      </p:sp>
      <p:sp>
        <p:nvSpPr>
          <p:cNvPr id="49" name="Rectangle 48"/>
          <p:cNvSpPr/>
          <p:nvPr/>
        </p:nvSpPr>
        <p:spPr>
          <a:xfrm>
            <a:off x="14186470" y="11694068"/>
            <a:ext cx="3992828" cy="1024860"/>
          </a:xfrm>
          <a:prstGeom prst="rect">
            <a:avLst/>
          </a:prstGeom>
        </p:spPr>
        <p:txBody>
          <a:bodyPr wrap="square" lIns="182843" tIns="91422" rIns="182843" bIns="91422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2400" b="1" dirty="0">
                <a:latin typeface="Roboto Light"/>
                <a:ea typeface="Open Sans" panose="020B0606030504020204" pitchFamily="34" charset="0"/>
                <a:cs typeface="Open Sans" panose="020B0606030504020204" pitchFamily="34" charset="0"/>
              </a:rPr>
              <a:t>Lead Quality Assurance</a:t>
            </a:r>
          </a:p>
          <a:p>
            <a:pPr algn="ctr">
              <a:lnSpc>
                <a:spcPct val="130000"/>
              </a:lnSpc>
            </a:pPr>
            <a:r>
              <a:rPr lang="en-US" sz="1800" dirty="0">
                <a:latin typeface="Roboto Light"/>
                <a:ea typeface="Open Sans" panose="020B0606030504020204" pitchFamily="34" charset="0"/>
                <a:cs typeface="Open Sans" panose="020B0606030504020204" pitchFamily="34" charset="0"/>
              </a:rPr>
              <a:t>Deputy Frontend Developer</a:t>
            </a:r>
          </a:p>
        </p:txBody>
      </p:sp>
      <p:sp>
        <p:nvSpPr>
          <p:cNvPr id="38" name="Rectangle 37"/>
          <p:cNvSpPr/>
          <p:nvPr/>
        </p:nvSpPr>
        <p:spPr>
          <a:xfrm>
            <a:off x="5837596" y="11684452"/>
            <a:ext cx="4078469" cy="615389"/>
          </a:xfrm>
          <a:prstGeom prst="rect">
            <a:avLst/>
          </a:prstGeom>
        </p:spPr>
        <p:txBody>
          <a:bodyPr wrap="square" lIns="182843" tIns="91422" rIns="182843" bIns="91422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2400" b="1" dirty="0">
                <a:latin typeface="Roboto Light" charset="0"/>
                <a:ea typeface="Open Sans" panose="020B0606030504020204" pitchFamily="34" charset="0"/>
                <a:cs typeface="Roboto Light" charset="0"/>
              </a:rPr>
              <a:t>Lead Backend Developer</a:t>
            </a:r>
            <a:endParaRPr lang="en-US" sz="24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flipV="1">
            <a:off x="0" y="13019445"/>
            <a:ext cx="24377650" cy="68777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621" y="106925"/>
            <a:ext cx="4515480" cy="2915057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17413265" y="6826633"/>
            <a:ext cx="4356398" cy="1024860"/>
          </a:xfrm>
          <a:prstGeom prst="rect">
            <a:avLst/>
          </a:prstGeom>
        </p:spPr>
        <p:txBody>
          <a:bodyPr wrap="square" lIns="182843" tIns="91422" rIns="182843" bIns="91422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2400" b="1" dirty="0">
                <a:latin typeface="Roboto"/>
                <a:ea typeface="Open Sans" panose="020B0606030504020204" pitchFamily="34" charset="0"/>
                <a:cs typeface="Open Sans" panose="020B0606030504020204" pitchFamily="34" charset="0"/>
              </a:rPr>
              <a:t>Lead Frontend Developer</a:t>
            </a:r>
          </a:p>
          <a:p>
            <a:pPr algn="ctr">
              <a:lnSpc>
                <a:spcPct val="130000"/>
              </a:lnSpc>
            </a:pPr>
            <a:r>
              <a:rPr lang="en-US" sz="1800" dirty="0">
                <a:latin typeface="Roboto Light"/>
                <a:ea typeface="Open Sans" panose="020B0606030504020204" pitchFamily="34" charset="0"/>
                <a:cs typeface="Open Sans" panose="020B0606030504020204" pitchFamily="34" charset="0"/>
              </a:rPr>
              <a:t>Deputy Project Manager</a:t>
            </a:r>
          </a:p>
        </p:txBody>
      </p:sp>
    </p:spTree>
    <p:extLst>
      <p:ext uri="{BB962C8B-B14F-4D97-AF65-F5344CB8AC3E}">
        <p14:creationId xmlns:p14="http://schemas.microsoft.com/office/powerpoint/2010/main" val="2000419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Line 5"/>
          <p:cNvSpPr>
            <a:spLocks noChangeShapeType="1"/>
          </p:cNvSpPr>
          <p:nvPr/>
        </p:nvSpPr>
        <p:spPr bwMode="auto">
          <a:xfrm>
            <a:off x="1493979" y="-174836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243797" tIns="121899" rIns="243797" bIns="121899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Roboto Light" charset="0"/>
            </a:endParaRPr>
          </a:p>
        </p:txBody>
      </p:sp>
      <p:sp>
        <p:nvSpPr>
          <p:cNvPr id="45" name="Line 6"/>
          <p:cNvSpPr>
            <a:spLocks noChangeShapeType="1"/>
          </p:cNvSpPr>
          <p:nvPr/>
        </p:nvSpPr>
        <p:spPr bwMode="auto">
          <a:xfrm>
            <a:off x="1493979" y="-174836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243797" tIns="121899" rIns="243797" bIns="121899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Roboto Light" charset="0"/>
            </a:endParaRPr>
          </a:p>
        </p:txBody>
      </p:sp>
      <p:sp>
        <p:nvSpPr>
          <p:cNvPr id="190" name="Freeform 189"/>
          <p:cNvSpPr/>
          <p:nvPr/>
        </p:nvSpPr>
        <p:spPr>
          <a:xfrm flipH="1">
            <a:off x="-1865955" y="-3380"/>
            <a:ext cx="15266811" cy="13719380"/>
          </a:xfrm>
          <a:custGeom>
            <a:avLst/>
            <a:gdLst>
              <a:gd name="connsiteX0" fmla="*/ 2483124 w 5460510"/>
              <a:gd name="connsiteY0" fmla="*/ 0 h 5143500"/>
              <a:gd name="connsiteX1" fmla="*/ 3448297 w 5460510"/>
              <a:gd name="connsiteY1" fmla="*/ 0 h 5143500"/>
              <a:gd name="connsiteX2" fmla="*/ 4717679 w 5460510"/>
              <a:gd name="connsiteY2" fmla="*/ 0 h 5143500"/>
              <a:gd name="connsiteX3" fmla="*/ 4741319 w 5460510"/>
              <a:gd name="connsiteY3" fmla="*/ 0 h 5143500"/>
              <a:gd name="connsiteX4" fmla="*/ 5318193 w 5460510"/>
              <a:gd name="connsiteY4" fmla="*/ 0 h 5143500"/>
              <a:gd name="connsiteX5" fmla="*/ 5460510 w 5460510"/>
              <a:gd name="connsiteY5" fmla="*/ 0 h 5143500"/>
              <a:gd name="connsiteX6" fmla="*/ 5460510 w 5460510"/>
              <a:gd name="connsiteY6" fmla="*/ 5143500 h 5143500"/>
              <a:gd name="connsiteX7" fmla="*/ 5318193 w 5460510"/>
              <a:gd name="connsiteY7" fmla="*/ 5143500 h 5143500"/>
              <a:gd name="connsiteX8" fmla="*/ 4741319 w 5460510"/>
              <a:gd name="connsiteY8" fmla="*/ 5143500 h 5143500"/>
              <a:gd name="connsiteX9" fmla="*/ 4717679 w 5460510"/>
              <a:gd name="connsiteY9" fmla="*/ 5143500 h 5143500"/>
              <a:gd name="connsiteX10" fmla="*/ 3448297 w 5460510"/>
              <a:gd name="connsiteY10" fmla="*/ 5143500 h 5143500"/>
              <a:gd name="connsiteX11" fmla="*/ 0 w 5460510"/>
              <a:gd name="connsiteY11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460510" h="5143500">
                <a:moveTo>
                  <a:pt x="2483124" y="0"/>
                </a:moveTo>
                <a:lnTo>
                  <a:pt x="3448297" y="0"/>
                </a:lnTo>
                <a:lnTo>
                  <a:pt x="4717679" y="0"/>
                </a:lnTo>
                <a:lnTo>
                  <a:pt x="4741319" y="0"/>
                </a:lnTo>
                <a:lnTo>
                  <a:pt x="5318193" y="0"/>
                </a:lnTo>
                <a:lnTo>
                  <a:pt x="5460510" y="0"/>
                </a:lnTo>
                <a:lnTo>
                  <a:pt x="5460510" y="5143500"/>
                </a:lnTo>
                <a:lnTo>
                  <a:pt x="5318193" y="5143500"/>
                </a:lnTo>
                <a:lnTo>
                  <a:pt x="4741319" y="5143500"/>
                </a:lnTo>
                <a:lnTo>
                  <a:pt x="4717679" y="5143500"/>
                </a:lnTo>
                <a:lnTo>
                  <a:pt x="3448297" y="5143500"/>
                </a:lnTo>
                <a:lnTo>
                  <a:pt x="0" y="5143500"/>
                </a:lnTo>
                <a:close/>
              </a:path>
            </a:pathLst>
          </a:custGeom>
          <a:solidFill>
            <a:schemeClr val="accent3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Light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57454" y="3405384"/>
            <a:ext cx="10439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8000" b="1" dirty="0">
                <a:solidFill>
                  <a:srgbClr val="12141E"/>
                </a:solidFill>
                <a:latin typeface="Axure Handwriting" panose="020B0402020200020204" pitchFamily="34" charset="0"/>
                <a:cs typeface="Roboto Regular" charset="0"/>
              </a:rPr>
              <a:t>Our Sponsor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93524" y="3313420"/>
            <a:ext cx="141940" cy="3227002"/>
          </a:xfrm>
          <a:prstGeom prst="rect">
            <a:avLst/>
          </a:prstGeom>
          <a:solidFill>
            <a:srgbClr val="18202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>
              <a:solidFill>
                <a:srgbClr val="12141E"/>
              </a:solidFill>
              <a:latin typeface="Roboto Ligh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70997" y="4926921"/>
            <a:ext cx="8435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12141E"/>
                </a:solidFill>
                <a:latin typeface="Roboto Light" charset="0"/>
                <a:ea typeface="Open Sans" panose="020B0606030504020204" pitchFamily="34" charset="0"/>
                <a:cs typeface="Roboto Light" charset="0"/>
              </a:rPr>
              <a:t>Linda </a:t>
            </a:r>
            <a:r>
              <a:rPr lang="en-US" b="1" dirty="0" err="1">
                <a:solidFill>
                  <a:srgbClr val="12141E"/>
                </a:solidFill>
                <a:latin typeface="Roboto Light" charset="0"/>
                <a:ea typeface="Open Sans" panose="020B0606030504020204" pitchFamily="34" charset="0"/>
                <a:cs typeface="Roboto Light" charset="0"/>
              </a:rPr>
              <a:t>Siow</a:t>
            </a:r>
            <a:r>
              <a:rPr lang="en-US" b="1" dirty="0">
                <a:solidFill>
                  <a:srgbClr val="12141E"/>
                </a:solidFill>
                <a:latin typeface="Roboto Light" charset="0"/>
                <a:ea typeface="Open Sans" panose="020B0606030504020204" pitchFamily="34" charset="0"/>
                <a:cs typeface="Roboto Light" charset="0"/>
              </a:rPr>
              <a:t>, Executive</a:t>
            </a:r>
            <a:endParaRPr lang="en-US" b="1" dirty="0">
              <a:solidFill>
                <a:srgbClr val="12141E"/>
              </a:solidFill>
              <a:latin typeface="Roboto Light" charset="0"/>
              <a:cs typeface="Roboto Light" charset="0"/>
            </a:endParaRPr>
          </a:p>
        </p:txBody>
      </p:sp>
      <p:pic>
        <p:nvPicPr>
          <p:cNvPr id="1028" name="Picture 4" descr="Image result for ulink assist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02" b="99332" l="1298" r="99323">
                        <a14:foregroundMark x1="65463" y1="76872" x2="65463" y2="76872"/>
                        <a14:foregroundMark x1="69018" y1="80749" x2="69018" y2="80749"/>
                        <a14:foregroundMark x1="74436" y1="83422" x2="74436" y2="83422"/>
                        <a14:foregroundMark x1="70711" y1="90107" x2="70711" y2="90107"/>
                        <a14:foregroundMark x1="70711" y1="94118" x2="70711" y2="94118"/>
                        <a14:foregroundMark x1="72404" y1="93717" x2="72404" y2="93717"/>
                        <a14:foregroundMark x1="74097" y1="89037" x2="74097" y2="89037"/>
                        <a14:foregroundMark x1="84255" y1="84358" x2="84255" y2="84358"/>
                        <a14:foregroundMark x1="88149" y1="81952" x2="88149" y2="81952"/>
                        <a14:foregroundMark x1="92889" y1="82353" x2="92889" y2="82353"/>
                        <a14:foregroundMark x1="92551" y1="85963" x2="92551" y2="85963"/>
                        <a14:foregroundMark x1="87980" y1="89973" x2="87980" y2="89973"/>
                        <a14:foregroundMark x1="77822" y1="88102" x2="77822" y2="88102"/>
                        <a14:foregroundMark x1="66986" y1="91444" x2="66986" y2="91444"/>
                        <a14:foregroundMark x1="69018" y1="92246" x2="69018" y2="92246"/>
                        <a14:foregroundMark x1="75451" y1="93717" x2="75451" y2="93717"/>
                        <a14:foregroundMark x1="78668" y1="93850" x2="78668" y2="93850"/>
                        <a14:foregroundMark x1="80869" y1="91444" x2="80869" y2="91444"/>
                        <a14:foregroundMark x1="73081" y1="91979" x2="73081" y2="91979"/>
                        <a14:foregroundMark x1="73758" y1="92112" x2="73758" y2="92112"/>
                        <a14:foregroundMark x1="83747" y1="94786" x2="83747" y2="94786"/>
                        <a14:foregroundMark x1="88318" y1="93850" x2="88318" y2="93850"/>
                        <a14:foregroundMark x1="91027" y1="94519" x2="91027" y2="94519"/>
                        <a14:foregroundMark x1="94244" y1="94786" x2="94244" y2="94786"/>
                        <a14:foregroundMark x1="86795" y1="93449" x2="86795" y2="93449"/>
                        <a14:foregroundMark x1="80700" y1="95722" x2="80700" y2="95722"/>
                        <a14:foregroundMark x1="80023" y1="94652" x2="80023" y2="94652"/>
                        <a14:foregroundMark x1="80361" y1="93717" x2="80361" y2="93717"/>
                        <a14:foregroundMark x1="86287" y1="95722" x2="86287" y2="957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7898" y="6540422"/>
            <a:ext cx="4978502" cy="6304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96854" y="8771924"/>
            <a:ext cx="1176630" cy="112176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31455" y="927424"/>
            <a:ext cx="1176630" cy="1121761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9248172" y="3641672"/>
            <a:ext cx="1091400" cy="1092849"/>
            <a:chOff x="9893773" y="4192956"/>
            <a:chExt cx="1091400" cy="1092849"/>
          </a:xfrm>
        </p:grpSpPr>
        <p:sp>
          <p:nvSpPr>
            <p:cNvPr id="13" name="AutoShape 7"/>
            <p:cNvSpPr>
              <a:spLocks/>
            </p:cNvSpPr>
            <p:nvPr/>
          </p:nvSpPr>
          <p:spPr bwMode="auto">
            <a:xfrm>
              <a:off x="9893773" y="4192956"/>
              <a:ext cx="1091400" cy="1092849"/>
            </a:xfrm>
            <a:custGeom>
              <a:avLst/>
              <a:gdLst>
                <a:gd name="T0" fmla="+- 0 10800 961"/>
                <a:gd name="T1" fmla="*/ T0 w 19679"/>
                <a:gd name="T2" fmla="+- 0 10800 961"/>
                <a:gd name="T3" fmla="*/ 10800 h 19679"/>
                <a:gd name="T4" fmla="+- 0 10800 961"/>
                <a:gd name="T5" fmla="*/ T4 w 19679"/>
                <a:gd name="T6" fmla="+- 0 10800 961"/>
                <a:gd name="T7" fmla="*/ 10800 h 19679"/>
                <a:gd name="T8" fmla="+- 0 10800 961"/>
                <a:gd name="T9" fmla="*/ T8 w 19679"/>
                <a:gd name="T10" fmla="+- 0 10800 961"/>
                <a:gd name="T11" fmla="*/ 10800 h 19679"/>
                <a:gd name="T12" fmla="+- 0 10800 961"/>
                <a:gd name="T13" fmla="*/ T12 w 19679"/>
                <a:gd name="T14" fmla="+- 0 10800 961"/>
                <a:gd name="T15" fmla="*/ 10800 h 1967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9" y="6724"/>
                    <a:pt x="20639" y="12953"/>
                    <a:pt x="16796" y="16796"/>
                  </a:cubicBezTo>
                  <a:cubicBezTo>
                    <a:pt x="12953" y="20638"/>
                    <a:pt x="6724" y="20638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</a:path>
              </a:pathLst>
            </a:custGeom>
            <a:solidFill>
              <a:schemeClr val="accent4">
                <a:lumMod val="75000"/>
              </a:schemeClr>
            </a:solidFill>
            <a:ln w="25400" cap="flat" cmpd="sng">
              <a:solidFill>
                <a:srgbClr val="000000">
                  <a:alpha val="0"/>
                </a:srgbClr>
              </a:solidFill>
              <a:prstDash val="solid"/>
              <a:miter lim="0"/>
              <a:headEnd/>
              <a:tailEnd/>
            </a:ln>
            <a:effectLst/>
            <a:extLst/>
          </p:spPr>
          <p:txBody>
            <a:bodyPr lIns="0" tIns="0" rIns="0" bIns="0" anchor="ctr"/>
            <a:lstStyle/>
            <a:p>
              <a:pPr>
                <a:defRPr/>
              </a:pPr>
              <a:endParaRPr lang="es-ES" sz="5600"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cs typeface="Gill Sans" charset="0"/>
                <a:sym typeface="Gill Sans" charset="0"/>
              </a:endParaRPr>
            </a:p>
          </p:txBody>
        </p:sp>
        <p:sp>
          <p:nvSpPr>
            <p:cNvPr id="14" name="Freeform 9"/>
            <p:cNvSpPr>
              <a:spLocks noChangeArrowheads="1"/>
            </p:cNvSpPr>
            <p:nvPr/>
          </p:nvSpPr>
          <p:spPr bwMode="auto">
            <a:xfrm>
              <a:off x="10202651" y="4487673"/>
              <a:ext cx="512099" cy="512232"/>
            </a:xfrm>
            <a:custGeom>
              <a:avLst/>
              <a:gdLst>
                <a:gd name="T0" fmla="*/ 212 w 426"/>
                <a:gd name="T1" fmla="*/ 0 h 426"/>
                <a:gd name="T2" fmla="*/ 212 w 426"/>
                <a:gd name="T3" fmla="*/ 0 h 426"/>
                <a:gd name="T4" fmla="*/ 0 w 426"/>
                <a:gd name="T5" fmla="*/ 213 h 426"/>
                <a:gd name="T6" fmla="*/ 212 w 426"/>
                <a:gd name="T7" fmla="*/ 425 h 426"/>
                <a:gd name="T8" fmla="*/ 425 w 426"/>
                <a:gd name="T9" fmla="*/ 213 h 426"/>
                <a:gd name="T10" fmla="*/ 212 w 426"/>
                <a:gd name="T11" fmla="*/ 0 h 426"/>
                <a:gd name="T12" fmla="*/ 229 w 426"/>
                <a:gd name="T13" fmla="*/ 390 h 426"/>
                <a:gd name="T14" fmla="*/ 229 w 426"/>
                <a:gd name="T15" fmla="*/ 390 h 426"/>
                <a:gd name="T16" fmla="*/ 229 w 426"/>
                <a:gd name="T17" fmla="*/ 292 h 426"/>
                <a:gd name="T18" fmla="*/ 194 w 426"/>
                <a:gd name="T19" fmla="*/ 292 h 426"/>
                <a:gd name="T20" fmla="*/ 194 w 426"/>
                <a:gd name="T21" fmla="*/ 390 h 426"/>
                <a:gd name="T22" fmla="*/ 35 w 426"/>
                <a:gd name="T23" fmla="*/ 230 h 426"/>
                <a:gd name="T24" fmla="*/ 132 w 426"/>
                <a:gd name="T25" fmla="*/ 230 h 426"/>
                <a:gd name="T26" fmla="*/ 132 w 426"/>
                <a:gd name="T27" fmla="*/ 195 h 426"/>
                <a:gd name="T28" fmla="*/ 35 w 426"/>
                <a:gd name="T29" fmla="*/ 195 h 426"/>
                <a:gd name="T30" fmla="*/ 194 w 426"/>
                <a:gd name="T31" fmla="*/ 44 h 426"/>
                <a:gd name="T32" fmla="*/ 194 w 426"/>
                <a:gd name="T33" fmla="*/ 142 h 426"/>
                <a:gd name="T34" fmla="*/ 229 w 426"/>
                <a:gd name="T35" fmla="*/ 142 h 426"/>
                <a:gd name="T36" fmla="*/ 229 w 426"/>
                <a:gd name="T37" fmla="*/ 44 h 426"/>
                <a:gd name="T38" fmla="*/ 380 w 426"/>
                <a:gd name="T39" fmla="*/ 195 h 426"/>
                <a:gd name="T40" fmla="*/ 292 w 426"/>
                <a:gd name="T41" fmla="*/ 195 h 426"/>
                <a:gd name="T42" fmla="*/ 292 w 426"/>
                <a:gd name="T43" fmla="*/ 230 h 426"/>
                <a:gd name="T44" fmla="*/ 380 w 426"/>
                <a:gd name="T45" fmla="*/ 230 h 426"/>
                <a:gd name="T46" fmla="*/ 229 w 426"/>
                <a:gd name="T47" fmla="*/ 390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26" h="426">
                  <a:moveTo>
                    <a:pt x="212" y="0"/>
                  </a:moveTo>
                  <a:lnTo>
                    <a:pt x="212" y="0"/>
                  </a:lnTo>
                  <a:cubicBezTo>
                    <a:pt x="97" y="0"/>
                    <a:pt x="0" y="97"/>
                    <a:pt x="0" y="213"/>
                  </a:cubicBezTo>
                  <a:cubicBezTo>
                    <a:pt x="0" y="336"/>
                    <a:pt x="97" y="425"/>
                    <a:pt x="212" y="425"/>
                  </a:cubicBezTo>
                  <a:cubicBezTo>
                    <a:pt x="327" y="425"/>
                    <a:pt x="425" y="336"/>
                    <a:pt x="425" y="213"/>
                  </a:cubicBezTo>
                  <a:cubicBezTo>
                    <a:pt x="425" y="97"/>
                    <a:pt x="327" y="0"/>
                    <a:pt x="212" y="0"/>
                  </a:cubicBezTo>
                  <a:close/>
                  <a:moveTo>
                    <a:pt x="229" y="390"/>
                  </a:moveTo>
                  <a:lnTo>
                    <a:pt x="229" y="390"/>
                  </a:lnTo>
                  <a:cubicBezTo>
                    <a:pt x="229" y="292"/>
                    <a:pt x="229" y="292"/>
                    <a:pt x="229" y="292"/>
                  </a:cubicBezTo>
                  <a:cubicBezTo>
                    <a:pt x="194" y="292"/>
                    <a:pt x="194" y="292"/>
                    <a:pt x="194" y="292"/>
                  </a:cubicBezTo>
                  <a:cubicBezTo>
                    <a:pt x="194" y="390"/>
                    <a:pt x="194" y="390"/>
                    <a:pt x="194" y="390"/>
                  </a:cubicBezTo>
                  <a:cubicBezTo>
                    <a:pt x="114" y="380"/>
                    <a:pt x="44" y="310"/>
                    <a:pt x="35" y="230"/>
                  </a:cubicBezTo>
                  <a:cubicBezTo>
                    <a:pt x="132" y="230"/>
                    <a:pt x="132" y="230"/>
                    <a:pt x="132" y="230"/>
                  </a:cubicBezTo>
                  <a:cubicBezTo>
                    <a:pt x="132" y="195"/>
                    <a:pt x="132" y="195"/>
                    <a:pt x="132" y="195"/>
                  </a:cubicBezTo>
                  <a:cubicBezTo>
                    <a:pt x="35" y="195"/>
                    <a:pt x="35" y="195"/>
                    <a:pt x="35" y="195"/>
                  </a:cubicBezTo>
                  <a:cubicBezTo>
                    <a:pt x="44" y="115"/>
                    <a:pt x="114" y="53"/>
                    <a:pt x="194" y="44"/>
                  </a:cubicBezTo>
                  <a:cubicBezTo>
                    <a:pt x="194" y="142"/>
                    <a:pt x="194" y="142"/>
                    <a:pt x="194" y="142"/>
                  </a:cubicBezTo>
                  <a:cubicBezTo>
                    <a:pt x="229" y="142"/>
                    <a:pt x="229" y="142"/>
                    <a:pt x="229" y="142"/>
                  </a:cubicBezTo>
                  <a:cubicBezTo>
                    <a:pt x="229" y="44"/>
                    <a:pt x="229" y="44"/>
                    <a:pt x="229" y="44"/>
                  </a:cubicBezTo>
                  <a:cubicBezTo>
                    <a:pt x="310" y="53"/>
                    <a:pt x="380" y="115"/>
                    <a:pt x="380" y="195"/>
                  </a:cubicBezTo>
                  <a:cubicBezTo>
                    <a:pt x="292" y="195"/>
                    <a:pt x="292" y="195"/>
                    <a:pt x="292" y="195"/>
                  </a:cubicBezTo>
                  <a:cubicBezTo>
                    <a:pt x="292" y="230"/>
                    <a:pt x="292" y="230"/>
                    <a:pt x="292" y="230"/>
                  </a:cubicBezTo>
                  <a:cubicBezTo>
                    <a:pt x="380" y="230"/>
                    <a:pt x="380" y="230"/>
                    <a:pt x="380" y="230"/>
                  </a:cubicBezTo>
                  <a:cubicBezTo>
                    <a:pt x="380" y="310"/>
                    <a:pt x="310" y="380"/>
                    <a:pt x="229" y="39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lIns="91424" tIns="45712" rIns="91424" bIns="45712" anchor="ctr"/>
            <a:lstStyle/>
            <a:p>
              <a:pPr>
                <a:defRPr/>
              </a:pPr>
              <a:endParaRPr lang="en-US" dirty="0">
                <a:latin typeface="Roboto Light"/>
                <a:ea typeface="+mn-ea"/>
                <a:cs typeface="+mn-cs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2981930" y="11786747"/>
            <a:ext cx="1091400" cy="1092849"/>
            <a:chOff x="10098809" y="10519933"/>
            <a:chExt cx="1091400" cy="1092849"/>
          </a:xfrm>
        </p:grpSpPr>
        <p:sp>
          <p:nvSpPr>
            <p:cNvPr id="16" name="AutoShape 7"/>
            <p:cNvSpPr>
              <a:spLocks/>
            </p:cNvSpPr>
            <p:nvPr/>
          </p:nvSpPr>
          <p:spPr bwMode="auto">
            <a:xfrm>
              <a:off x="10098809" y="10519933"/>
              <a:ext cx="1091400" cy="1092849"/>
            </a:xfrm>
            <a:custGeom>
              <a:avLst/>
              <a:gdLst>
                <a:gd name="T0" fmla="+- 0 10800 961"/>
                <a:gd name="T1" fmla="*/ T0 w 19679"/>
                <a:gd name="T2" fmla="+- 0 10800 961"/>
                <a:gd name="T3" fmla="*/ 10800 h 19679"/>
                <a:gd name="T4" fmla="+- 0 10800 961"/>
                <a:gd name="T5" fmla="*/ T4 w 19679"/>
                <a:gd name="T6" fmla="+- 0 10800 961"/>
                <a:gd name="T7" fmla="*/ 10800 h 19679"/>
                <a:gd name="T8" fmla="+- 0 10800 961"/>
                <a:gd name="T9" fmla="*/ T8 w 19679"/>
                <a:gd name="T10" fmla="+- 0 10800 961"/>
                <a:gd name="T11" fmla="*/ 10800 h 19679"/>
                <a:gd name="T12" fmla="+- 0 10800 961"/>
                <a:gd name="T13" fmla="*/ T12 w 19679"/>
                <a:gd name="T14" fmla="+- 0 10800 961"/>
                <a:gd name="T15" fmla="*/ 10800 h 1967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9" y="6724"/>
                    <a:pt x="20639" y="12953"/>
                    <a:pt x="16796" y="16796"/>
                  </a:cubicBezTo>
                  <a:cubicBezTo>
                    <a:pt x="12953" y="20638"/>
                    <a:pt x="6724" y="20638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</a:path>
              </a:pathLst>
            </a:custGeom>
            <a:solidFill>
              <a:srgbClr val="FFC000"/>
            </a:solidFill>
            <a:ln w="25400" cap="flat" cmpd="sng">
              <a:solidFill>
                <a:srgbClr val="000000">
                  <a:alpha val="0"/>
                </a:srgbClr>
              </a:solidFill>
              <a:prstDash val="solid"/>
              <a:miter lim="0"/>
              <a:headEnd/>
              <a:tailEnd/>
            </a:ln>
            <a:effectLst/>
            <a:extLst/>
          </p:spPr>
          <p:txBody>
            <a:bodyPr lIns="0" tIns="0" rIns="0" bIns="0" anchor="ctr"/>
            <a:lstStyle/>
            <a:p>
              <a:pPr>
                <a:defRPr/>
              </a:pPr>
              <a:endParaRPr lang="es-ES" sz="5600"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cs typeface="Gill Sans" charset="0"/>
                <a:sym typeface="Gill Sans" charset="0"/>
              </a:endParaRPr>
            </a:p>
          </p:txBody>
        </p:sp>
        <p:sp>
          <p:nvSpPr>
            <p:cNvPr id="17" name="Freeform 29"/>
            <p:cNvSpPr>
              <a:spLocks noChangeArrowheads="1"/>
            </p:cNvSpPr>
            <p:nvPr/>
          </p:nvSpPr>
          <p:spPr bwMode="auto">
            <a:xfrm>
              <a:off x="10378417" y="10790651"/>
              <a:ext cx="533261" cy="550333"/>
            </a:xfrm>
            <a:custGeom>
              <a:avLst/>
              <a:gdLst>
                <a:gd name="T0" fmla="*/ 248 w 444"/>
                <a:gd name="T1" fmla="*/ 337 h 462"/>
                <a:gd name="T2" fmla="*/ 248 w 444"/>
                <a:gd name="T3" fmla="*/ 337 h 462"/>
                <a:gd name="T4" fmla="*/ 320 w 444"/>
                <a:gd name="T5" fmla="*/ 257 h 462"/>
                <a:gd name="T6" fmla="*/ 443 w 444"/>
                <a:gd name="T7" fmla="*/ 71 h 462"/>
                <a:gd name="T8" fmla="*/ 426 w 444"/>
                <a:gd name="T9" fmla="*/ 53 h 462"/>
                <a:gd name="T10" fmla="*/ 346 w 444"/>
                <a:gd name="T11" fmla="*/ 53 h 462"/>
                <a:gd name="T12" fmla="*/ 222 w 444"/>
                <a:gd name="T13" fmla="*/ 0 h 462"/>
                <a:gd name="T14" fmla="*/ 98 w 444"/>
                <a:gd name="T15" fmla="*/ 53 h 462"/>
                <a:gd name="T16" fmla="*/ 18 w 444"/>
                <a:gd name="T17" fmla="*/ 53 h 462"/>
                <a:gd name="T18" fmla="*/ 0 w 444"/>
                <a:gd name="T19" fmla="*/ 71 h 462"/>
                <a:gd name="T20" fmla="*/ 124 w 444"/>
                <a:gd name="T21" fmla="*/ 257 h 462"/>
                <a:gd name="T22" fmla="*/ 195 w 444"/>
                <a:gd name="T23" fmla="*/ 337 h 462"/>
                <a:gd name="T24" fmla="*/ 195 w 444"/>
                <a:gd name="T25" fmla="*/ 372 h 462"/>
                <a:gd name="T26" fmla="*/ 107 w 444"/>
                <a:gd name="T27" fmla="*/ 416 h 462"/>
                <a:gd name="T28" fmla="*/ 222 w 444"/>
                <a:gd name="T29" fmla="*/ 461 h 462"/>
                <a:gd name="T30" fmla="*/ 328 w 444"/>
                <a:gd name="T31" fmla="*/ 416 h 462"/>
                <a:gd name="T32" fmla="*/ 248 w 444"/>
                <a:gd name="T33" fmla="*/ 372 h 462"/>
                <a:gd name="T34" fmla="*/ 248 w 444"/>
                <a:gd name="T35" fmla="*/ 337 h 462"/>
                <a:gd name="T36" fmla="*/ 320 w 444"/>
                <a:gd name="T37" fmla="*/ 212 h 462"/>
                <a:gd name="T38" fmla="*/ 320 w 444"/>
                <a:gd name="T39" fmla="*/ 212 h 462"/>
                <a:gd name="T40" fmla="*/ 346 w 444"/>
                <a:gd name="T41" fmla="*/ 89 h 462"/>
                <a:gd name="T42" fmla="*/ 408 w 444"/>
                <a:gd name="T43" fmla="*/ 89 h 462"/>
                <a:gd name="T44" fmla="*/ 320 w 444"/>
                <a:gd name="T45" fmla="*/ 212 h 462"/>
                <a:gd name="T46" fmla="*/ 222 w 444"/>
                <a:gd name="T47" fmla="*/ 36 h 462"/>
                <a:gd name="T48" fmla="*/ 222 w 444"/>
                <a:gd name="T49" fmla="*/ 36 h 462"/>
                <a:gd name="T50" fmla="*/ 320 w 444"/>
                <a:gd name="T51" fmla="*/ 71 h 462"/>
                <a:gd name="T52" fmla="*/ 222 w 444"/>
                <a:gd name="T53" fmla="*/ 115 h 462"/>
                <a:gd name="T54" fmla="*/ 124 w 444"/>
                <a:gd name="T55" fmla="*/ 71 h 462"/>
                <a:gd name="T56" fmla="*/ 222 w 444"/>
                <a:gd name="T57" fmla="*/ 36 h 462"/>
                <a:gd name="T58" fmla="*/ 36 w 444"/>
                <a:gd name="T59" fmla="*/ 89 h 462"/>
                <a:gd name="T60" fmla="*/ 36 w 444"/>
                <a:gd name="T61" fmla="*/ 89 h 462"/>
                <a:gd name="T62" fmla="*/ 98 w 444"/>
                <a:gd name="T63" fmla="*/ 89 h 462"/>
                <a:gd name="T64" fmla="*/ 124 w 444"/>
                <a:gd name="T65" fmla="*/ 212 h 462"/>
                <a:gd name="T66" fmla="*/ 36 w 444"/>
                <a:gd name="T67" fmla="*/ 89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44" h="462">
                  <a:moveTo>
                    <a:pt x="248" y="337"/>
                  </a:moveTo>
                  <a:lnTo>
                    <a:pt x="248" y="337"/>
                  </a:lnTo>
                  <a:cubicBezTo>
                    <a:pt x="248" y="302"/>
                    <a:pt x="275" y="283"/>
                    <a:pt x="320" y="257"/>
                  </a:cubicBezTo>
                  <a:cubicBezTo>
                    <a:pt x="373" y="221"/>
                    <a:pt x="443" y="177"/>
                    <a:pt x="443" y="71"/>
                  </a:cubicBezTo>
                  <a:cubicBezTo>
                    <a:pt x="443" y="62"/>
                    <a:pt x="434" y="53"/>
                    <a:pt x="426" y="53"/>
                  </a:cubicBezTo>
                  <a:cubicBezTo>
                    <a:pt x="346" y="53"/>
                    <a:pt x="346" y="53"/>
                    <a:pt x="346" y="53"/>
                  </a:cubicBezTo>
                  <a:cubicBezTo>
                    <a:pt x="328" y="27"/>
                    <a:pt x="293" y="0"/>
                    <a:pt x="222" y="0"/>
                  </a:cubicBezTo>
                  <a:cubicBezTo>
                    <a:pt x="151" y="0"/>
                    <a:pt x="116" y="27"/>
                    <a:pt x="98" y="53"/>
                  </a:cubicBezTo>
                  <a:cubicBezTo>
                    <a:pt x="18" y="53"/>
                    <a:pt x="18" y="53"/>
                    <a:pt x="18" y="53"/>
                  </a:cubicBezTo>
                  <a:cubicBezTo>
                    <a:pt x="9" y="53"/>
                    <a:pt x="0" y="62"/>
                    <a:pt x="0" y="71"/>
                  </a:cubicBezTo>
                  <a:cubicBezTo>
                    <a:pt x="0" y="177"/>
                    <a:pt x="62" y="221"/>
                    <a:pt x="124" y="257"/>
                  </a:cubicBezTo>
                  <a:cubicBezTo>
                    <a:pt x="169" y="283"/>
                    <a:pt x="195" y="302"/>
                    <a:pt x="195" y="337"/>
                  </a:cubicBezTo>
                  <a:cubicBezTo>
                    <a:pt x="195" y="372"/>
                    <a:pt x="195" y="372"/>
                    <a:pt x="195" y="372"/>
                  </a:cubicBezTo>
                  <a:cubicBezTo>
                    <a:pt x="142" y="381"/>
                    <a:pt x="107" y="399"/>
                    <a:pt x="107" y="416"/>
                  </a:cubicBezTo>
                  <a:cubicBezTo>
                    <a:pt x="107" y="443"/>
                    <a:pt x="160" y="461"/>
                    <a:pt x="222" y="461"/>
                  </a:cubicBezTo>
                  <a:cubicBezTo>
                    <a:pt x="283" y="461"/>
                    <a:pt x="328" y="443"/>
                    <a:pt x="328" y="416"/>
                  </a:cubicBezTo>
                  <a:cubicBezTo>
                    <a:pt x="328" y="399"/>
                    <a:pt x="302" y="381"/>
                    <a:pt x="248" y="372"/>
                  </a:cubicBezTo>
                  <a:lnTo>
                    <a:pt x="248" y="337"/>
                  </a:lnTo>
                  <a:close/>
                  <a:moveTo>
                    <a:pt x="320" y="212"/>
                  </a:moveTo>
                  <a:lnTo>
                    <a:pt x="320" y="212"/>
                  </a:lnTo>
                  <a:cubicBezTo>
                    <a:pt x="337" y="186"/>
                    <a:pt x="346" y="142"/>
                    <a:pt x="346" y="89"/>
                  </a:cubicBezTo>
                  <a:cubicBezTo>
                    <a:pt x="408" y="89"/>
                    <a:pt x="408" y="89"/>
                    <a:pt x="408" y="89"/>
                  </a:cubicBezTo>
                  <a:cubicBezTo>
                    <a:pt x="399" y="151"/>
                    <a:pt x="364" y="186"/>
                    <a:pt x="320" y="212"/>
                  </a:cubicBezTo>
                  <a:close/>
                  <a:moveTo>
                    <a:pt x="222" y="36"/>
                  </a:moveTo>
                  <a:lnTo>
                    <a:pt x="222" y="36"/>
                  </a:lnTo>
                  <a:cubicBezTo>
                    <a:pt x="293" y="36"/>
                    <a:pt x="320" y="62"/>
                    <a:pt x="320" y="71"/>
                  </a:cubicBezTo>
                  <a:cubicBezTo>
                    <a:pt x="320" y="80"/>
                    <a:pt x="293" y="106"/>
                    <a:pt x="222" y="115"/>
                  </a:cubicBezTo>
                  <a:cubicBezTo>
                    <a:pt x="151" y="106"/>
                    <a:pt x="124" y="80"/>
                    <a:pt x="124" y="71"/>
                  </a:cubicBezTo>
                  <a:cubicBezTo>
                    <a:pt x="124" y="62"/>
                    <a:pt x="151" y="36"/>
                    <a:pt x="222" y="36"/>
                  </a:cubicBezTo>
                  <a:close/>
                  <a:moveTo>
                    <a:pt x="36" y="89"/>
                  </a:moveTo>
                  <a:lnTo>
                    <a:pt x="36" y="89"/>
                  </a:lnTo>
                  <a:cubicBezTo>
                    <a:pt x="98" y="89"/>
                    <a:pt x="98" y="89"/>
                    <a:pt x="98" y="89"/>
                  </a:cubicBezTo>
                  <a:cubicBezTo>
                    <a:pt x="98" y="142"/>
                    <a:pt x="107" y="186"/>
                    <a:pt x="124" y="212"/>
                  </a:cubicBezTo>
                  <a:cubicBezTo>
                    <a:pt x="80" y="186"/>
                    <a:pt x="36" y="151"/>
                    <a:pt x="36" y="8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lIns="91424" tIns="45712" rIns="91424" bIns="45712" anchor="ctr"/>
            <a:lstStyle/>
            <a:p>
              <a:pPr>
                <a:defRPr/>
              </a:pPr>
              <a:endParaRPr lang="en-US" dirty="0">
                <a:latin typeface="Roboto Light"/>
                <a:ea typeface="+mn-ea"/>
                <a:cs typeface="+mn-cs"/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9072778" y="866609"/>
            <a:ext cx="676339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sz="5400" dirty="0">
                <a:solidFill>
                  <a:srgbClr val="000000"/>
                </a:solidFill>
                <a:latin typeface="Roboto"/>
                <a:cs typeface="Arial" panose="020B0604020202020204" pitchFamily="34" charset="0"/>
              </a:rPr>
              <a:t>Operating since 1996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634754" y="3588206"/>
            <a:ext cx="864852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sz="5400" dirty="0">
                <a:solidFill>
                  <a:srgbClr val="000000"/>
                </a:solidFill>
                <a:latin typeface="Roboto"/>
                <a:cs typeface="Arial" panose="020B0604020202020204" pitchFamily="34" charset="0"/>
              </a:rPr>
              <a:t>Medical concierge provider: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1953155" y="4467806"/>
            <a:ext cx="12188825" cy="3313664"/>
          </a:xfrm>
          <a:prstGeom prst="rect">
            <a:avLst/>
          </a:prstGeom>
        </p:spPr>
        <p:txBody>
          <a:bodyPr>
            <a:spAutoFit/>
          </a:bodyPr>
          <a:lstStyle/>
          <a:p>
            <a:pPr marL="571500" indent="-5715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Clinic &amp; hospitalisation arrangements</a:t>
            </a:r>
          </a:p>
          <a:p>
            <a:pPr marL="571500" indent="-5715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Treatment plans &amp; price estimates</a:t>
            </a:r>
          </a:p>
          <a:p>
            <a:pPr marL="571500" indent="-5715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Travel arrangements &amp; visas</a:t>
            </a:r>
          </a:p>
          <a:p>
            <a:pPr marL="571500" indent="-5715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Standby assistance in Singapore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2794527" y="8595510"/>
            <a:ext cx="12188825" cy="1415772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/>
            <a:r>
              <a:rPr lang="en-US" sz="5400" dirty="0">
                <a:solidFill>
                  <a:srgbClr val="000000"/>
                </a:solidFill>
                <a:latin typeface="Roboto"/>
                <a:cs typeface="Arial" panose="020B0604020202020204" pitchFamily="34" charset="0"/>
              </a:rPr>
              <a:t>Patients:</a:t>
            </a:r>
          </a:p>
          <a:p>
            <a:pPr fontAlgn="base"/>
            <a:r>
              <a:rPr lang="en-US" sz="3200" dirty="0">
                <a:solidFill>
                  <a:srgbClr val="000000"/>
                </a:solidFill>
                <a:latin typeface="Roboto"/>
                <a:cs typeface="Arial" panose="020B0604020202020204" pitchFamily="34" charset="0"/>
              </a:rPr>
              <a:t> Indonesia, Malaysia, Cambodia, Vietnam, Myanmar &amp; China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4295638" y="11384848"/>
            <a:ext cx="9687267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sz="5400" dirty="0">
                <a:solidFill>
                  <a:srgbClr val="000000"/>
                </a:solidFill>
                <a:latin typeface="Roboto"/>
                <a:cs typeface="Arial" panose="020B0604020202020204" pitchFamily="34" charset="0"/>
              </a:rPr>
              <a:t>Makes more than</a:t>
            </a:r>
          </a:p>
          <a:p>
            <a:pPr fontAlgn="base"/>
            <a:r>
              <a:rPr lang="en-US" sz="5400" dirty="0">
                <a:solidFill>
                  <a:srgbClr val="000000"/>
                </a:solidFill>
                <a:latin typeface="Roboto"/>
                <a:cs typeface="Arial" panose="020B0604020202020204" pitchFamily="34" charset="0"/>
              </a:rPr>
              <a:t> 1000 appointments every year</a:t>
            </a:r>
          </a:p>
        </p:txBody>
      </p:sp>
    </p:spTree>
    <p:extLst>
      <p:ext uri="{BB962C8B-B14F-4D97-AF65-F5344CB8AC3E}">
        <p14:creationId xmlns:p14="http://schemas.microsoft.com/office/powerpoint/2010/main" val="633295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291028" y="4629463"/>
            <a:ext cx="4801272" cy="4116779"/>
            <a:chOff x="1291028" y="4629463"/>
            <a:chExt cx="4801272" cy="4116779"/>
          </a:xfrm>
        </p:grpSpPr>
        <p:sp>
          <p:nvSpPr>
            <p:cNvPr id="35" name="Hexagon 34"/>
            <p:cNvSpPr/>
            <p:nvPr/>
          </p:nvSpPr>
          <p:spPr>
            <a:xfrm>
              <a:off x="1291028" y="4629463"/>
              <a:ext cx="4801272" cy="4116779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25" tIns="45712" rIns="91425" bIns="45712" rtlCol="0" anchor="ctr"/>
            <a:lstStyle/>
            <a:p>
              <a:pPr algn="ctr"/>
              <a:endParaRPr lang="en-US" dirty="0">
                <a:latin typeface="Roboto Light" charset="0"/>
              </a:endParaRPr>
            </a:p>
          </p:txBody>
        </p:sp>
        <p:sp>
          <p:nvSpPr>
            <p:cNvPr id="53" name="Freeform 47"/>
            <p:cNvSpPr>
              <a:spLocks noChangeArrowheads="1"/>
            </p:cNvSpPr>
            <p:nvPr/>
          </p:nvSpPr>
          <p:spPr bwMode="auto">
            <a:xfrm>
              <a:off x="3198234" y="5369797"/>
              <a:ext cx="897906" cy="789080"/>
            </a:xfrm>
            <a:custGeom>
              <a:avLst/>
              <a:gdLst>
                <a:gd name="T0" fmla="*/ 497 w 498"/>
                <a:gd name="T1" fmla="*/ 434 h 435"/>
                <a:gd name="T2" fmla="*/ 497 w 498"/>
                <a:gd name="T3" fmla="*/ 434 h 435"/>
                <a:gd name="T4" fmla="*/ 487 w 498"/>
                <a:gd name="T5" fmla="*/ 328 h 435"/>
                <a:gd name="T6" fmla="*/ 425 w 498"/>
                <a:gd name="T7" fmla="*/ 293 h 435"/>
                <a:gd name="T8" fmla="*/ 372 w 498"/>
                <a:gd name="T9" fmla="*/ 231 h 435"/>
                <a:gd name="T10" fmla="*/ 390 w 498"/>
                <a:gd name="T11" fmla="*/ 196 h 435"/>
                <a:gd name="T12" fmla="*/ 408 w 498"/>
                <a:gd name="T13" fmla="*/ 159 h 435"/>
                <a:gd name="T14" fmla="*/ 399 w 498"/>
                <a:gd name="T15" fmla="*/ 151 h 435"/>
                <a:gd name="T16" fmla="*/ 408 w 498"/>
                <a:gd name="T17" fmla="*/ 115 h 435"/>
                <a:gd name="T18" fmla="*/ 346 w 498"/>
                <a:gd name="T19" fmla="*/ 62 h 435"/>
                <a:gd name="T20" fmla="*/ 284 w 498"/>
                <a:gd name="T21" fmla="*/ 115 h 435"/>
                <a:gd name="T22" fmla="*/ 293 w 498"/>
                <a:gd name="T23" fmla="*/ 151 h 435"/>
                <a:gd name="T24" fmla="*/ 284 w 498"/>
                <a:gd name="T25" fmla="*/ 159 h 435"/>
                <a:gd name="T26" fmla="*/ 302 w 498"/>
                <a:gd name="T27" fmla="*/ 196 h 435"/>
                <a:gd name="T28" fmla="*/ 311 w 498"/>
                <a:gd name="T29" fmla="*/ 231 h 435"/>
                <a:gd name="T30" fmla="*/ 293 w 498"/>
                <a:gd name="T31" fmla="*/ 275 h 435"/>
                <a:gd name="T32" fmla="*/ 381 w 498"/>
                <a:gd name="T33" fmla="*/ 364 h 435"/>
                <a:gd name="T34" fmla="*/ 381 w 498"/>
                <a:gd name="T35" fmla="*/ 434 h 435"/>
                <a:gd name="T36" fmla="*/ 497 w 498"/>
                <a:gd name="T37" fmla="*/ 434 h 435"/>
                <a:gd name="T38" fmla="*/ 258 w 498"/>
                <a:gd name="T39" fmla="*/ 302 h 435"/>
                <a:gd name="T40" fmla="*/ 258 w 498"/>
                <a:gd name="T41" fmla="*/ 302 h 435"/>
                <a:gd name="T42" fmla="*/ 187 w 498"/>
                <a:gd name="T43" fmla="*/ 231 h 435"/>
                <a:gd name="T44" fmla="*/ 213 w 498"/>
                <a:gd name="T45" fmla="*/ 168 h 435"/>
                <a:gd name="T46" fmla="*/ 231 w 498"/>
                <a:gd name="T47" fmla="*/ 133 h 435"/>
                <a:gd name="T48" fmla="*/ 222 w 498"/>
                <a:gd name="T49" fmla="*/ 115 h 435"/>
                <a:gd name="T50" fmla="*/ 231 w 498"/>
                <a:gd name="T51" fmla="*/ 71 h 435"/>
                <a:gd name="T52" fmla="*/ 151 w 498"/>
                <a:gd name="T53" fmla="*/ 0 h 435"/>
                <a:gd name="T54" fmla="*/ 71 w 498"/>
                <a:gd name="T55" fmla="*/ 71 h 435"/>
                <a:gd name="T56" fmla="*/ 71 w 498"/>
                <a:gd name="T57" fmla="*/ 115 h 435"/>
                <a:gd name="T58" fmla="*/ 71 w 498"/>
                <a:gd name="T59" fmla="*/ 133 h 435"/>
                <a:gd name="T60" fmla="*/ 89 w 498"/>
                <a:gd name="T61" fmla="*/ 168 h 435"/>
                <a:gd name="T62" fmla="*/ 107 w 498"/>
                <a:gd name="T63" fmla="*/ 231 h 435"/>
                <a:gd name="T64" fmla="*/ 45 w 498"/>
                <a:gd name="T65" fmla="*/ 302 h 435"/>
                <a:gd name="T66" fmla="*/ 0 w 498"/>
                <a:gd name="T67" fmla="*/ 346 h 435"/>
                <a:gd name="T68" fmla="*/ 0 w 498"/>
                <a:gd name="T69" fmla="*/ 434 h 435"/>
                <a:gd name="T70" fmla="*/ 346 w 498"/>
                <a:gd name="T71" fmla="*/ 434 h 435"/>
                <a:gd name="T72" fmla="*/ 346 w 498"/>
                <a:gd name="T73" fmla="*/ 364 h 435"/>
                <a:gd name="T74" fmla="*/ 258 w 498"/>
                <a:gd name="T75" fmla="*/ 302 h 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98" h="435">
                  <a:moveTo>
                    <a:pt x="497" y="434"/>
                  </a:moveTo>
                  <a:lnTo>
                    <a:pt x="497" y="434"/>
                  </a:lnTo>
                  <a:cubicBezTo>
                    <a:pt x="497" y="434"/>
                    <a:pt x="497" y="337"/>
                    <a:pt x="487" y="328"/>
                  </a:cubicBezTo>
                  <a:cubicBezTo>
                    <a:pt x="479" y="319"/>
                    <a:pt x="462" y="302"/>
                    <a:pt x="425" y="293"/>
                  </a:cubicBezTo>
                  <a:cubicBezTo>
                    <a:pt x="390" y="275"/>
                    <a:pt x="372" y="257"/>
                    <a:pt x="372" y="231"/>
                  </a:cubicBezTo>
                  <a:cubicBezTo>
                    <a:pt x="372" y="213"/>
                    <a:pt x="390" y="222"/>
                    <a:pt x="390" y="196"/>
                  </a:cubicBezTo>
                  <a:cubicBezTo>
                    <a:pt x="390" y="178"/>
                    <a:pt x="408" y="196"/>
                    <a:pt x="408" y="159"/>
                  </a:cubicBezTo>
                  <a:cubicBezTo>
                    <a:pt x="408" y="151"/>
                    <a:pt x="399" y="151"/>
                    <a:pt x="399" y="151"/>
                  </a:cubicBezTo>
                  <a:cubicBezTo>
                    <a:pt x="399" y="151"/>
                    <a:pt x="408" y="133"/>
                    <a:pt x="408" y="115"/>
                  </a:cubicBezTo>
                  <a:cubicBezTo>
                    <a:pt x="408" y="98"/>
                    <a:pt x="399" y="62"/>
                    <a:pt x="346" y="62"/>
                  </a:cubicBezTo>
                  <a:cubicBezTo>
                    <a:pt x="293" y="62"/>
                    <a:pt x="284" y="98"/>
                    <a:pt x="284" y="115"/>
                  </a:cubicBezTo>
                  <a:cubicBezTo>
                    <a:pt x="284" y="133"/>
                    <a:pt x="293" y="151"/>
                    <a:pt x="293" y="151"/>
                  </a:cubicBezTo>
                  <a:cubicBezTo>
                    <a:pt x="293" y="151"/>
                    <a:pt x="284" y="151"/>
                    <a:pt x="284" y="159"/>
                  </a:cubicBezTo>
                  <a:cubicBezTo>
                    <a:pt x="284" y="196"/>
                    <a:pt x="293" y="178"/>
                    <a:pt x="302" y="196"/>
                  </a:cubicBezTo>
                  <a:cubicBezTo>
                    <a:pt x="302" y="222"/>
                    <a:pt x="311" y="213"/>
                    <a:pt x="311" y="231"/>
                  </a:cubicBezTo>
                  <a:cubicBezTo>
                    <a:pt x="311" y="249"/>
                    <a:pt x="311" y="266"/>
                    <a:pt x="293" y="275"/>
                  </a:cubicBezTo>
                  <a:cubicBezTo>
                    <a:pt x="372" y="319"/>
                    <a:pt x="381" y="319"/>
                    <a:pt x="381" y="364"/>
                  </a:cubicBezTo>
                  <a:cubicBezTo>
                    <a:pt x="381" y="434"/>
                    <a:pt x="381" y="434"/>
                    <a:pt x="381" y="434"/>
                  </a:cubicBezTo>
                  <a:lnTo>
                    <a:pt x="497" y="434"/>
                  </a:lnTo>
                  <a:close/>
                  <a:moveTo>
                    <a:pt x="258" y="302"/>
                  </a:moveTo>
                  <a:lnTo>
                    <a:pt x="258" y="302"/>
                  </a:lnTo>
                  <a:cubicBezTo>
                    <a:pt x="204" y="284"/>
                    <a:pt x="187" y="266"/>
                    <a:pt x="187" y="231"/>
                  </a:cubicBezTo>
                  <a:cubicBezTo>
                    <a:pt x="187" y="204"/>
                    <a:pt x="204" y="213"/>
                    <a:pt x="213" y="168"/>
                  </a:cubicBezTo>
                  <a:cubicBezTo>
                    <a:pt x="213" y="159"/>
                    <a:pt x="231" y="168"/>
                    <a:pt x="231" y="133"/>
                  </a:cubicBezTo>
                  <a:cubicBezTo>
                    <a:pt x="231" y="115"/>
                    <a:pt x="222" y="115"/>
                    <a:pt x="222" y="115"/>
                  </a:cubicBezTo>
                  <a:cubicBezTo>
                    <a:pt x="222" y="115"/>
                    <a:pt x="222" y="89"/>
                    <a:pt x="231" y="71"/>
                  </a:cubicBezTo>
                  <a:cubicBezTo>
                    <a:pt x="231" y="53"/>
                    <a:pt x="213" y="0"/>
                    <a:pt x="151" y="0"/>
                  </a:cubicBezTo>
                  <a:cubicBezTo>
                    <a:pt x="80" y="0"/>
                    <a:pt x="71" y="53"/>
                    <a:pt x="71" y="71"/>
                  </a:cubicBezTo>
                  <a:cubicBezTo>
                    <a:pt x="71" y="89"/>
                    <a:pt x="71" y="115"/>
                    <a:pt x="71" y="115"/>
                  </a:cubicBezTo>
                  <a:cubicBezTo>
                    <a:pt x="71" y="115"/>
                    <a:pt x="71" y="115"/>
                    <a:pt x="71" y="133"/>
                  </a:cubicBezTo>
                  <a:cubicBezTo>
                    <a:pt x="71" y="168"/>
                    <a:pt x="80" y="159"/>
                    <a:pt x="89" y="168"/>
                  </a:cubicBezTo>
                  <a:cubicBezTo>
                    <a:pt x="89" y="213"/>
                    <a:pt x="107" y="204"/>
                    <a:pt x="107" y="231"/>
                  </a:cubicBezTo>
                  <a:cubicBezTo>
                    <a:pt x="107" y="266"/>
                    <a:pt x="89" y="284"/>
                    <a:pt x="45" y="302"/>
                  </a:cubicBezTo>
                  <a:cubicBezTo>
                    <a:pt x="27" y="310"/>
                    <a:pt x="0" y="319"/>
                    <a:pt x="0" y="346"/>
                  </a:cubicBezTo>
                  <a:cubicBezTo>
                    <a:pt x="0" y="434"/>
                    <a:pt x="0" y="434"/>
                    <a:pt x="0" y="434"/>
                  </a:cubicBezTo>
                  <a:cubicBezTo>
                    <a:pt x="346" y="434"/>
                    <a:pt x="346" y="434"/>
                    <a:pt x="346" y="434"/>
                  </a:cubicBezTo>
                  <a:cubicBezTo>
                    <a:pt x="346" y="434"/>
                    <a:pt x="346" y="381"/>
                    <a:pt x="346" y="364"/>
                  </a:cubicBezTo>
                  <a:cubicBezTo>
                    <a:pt x="346" y="346"/>
                    <a:pt x="302" y="328"/>
                    <a:pt x="258" y="30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lIns="91424" tIns="45712" rIns="91424" bIns="45712" anchor="ctr"/>
            <a:lstStyle/>
            <a:p>
              <a:pPr>
                <a:defRPr/>
              </a:pPr>
              <a:endParaRPr lang="en-US" dirty="0">
                <a:latin typeface="Roboto Light" charset="0"/>
                <a:ea typeface="+mn-ea"/>
                <a:cs typeface="+mn-cs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496817" y="6486693"/>
              <a:ext cx="4389694" cy="1304936"/>
            </a:xfrm>
            <a:prstGeom prst="rect">
              <a:avLst/>
            </a:prstGeom>
          </p:spPr>
          <p:txBody>
            <a:bodyPr wrap="square" lIns="182843" tIns="91422" rIns="182843" bIns="91422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sz="2800" dirty="0">
                  <a:solidFill>
                    <a:schemeClr val="bg1"/>
                  </a:solidFill>
                  <a:latin typeface="Roboto Regular" charset="0"/>
                  <a:ea typeface="Open Sans" panose="020B0606030504020204" pitchFamily="34" charset="0"/>
                  <a:cs typeface="Roboto Regular" charset="0"/>
                </a:rPr>
                <a:t>Unable to keep track of teams’ performances 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767276" y="6746871"/>
            <a:ext cx="4464118" cy="3998742"/>
            <a:chOff x="14250063" y="6832214"/>
            <a:chExt cx="4464118" cy="3998742"/>
          </a:xfrm>
        </p:grpSpPr>
        <p:sp>
          <p:nvSpPr>
            <p:cNvPr id="45" name="Hexagon 44"/>
            <p:cNvSpPr/>
            <p:nvPr/>
          </p:nvSpPr>
          <p:spPr>
            <a:xfrm>
              <a:off x="14250063" y="6832214"/>
              <a:ext cx="4464118" cy="3998742"/>
            </a:xfrm>
            <a:prstGeom prst="hexagon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25" tIns="45712" rIns="91425" bIns="45712" rtlCol="0" anchor="ctr"/>
            <a:lstStyle/>
            <a:p>
              <a:pPr algn="ctr"/>
              <a:endParaRPr lang="en-US" dirty="0">
                <a:latin typeface="Roboto Light" charset="0"/>
              </a:endParaRPr>
            </a:p>
          </p:txBody>
        </p:sp>
        <p:sp>
          <p:nvSpPr>
            <p:cNvPr id="55" name="Freeform 133"/>
            <p:cNvSpPr>
              <a:spLocks noChangeArrowheads="1"/>
            </p:cNvSpPr>
            <p:nvPr/>
          </p:nvSpPr>
          <p:spPr bwMode="auto">
            <a:xfrm>
              <a:off x="15881135" y="7443545"/>
              <a:ext cx="904316" cy="848151"/>
            </a:xfrm>
            <a:custGeom>
              <a:avLst/>
              <a:gdLst>
                <a:gd name="T0" fmla="*/ 425 w 497"/>
                <a:gd name="T1" fmla="*/ 160 h 480"/>
                <a:gd name="T2" fmla="*/ 425 w 497"/>
                <a:gd name="T3" fmla="*/ 160 h 480"/>
                <a:gd name="T4" fmla="*/ 372 w 497"/>
                <a:gd name="T5" fmla="*/ 18 h 480"/>
                <a:gd name="T6" fmla="*/ 346 w 497"/>
                <a:gd name="T7" fmla="*/ 9 h 480"/>
                <a:gd name="T8" fmla="*/ 9 w 497"/>
                <a:gd name="T9" fmla="*/ 134 h 480"/>
                <a:gd name="T10" fmla="*/ 0 w 497"/>
                <a:gd name="T11" fmla="*/ 160 h 480"/>
                <a:gd name="T12" fmla="*/ 53 w 497"/>
                <a:gd name="T13" fmla="*/ 302 h 480"/>
                <a:gd name="T14" fmla="*/ 53 w 497"/>
                <a:gd name="T15" fmla="*/ 222 h 480"/>
                <a:gd name="T16" fmla="*/ 115 w 497"/>
                <a:gd name="T17" fmla="*/ 160 h 480"/>
                <a:gd name="T18" fmla="*/ 203 w 497"/>
                <a:gd name="T19" fmla="*/ 160 h 480"/>
                <a:gd name="T20" fmla="*/ 309 w 497"/>
                <a:gd name="T21" fmla="*/ 89 h 480"/>
                <a:gd name="T22" fmla="*/ 372 w 497"/>
                <a:gd name="T23" fmla="*/ 160 h 480"/>
                <a:gd name="T24" fmla="*/ 425 w 497"/>
                <a:gd name="T25" fmla="*/ 160 h 480"/>
                <a:gd name="T26" fmla="*/ 478 w 497"/>
                <a:gd name="T27" fmla="*/ 204 h 480"/>
                <a:gd name="T28" fmla="*/ 478 w 497"/>
                <a:gd name="T29" fmla="*/ 204 h 480"/>
                <a:gd name="T30" fmla="*/ 115 w 497"/>
                <a:gd name="T31" fmla="*/ 204 h 480"/>
                <a:gd name="T32" fmla="*/ 97 w 497"/>
                <a:gd name="T33" fmla="*/ 222 h 480"/>
                <a:gd name="T34" fmla="*/ 97 w 497"/>
                <a:gd name="T35" fmla="*/ 462 h 480"/>
                <a:gd name="T36" fmla="*/ 115 w 497"/>
                <a:gd name="T37" fmla="*/ 479 h 480"/>
                <a:gd name="T38" fmla="*/ 478 w 497"/>
                <a:gd name="T39" fmla="*/ 479 h 480"/>
                <a:gd name="T40" fmla="*/ 496 w 497"/>
                <a:gd name="T41" fmla="*/ 462 h 480"/>
                <a:gd name="T42" fmla="*/ 496 w 497"/>
                <a:gd name="T43" fmla="*/ 222 h 480"/>
                <a:gd name="T44" fmla="*/ 478 w 497"/>
                <a:gd name="T45" fmla="*/ 204 h 480"/>
                <a:gd name="T46" fmla="*/ 452 w 497"/>
                <a:gd name="T47" fmla="*/ 426 h 480"/>
                <a:gd name="T48" fmla="*/ 452 w 497"/>
                <a:gd name="T49" fmla="*/ 426 h 480"/>
                <a:gd name="T50" fmla="*/ 150 w 497"/>
                <a:gd name="T51" fmla="*/ 426 h 480"/>
                <a:gd name="T52" fmla="*/ 150 w 497"/>
                <a:gd name="T53" fmla="*/ 391 h 480"/>
                <a:gd name="T54" fmla="*/ 195 w 497"/>
                <a:gd name="T55" fmla="*/ 275 h 480"/>
                <a:gd name="T56" fmla="*/ 265 w 497"/>
                <a:gd name="T57" fmla="*/ 364 h 480"/>
                <a:gd name="T58" fmla="*/ 328 w 497"/>
                <a:gd name="T59" fmla="*/ 302 h 480"/>
                <a:gd name="T60" fmla="*/ 416 w 497"/>
                <a:gd name="T61" fmla="*/ 266 h 480"/>
                <a:gd name="T62" fmla="*/ 452 w 497"/>
                <a:gd name="T63" fmla="*/ 347 h 480"/>
                <a:gd name="T64" fmla="*/ 452 w 497"/>
                <a:gd name="T65" fmla="*/ 426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97" h="480">
                  <a:moveTo>
                    <a:pt x="425" y="160"/>
                  </a:moveTo>
                  <a:lnTo>
                    <a:pt x="425" y="160"/>
                  </a:lnTo>
                  <a:cubicBezTo>
                    <a:pt x="372" y="18"/>
                    <a:pt x="372" y="18"/>
                    <a:pt x="372" y="18"/>
                  </a:cubicBezTo>
                  <a:cubicBezTo>
                    <a:pt x="372" y="9"/>
                    <a:pt x="354" y="0"/>
                    <a:pt x="346" y="9"/>
                  </a:cubicBezTo>
                  <a:cubicBezTo>
                    <a:pt x="9" y="134"/>
                    <a:pt x="9" y="134"/>
                    <a:pt x="9" y="134"/>
                  </a:cubicBezTo>
                  <a:cubicBezTo>
                    <a:pt x="0" y="134"/>
                    <a:pt x="0" y="143"/>
                    <a:pt x="0" y="160"/>
                  </a:cubicBezTo>
                  <a:cubicBezTo>
                    <a:pt x="53" y="302"/>
                    <a:pt x="53" y="302"/>
                    <a:pt x="53" y="302"/>
                  </a:cubicBezTo>
                  <a:cubicBezTo>
                    <a:pt x="53" y="222"/>
                    <a:pt x="53" y="222"/>
                    <a:pt x="53" y="222"/>
                  </a:cubicBezTo>
                  <a:cubicBezTo>
                    <a:pt x="53" y="187"/>
                    <a:pt x="80" y="160"/>
                    <a:pt x="115" y="160"/>
                  </a:cubicBezTo>
                  <a:cubicBezTo>
                    <a:pt x="203" y="160"/>
                    <a:pt x="203" y="160"/>
                    <a:pt x="203" y="160"/>
                  </a:cubicBezTo>
                  <a:cubicBezTo>
                    <a:pt x="309" y="89"/>
                    <a:pt x="309" y="89"/>
                    <a:pt x="309" y="89"/>
                  </a:cubicBezTo>
                  <a:cubicBezTo>
                    <a:pt x="372" y="160"/>
                    <a:pt x="372" y="160"/>
                    <a:pt x="372" y="160"/>
                  </a:cubicBezTo>
                  <a:lnTo>
                    <a:pt x="425" y="160"/>
                  </a:lnTo>
                  <a:close/>
                  <a:moveTo>
                    <a:pt x="478" y="204"/>
                  </a:moveTo>
                  <a:lnTo>
                    <a:pt x="478" y="204"/>
                  </a:lnTo>
                  <a:cubicBezTo>
                    <a:pt x="115" y="204"/>
                    <a:pt x="115" y="204"/>
                    <a:pt x="115" y="204"/>
                  </a:cubicBezTo>
                  <a:cubicBezTo>
                    <a:pt x="106" y="204"/>
                    <a:pt x="97" y="213"/>
                    <a:pt x="97" y="222"/>
                  </a:cubicBezTo>
                  <a:cubicBezTo>
                    <a:pt x="97" y="462"/>
                    <a:pt x="97" y="462"/>
                    <a:pt x="97" y="462"/>
                  </a:cubicBezTo>
                  <a:cubicBezTo>
                    <a:pt x="97" y="470"/>
                    <a:pt x="106" y="479"/>
                    <a:pt x="115" y="479"/>
                  </a:cubicBezTo>
                  <a:cubicBezTo>
                    <a:pt x="478" y="479"/>
                    <a:pt x="478" y="479"/>
                    <a:pt x="478" y="479"/>
                  </a:cubicBezTo>
                  <a:cubicBezTo>
                    <a:pt x="487" y="479"/>
                    <a:pt x="496" y="470"/>
                    <a:pt x="496" y="462"/>
                  </a:cubicBezTo>
                  <a:cubicBezTo>
                    <a:pt x="496" y="222"/>
                    <a:pt x="496" y="222"/>
                    <a:pt x="496" y="222"/>
                  </a:cubicBezTo>
                  <a:cubicBezTo>
                    <a:pt x="496" y="213"/>
                    <a:pt x="487" y="204"/>
                    <a:pt x="478" y="204"/>
                  </a:cubicBezTo>
                  <a:close/>
                  <a:moveTo>
                    <a:pt x="452" y="426"/>
                  </a:moveTo>
                  <a:lnTo>
                    <a:pt x="452" y="426"/>
                  </a:lnTo>
                  <a:cubicBezTo>
                    <a:pt x="150" y="426"/>
                    <a:pt x="150" y="426"/>
                    <a:pt x="150" y="426"/>
                  </a:cubicBezTo>
                  <a:cubicBezTo>
                    <a:pt x="150" y="391"/>
                    <a:pt x="150" y="391"/>
                    <a:pt x="150" y="391"/>
                  </a:cubicBezTo>
                  <a:cubicBezTo>
                    <a:pt x="195" y="275"/>
                    <a:pt x="195" y="275"/>
                    <a:pt x="195" y="275"/>
                  </a:cubicBezTo>
                  <a:cubicBezTo>
                    <a:pt x="265" y="364"/>
                    <a:pt x="265" y="364"/>
                    <a:pt x="265" y="364"/>
                  </a:cubicBezTo>
                  <a:cubicBezTo>
                    <a:pt x="328" y="302"/>
                    <a:pt x="328" y="302"/>
                    <a:pt x="328" y="302"/>
                  </a:cubicBezTo>
                  <a:cubicBezTo>
                    <a:pt x="416" y="266"/>
                    <a:pt x="416" y="266"/>
                    <a:pt x="416" y="266"/>
                  </a:cubicBezTo>
                  <a:cubicBezTo>
                    <a:pt x="452" y="347"/>
                    <a:pt x="452" y="347"/>
                    <a:pt x="452" y="347"/>
                  </a:cubicBezTo>
                  <a:lnTo>
                    <a:pt x="452" y="42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lIns="91424" tIns="45712" rIns="91424" bIns="45712" anchor="ctr"/>
            <a:lstStyle/>
            <a:p>
              <a:pPr>
                <a:defRPr/>
              </a:pPr>
              <a:endParaRPr lang="en-US" dirty="0">
                <a:latin typeface="Roboto Light" charset="0"/>
                <a:ea typeface="+mn-ea"/>
                <a:cs typeface="+mn-cs"/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14482409" y="8683590"/>
              <a:ext cx="3999425" cy="1625024"/>
            </a:xfrm>
            <a:prstGeom prst="rect">
              <a:avLst/>
            </a:prstGeom>
          </p:spPr>
          <p:txBody>
            <a:bodyPr wrap="square" lIns="182843" tIns="91422" rIns="182843" bIns="91422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sz="2400" dirty="0">
                  <a:solidFill>
                    <a:schemeClr val="bg1"/>
                  </a:solidFill>
                  <a:latin typeface="Roboto Light" charset="0"/>
                  <a:ea typeface="Open Sans" panose="020B0606030504020204" pitchFamily="34" charset="0"/>
                  <a:cs typeface="Roboto Light" charset="0"/>
                </a:rPr>
                <a:t>Difficult to determine most number of referral, doctors, specialty</a:t>
              </a:r>
              <a:endParaRPr lang="en-US" sz="2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sp>
        <p:nvSpPr>
          <p:cNvPr id="30" name="Rectangle 29"/>
          <p:cNvSpPr>
            <a:spLocks/>
          </p:cNvSpPr>
          <p:nvPr/>
        </p:nvSpPr>
        <p:spPr bwMode="auto">
          <a:xfrm>
            <a:off x="10376267" y="1058664"/>
            <a:ext cx="3627596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7600" dirty="0">
                <a:solidFill>
                  <a:srgbClr val="182028"/>
                </a:solidFill>
                <a:latin typeface="Axure Handwriting" panose="020B0402020200020204" pitchFamily="34" charset="0"/>
                <a:ea typeface="ＭＳ Ｐゴシック" charset="0"/>
                <a:cs typeface="ＭＳ Ｐゴシック" charset="0"/>
                <a:sym typeface="Bebas Neue" charset="0"/>
              </a:rPr>
              <a:t>Problem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11792054" y="2291140"/>
            <a:ext cx="799891" cy="190500"/>
            <a:chOff x="1942594" y="2781300"/>
            <a:chExt cx="799891" cy="190500"/>
          </a:xfrm>
          <a:solidFill>
            <a:schemeClr val="bg1">
              <a:lumMod val="85000"/>
            </a:schemeClr>
          </a:solidFill>
        </p:grpSpPr>
        <p:sp>
          <p:nvSpPr>
            <p:cNvPr id="32" name="Oval 31"/>
            <p:cNvSpPr>
              <a:spLocks/>
            </p:cNvSpPr>
            <p:nvPr/>
          </p:nvSpPr>
          <p:spPr bwMode="auto">
            <a:xfrm>
              <a:off x="1942594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  <p:sp>
          <p:nvSpPr>
            <p:cNvPr id="33" name="Oval 32"/>
            <p:cNvSpPr>
              <a:spLocks/>
            </p:cNvSpPr>
            <p:nvPr/>
          </p:nvSpPr>
          <p:spPr bwMode="auto">
            <a:xfrm>
              <a:off x="2247315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  <p:sp>
          <p:nvSpPr>
            <p:cNvPr id="34" name="Oval 33"/>
            <p:cNvSpPr>
              <a:spLocks/>
            </p:cNvSpPr>
            <p:nvPr/>
          </p:nvSpPr>
          <p:spPr bwMode="auto">
            <a:xfrm>
              <a:off x="2552035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4265716" y="6823468"/>
            <a:ext cx="4685983" cy="4059375"/>
            <a:chOff x="5617543" y="6771581"/>
            <a:chExt cx="4685983" cy="4059375"/>
          </a:xfrm>
        </p:grpSpPr>
        <p:sp>
          <p:nvSpPr>
            <p:cNvPr id="43" name="Hexagon 42"/>
            <p:cNvSpPr/>
            <p:nvPr/>
          </p:nvSpPr>
          <p:spPr>
            <a:xfrm>
              <a:off x="5617543" y="6771581"/>
              <a:ext cx="4685983" cy="4059375"/>
            </a:xfrm>
            <a:prstGeom prst="hexagon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25" tIns="45712" rIns="91425" bIns="45712" rtlCol="0" anchor="ctr"/>
            <a:lstStyle/>
            <a:p>
              <a:pPr algn="ctr"/>
              <a:endParaRPr lang="en-US" dirty="0">
                <a:latin typeface="Roboto Light" charset="0"/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5868721" y="8856294"/>
              <a:ext cx="4245209" cy="1464980"/>
            </a:xfrm>
            <a:prstGeom prst="rect">
              <a:avLst/>
            </a:prstGeom>
          </p:spPr>
          <p:txBody>
            <a:bodyPr wrap="square" lIns="182843" tIns="91422" rIns="182843" bIns="91422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sz="3200" dirty="0">
                  <a:solidFill>
                    <a:schemeClr val="bg1"/>
                  </a:solidFill>
                  <a:latin typeface="Roboto Regular" charset="0"/>
                  <a:ea typeface="Open Sans" panose="020B0606030504020204" pitchFamily="34" charset="0"/>
                  <a:cs typeface="Roboto Regular" charset="0"/>
                </a:rPr>
                <a:t>Client’s records are duplicated</a:t>
              </a:r>
            </a:p>
          </p:txBody>
        </p:sp>
        <p:sp>
          <p:nvSpPr>
            <p:cNvPr id="37" name="Freeform 154"/>
            <p:cNvSpPr>
              <a:spLocks noChangeArrowheads="1"/>
            </p:cNvSpPr>
            <p:nvPr/>
          </p:nvSpPr>
          <p:spPr bwMode="auto">
            <a:xfrm>
              <a:off x="7775472" y="7620132"/>
              <a:ext cx="636589" cy="878894"/>
            </a:xfrm>
            <a:custGeom>
              <a:avLst/>
              <a:gdLst>
                <a:gd name="T0" fmla="*/ 346 w 355"/>
                <a:gd name="T1" fmla="*/ 132 h 487"/>
                <a:gd name="T2" fmla="*/ 346 w 355"/>
                <a:gd name="T3" fmla="*/ 132 h 487"/>
                <a:gd name="T4" fmla="*/ 116 w 355"/>
                <a:gd name="T5" fmla="*/ 17 h 487"/>
                <a:gd name="T6" fmla="*/ 9 w 355"/>
                <a:gd name="T7" fmla="*/ 53 h 487"/>
                <a:gd name="T8" fmla="*/ 0 w 355"/>
                <a:gd name="T9" fmla="*/ 79 h 487"/>
                <a:gd name="T10" fmla="*/ 9 w 355"/>
                <a:gd name="T11" fmla="*/ 345 h 487"/>
                <a:gd name="T12" fmla="*/ 18 w 355"/>
                <a:gd name="T13" fmla="*/ 363 h 487"/>
                <a:gd name="T14" fmla="*/ 222 w 355"/>
                <a:gd name="T15" fmla="*/ 486 h 487"/>
                <a:gd name="T16" fmla="*/ 231 w 355"/>
                <a:gd name="T17" fmla="*/ 486 h 487"/>
                <a:gd name="T18" fmla="*/ 240 w 355"/>
                <a:gd name="T19" fmla="*/ 486 h 487"/>
                <a:gd name="T20" fmla="*/ 248 w 355"/>
                <a:gd name="T21" fmla="*/ 478 h 487"/>
                <a:gd name="T22" fmla="*/ 248 w 355"/>
                <a:gd name="T23" fmla="*/ 203 h 487"/>
                <a:gd name="T24" fmla="*/ 240 w 355"/>
                <a:gd name="T25" fmla="*/ 185 h 487"/>
                <a:gd name="T26" fmla="*/ 44 w 355"/>
                <a:gd name="T27" fmla="*/ 70 h 487"/>
                <a:gd name="T28" fmla="*/ 71 w 355"/>
                <a:gd name="T29" fmla="*/ 53 h 487"/>
                <a:gd name="T30" fmla="*/ 107 w 355"/>
                <a:gd name="T31" fmla="*/ 44 h 487"/>
                <a:gd name="T32" fmla="*/ 301 w 355"/>
                <a:gd name="T33" fmla="*/ 150 h 487"/>
                <a:gd name="T34" fmla="*/ 310 w 355"/>
                <a:gd name="T35" fmla="*/ 159 h 487"/>
                <a:gd name="T36" fmla="*/ 310 w 355"/>
                <a:gd name="T37" fmla="*/ 425 h 487"/>
                <a:gd name="T38" fmla="*/ 328 w 355"/>
                <a:gd name="T39" fmla="*/ 442 h 487"/>
                <a:gd name="T40" fmla="*/ 354 w 355"/>
                <a:gd name="T41" fmla="*/ 425 h 487"/>
                <a:gd name="T42" fmla="*/ 354 w 355"/>
                <a:gd name="T43" fmla="*/ 141 h 487"/>
                <a:gd name="T44" fmla="*/ 346 w 355"/>
                <a:gd name="T45" fmla="*/ 132 h 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55" h="487">
                  <a:moveTo>
                    <a:pt x="346" y="132"/>
                  </a:moveTo>
                  <a:lnTo>
                    <a:pt x="346" y="132"/>
                  </a:lnTo>
                  <a:cubicBezTo>
                    <a:pt x="116" y="17"/>
                    <a:pt x="116" y="17"/>
                    <a:pt x="116" y="17"/>
                  </a:cubicBezTo>
                  <a:cubicBezTo>
                    <a:pt x="89" y="0"/>
                    <a:pt x="27" y="25"/>
                    <a:pt x="9" y="53"/>
                  </a:cubicBezTo>
                  <a:cubicBezTo>
                    <a:pt x="0" y="70"/>
                    <a:pt x="0" y="79"/>
                    <a:pt x="0" y="79"/>
                  </a:cubicBezTo>
                  <a:cubicBezTo>
                    <a:pt x="9" y="345"/>
                    <a:pt x="9" y="345"/>
                    <a:pt x="9" y="345"/>
                  </a:cubicBezTo>
                  <a:cubicBezTo>
                    <a:pt x="9" y="345"/>
                    <a:pt x="18" y="354"/>
                    <a:pt x="18" y="363"/>
                  </a:cubicBezTo>
                  <a:cubicBezTo>
                    <a:pt x="36" y="363"/>
                    <a:pt x="222" y="486"/>
                    <a:pt x="222" y="486"/>
                  </a:cubicBezTo>
                  <a:cubicBezTo>
                    <a:pt x="231" y="486"/>
                    <a:pt x="231" y="486"/>
                    <a:pt x="231" y="486"/>
                  </a:cubicBezTo>
                  <a:cubicBezTo>
                    <a:pt x="240" y="486"/>
                    <a:pt x="240" y="486"/>
                    <a:pt x="240" y="486"/>
                  </a:cubicBezTo>
                  <a:cubicBezTo>
                    <a:pt x="248" y="486"/>
                    <a:pt x="248" y="478"/>
                    <a:pt x="248" y="478"/>
                  </a:cubicBezTo>
                  <a:cubicBezTo>
                    <a:pt x="248" y="203"/>
                    <a:pt x="248" y="203"/>
                    <a:pt x="248" y="203"/>
                  </a:cubicBezTo>
                  <a:cubicBezTo>
                    <a:pt x="248" y="194"/>
                    <a:pt x="248" y="194"/>
                    <a:pt x="240" y="185"/>
                  </a:cubicBezTo>
                  <a:cubicBezTo>
                    <a:pt x="44" y="70"/>
                    <a:pt x="44" y="70"/>
                    <a:pt x="44" y="70"/>
                  </a:cubicBezTo>
                  <a:cubicBezTo>
                    <a:pt x="44" y="70"/>
                    <a:pt x="53" y="61"/>
                    <a:pt x="71" y="53"/>
                  </a:cubicBezTo>
                  <a:cubicBezTo>
                    <a:pt x="89" y="44"/>
                    <a:pt x="97" y="44"/>
                    <a:pt x="107" y="44"/>
                  </a:cubicBezTo>
                  <a:cubicBezTo>
                    <a:pt x="107" y="44"/>
                    <a:pt x="293" y="150"/>
                    <a:pt x="301" y="150"/>
                  </a:cubicBezTo>
                  <a:cubicBezTo>
                    <a:pt x="310" y="159"/>
                    <a:pt x="310" y="159"/>
                    <a:pt x="310" y="159"/>
                  </a:cubicBezTo>
                  <a:cubicBezTo>
                    <a:pt x="310" y="168"/>
                    <a:pt x="310" y="425"/>
                    <a:pt x="310" y="425"/>
                  </a:cubicBezTo>
                  <a:cubicBezTo>
                    <a:pt x="310" y="433"/>
                    <a:pt x="319" y="442"/>
                    <a:pt x="328" y="442"/>
                  </a:cubicBezTo>
                  <a:cubicBezTo>
                    <a:pt x="337" y="442"/>
                    <a:pt x="354" y="433"/>
                    <a:pt x="354" y="425"/>
                  </a:cubicBezTo>
                  <a:cubicBezTo>
                    <a:pt x="354" y="141"/>
                    <a:pt x="354" y="141"/>
                    <a:pt x="354" y="141"/>
                  </a:cubicBezTo>
                  <a:lnTo>
                    <a:pt x="346" y="132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lIns="91424" tIns="45712" rIns="91424" bIns="45712" anchor="ctr"/>
            <a:lstStyle/>
            <a:p>
              <a:pPr>
                <a:defRPr/>
              </a:pPr>
              <a:endParaRPr lang="en-US" dirty="0">
                <a:latin typeface="Roboto Light" charset="0"/>
                <a:ea typeface="+mn-ea"/>
                <a:cs typeface="+mn-cs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9892258" y="4708746"/>
            <a:ext cx="4789934" cy="4010480"/>
            <a:chOff x="9977710" y="4708746"/>
            <a:chExt cx="4789934" cy="4010480"/>
          </a:xfrm>
        </p:grpSpPr>
        <p:sp>
          <p:nvSpPr>
            <p:cNvPr id="44" name="Hexagon 43"/>
            <p:cNvSpPr/>
            <p:nvPr/>
          </p:nvSpPr>
          <p:spPr>
            <a:xfrm>
              <a:off x="9977710" y="4708746"/>
              <a:ext cx="4789934" cy="4010480"/>
            </a:xfrm>
            <a:prstGeom prst="hexagon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25" tIns="45712" rIns="91425" bIns="45712" rtlCol="0" anchor="ctr"/>
            <a:lstStyle/>
            <a:p>
              <a:pPr algn="ctr"/>
              <a:endParaRPr lang="en-US" dirty="0">
                <a:latin typeface="Roboto Light" charset="0"/>
              </a:endParaRPr>
            </a:p>
          </p:txBody>
        </p:sp>
        <p:sp>
          <p:nvSpPr>
            <p:cNvPr id="51" name="Freeform 3"/>
            <p:cNvSpPr>
              <a:spLocks noChangeArrowheads="1"/>
            </p:cNvSpPr>
            <p:nvPr/>
          </p:nvSpPr>
          <p:spPr bwMode="auto">
            <a:xfrm>
              <a:off x="11853519" y="5345656"/>
              <a:ext cx="904320" cy="724928"/>
            </a:xfrm>
            <a:custGeom>
              <a:avLst/>
              <a:gdLst>
                <a:gd name="T0" fmla="*/ 487 w 497"/>
                <a:gd name="T1" fmla="*/ 71 h 400"/>
                <a:gd name="T2" fmla="*/ 487 w 497"/>
                <a:gd name="T3" fmla="*/ 71 h 400"/>
                <a:gd name="T4" fmla="*/ 372 w 497"/>
                <a:gd name="T5" fmla="*/ 0 h 400"/>
                <a:gd name="T6" fmla="*/ 354 w 497"/>
                <a:gd name="T7" fmla="*/ 0 h 400"/>
                <a:gd name="T8" fmla="*/ 248 w 497"/>
                <a:gd name="T9" fmla="*/ 71 h 400"/>
                <a:gd name="T10" fmla="*/ 142 w 497"/>
                <a:gd name="T11" fmla="*/ 0 h 400"/>
                <a:gd name="T12" fmla="*/ 123 w 497"/>
                <a:gd name="T13" fmla="*/ 0 h 400"/>
                <a:gd name="T14" fmla="*/ 8 w 497"/>
                <a:gd name="T15" fmla="*/ 71 h 400"/>
                <a:gd name="T16" fmla="*/ 0 w 497"/>
                <a:gd name="T17" fmla="*/ 89 h 400"/>
                <a:gd name="T18" fmla="*/ 0 w 497"/>
                <a:gd name="T19" fmla="*/ 382 h 400"/>
                <a:gd name="T20" fmla="*/ 8 w 497"/>
                <a:gd name="T21" fmla="*/ 390 h 400"/>
                <a:gd name="T22" fmla="*/ 26 w 497"/>
                <a:gd name="T23" fmla="*/ 390 h 400"/>
                <a:gd name="T24" fmla="*/ 132 w 497"/>
                <a:gd name="T25" fmla="*/ 328 h 400"/>
                <a:gd name="T26" fmla="*/ 239 w 497"/>
                <a:gd name="T27" fmla="*/ 390 h 400"/>
                <a:gd name="T28" fmla="*/ 257 w 497"/>
                <a:gd name="T29" fmla="*/ 390 h 400"/>
                <a:gd name="T30" fmla="*/ 363 w 497"/>
                <a:gd name="T31" fmla="*/ 328 h 400"/>
                <a:gd name="T32" fmla="*/ 470 w 497"/>
                <a:gd name="T33" fmla="*/ 390 h 400"/>
                <a:gd name="T34" fmla="*/ 478 w 497"/>
                <a:gd name="T35" fmla="*/ 399 h 400"/>
                <a:gd name="T36" fmla="*/ 487 w 497"/>
                <a:gd name="T37" fmla="*/ 390 h 400"/>
                <a:gd name="T38" fmla="*/ 496 w 497"/>
                <a:gd name="T39" fmla="*/ 382 h 400"/>
                <a:gd name="T40" fmla="*/ 496 w 497"/>
                <a:gd name="T41" fmla="*/ 89 h 400"/>
                <a:gd name="T42" fmla="*/ 487 w 497"/>
                <a:gd name="T43" fmla="*/ 71 h 400"/>
                <a:gd name="T44" fmla="*/ 115 w 497"/>
                <a:gd name="T45" fmla="*/ 293 h 400"/>
                <a:gd name="T46" fmla="*/ 115 w 497"/>
                <a:gd name="T47" fmla="*/ 293 h 400"/>
                <a:gd name="T48" fmla="*/ 35 w 497"/>
                <a:gd name="T49" fmla="*/ 346 h 400"/>
                <a:gd name="T50" fmla="*/ 35 w 497"/>
                <a:gd name="T51" fmla="*/ 98 h 400"/>
                <a:gd name="T52" fmla="*/ 115 w 497"/>
                <a:gd name="T53" fmla="*/ 44 h 400"/>
                <a:gd name="T54" fmla="*/ 115 w 497"/>
                <a:gd name="T55" fmla="*/ 293 h 400"/>
                <a:gd name="T56" fmla="*/ 230 w 497"/>
                <a:gd name="T57" fmla="*/ 346 h 400"/>
                <a:gd name="T58" fmla="*/ 230 w 497"/>
                <a:gd name="T59" fmla="*/ 346 h 400"/>
                <a:gd name="T60" fmla="*/ 150 w 497"/>
                <a:gd name="T61" fmla="*/ 293 h 400"/>
                <a:gd name="T62" fmla="*/ 150 w 497"/>
                <a:gd name="T63" fmla="*/ 44 h 400"/>
                <a:gd name="T64" fmla="*/ 230 w 497"/>
                <a:gd name="T65" fmla="*/ 98 h 400"/>
                <a:gd name="T66" fmla="*/ 230 w 497"/>
                <a:gd name="T67" fmla="*/ 346 h 400"/>
                <a:gd name="T68" fmla="*/ 345 w 497"/>
                <a:gd name="T69" fmla="*/ 293 h 400"/>
                <a:gd name="T70" fmla="*/ 345 w 497"/>
                <a:gd name="T71" fmla="*/ 293 h 400"/>
                <a:gd name="T72" fmla="*/ 266 w 497"/>
                <a:gd name="T73" fmla="*/ 346 h 400"/>
                <a:gd name="T74" fmla="*/ 266 w 497"/>
                <a:gd name="T75" fmla="*/ 98 h 400"/>
                <a:gd name="T76" fmla="*/ 345 w 497"/>
                <a:gd name="T77" fmla="*/ 44 h 400"/>
                <a:gd name="T78" fmla="*/ 345 w 497"/>
                <a:gd name="T79" fmla="*/ 293 h 400"/>
                <a:gd name="T80" fmla="*/ 461 w 497"/>
                <a:gd name="T81" fmla="*/ 346 h 400"/>
                <a:gd name="T82" fmla="*/ 461 w 497"/>
                <a:gd name="T83" fmla="*/ 346 h 400"/>
                <a:gd name="T84" fmla="*/ 380 w 497"/>
                <a:gd name="T85" fmla="*/ 293 h 400"/>
                <a:gd name="T86" fmla="*/ 380 w 497"/>
                <a:gd name="T87" fmla="*/ 44 h 400"/>
                <a:gd name="T88" fmla="*/ 461 w 497"/>
                <a:gd name="T89" fmla="*/ 98 h 400"/>
                <a:gd name="T90" fmla="*/ 461 w 497"/>
                <a:gd name="T91" fmla="*/ 346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97" h="400">
                  <a:moveTo>
                    <a:pt x="487" y="71"/>
                  </a:moveTo>
                  <a:lnTo>
                    <a:pt x="487" y="71"/>
                  </a:lnTo>
                  <a:cubicBezTo>
                    <a:pt x="372" y="0"/>
                    <a:pt x="372" y="0"/>
                    <a:pt x="372" y="0"/>
                  </a:cubicBezTo>
                  <a:cubicBezTo>
                    <a:pt x="363" y="0"/>
                    <a:pt x="363" y="0"/>
                    <a:pt x="354" y="0"/>
                  </a:cubicBezTo>
                  <a:cubicBezTo>
                    <a:pt x="248" y="71"/>
                    <a:pt x="248" y="71"/>
                    <a:pt x="248" y="71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132" y="0"/>
                    <a:pt x="132" y="0"/>
                    <a:pt x="123" y="0"/>
                  </a:cubicBezTo>
                  <a:cubicBezTo>
                    <a:pt x="8" y="71"/>
                    <a:pt x="8" y="71"/>
                    <a:pt x="8" y="71"/>
                  </a:cubicBezTo>
                  <a:cubicBezTo>
                    <a:pt x="0" y="80"/>
                    <a:pt x="0" y="80"/>
                    <a:pt x="0" y="89"/>
                  </a:cubicBezTo>
                  <a:cubicBezTo>
                    <a:pt x="0" y="382"/>
                    <a:pt x="0" y="382"/>
                    <a:pt x="0" y="382"/>
                  </a:cubicBezTo>
                  <a:cubicBezTo>
                    <a:pt x="0" y="382"/>
                    <a:pt x="0" y="390"/>
                    <a:pt x="8" y="390"/>
                  </a:cubicBezTo>
                  <a:cubicBezTo>
                    <a:pt x="8" y="399"/>
                    <a:pt x="17" y="399"/>
                    <a:pt x="26" y="390"/>
                  </a:cubicBezTo>
                  <a:cubicBezTo>
                    <a:pt x="132" y="328"/>
                    <a:pt x="132" y="328"/>
                    <a:pt x="132" y="328"/>
                  </a:cubicBezTo>
                  <a:cubicBezTo>
                    <a:pt x="239" y="390"/>
                    <a:pt x="239" y="390"/>
                    <a:pt x="239" y="390"/>
                  </a:cubicBezTo>
                  <a:cubicBezTo>
                    <a:pt x="248" y="399"/>
                    <a:pt x="248" y="399"/>
                    <a:pt x="257" y="390"/>
                  </a:cubicBezTo>
                  <a:cubicBezTo>
                    <a:pt x="363" y="328"/>
                    <a:pt x="363" y="328"/>
                    <a:pt x="363" y="328"/>
                  </a:cubicBezTo>
                  <a:cubicBezTo>
                    <a:pt x="470" y="390"/>
                    <a:pt x="470" y="390"/>
                    <a:pt x="470" y="390"/>
                  </a:cubicBezTo>
                  <a:cubicBezTo>
                    <a:pt x="470" y="399"/>
                    <a:pt x="478" y="399"/>
                    <a:pt x="478" y="399"/>
                  </a:cubicBezTo>
                  <a:cubicBezTo>
                    <a:pt x="478" y="399"/>
                    <a:pt x="487" y="399"/>
                    <a:pt x="487" y="390"/>
                  </a:cubicBezTo>
                  <a:cubicBezTo>
                    <a:pt x="496" y="390"/>
                    <a:pt x="496" y="382"/>
                    <a:pt x="496" y="382"/>
                  </a:cubicBezTo>
                  <a:cubicBezTo>
                    <a:pt x="496" y="89"/>
                    <a:pt x="496" y="89"/>
                    <a:pt x="496" y="89"/>
                  </a:cubicBezTo>
                  <a:cubicBezTo>
                    <a:pt x="496" y="80"/>
                    <a:pt x="496" y="80"/>
                    <a:pt x="487" y="71"/>
                  </a:cubicBezTo>
                  <a:close/>
                  <a:moveTo>
                    <a:pt x="115" y="293"/>
                  </a:moveTo>
                  <a:lnTo>
                    <a:pt x="115" y="293"/>
                  </a:lnTo>
                  <a:cubicBezTo>
                    <a:pt x="35" y="346"/>
                    <a:pt x="35" y="346"/>
                    <a:pt x="35" y="346"/>
                  </a:cubicBezTo>
                  <a:cubicBezTo>
                    <a:pt x="35" y="98"/>
                    <a:pt x="35" y="98"/>
                    <a:pt x="35" y="98"/>
                  </a:cubicBezTo>
                  <a:cubicBezTo>
                    <a:pt x="115" y="44"/>
                    <a:pt x="115" y="44"/>
                    <a:pt x="115" y="44"/>
                  </a:cubicBezTo>
                  <a:lnTo>
                    <a:pt x="115" y="293"/>
                  </a:lnTo>
                  <a:close/>
                  <a:moveTo>
                    <a:pt x="230" y="346"/>
                  </a:moveTo>
                  <a:lnTo>
                    <a:pt x="230" y="346"/>
                  </a:lnTo>
                  <a:cubicBezTo>
                    <a:pt x="150" y="293"/>
                    <a:pt x="150" y="293"/>
                    <a:pt x="150" y="293"/>
                  </a:cubicBezTo>
                  <a:cubicBezTo>
                    <a:pt x="150" y="44"/>
                    <a:pt x="150" y="44"/>
                    <a:pt x="150" y="44"/>
                  </a:cubicBezTo>
                  <a:cubicBezTo>
                    <a:pt x="230" y="98"/>
                    <a:pt x="230" y="98"/>
                    <a:pt x="230" y="98"/>
                  </a:cubicBezTo>
                  <a:lnTo>
                    <a:pt x="230" y="346"/>
                  </a:lnTo>
                  <a:close/>
                  <a:moveTo>
                    <a:pt x="345" y="293"/>
                  </a:moveTo>
                  <a:lnTo>
                    <a:pt x="345" y="293"/>
                  </a:lnTo>
                  <a:cubicBezTo>
                    <a:pt x="266" y="346"/>
                    <a:pt x="266" y="346"/>
                    <a:pt x="266" y="346"/>
                  </a:cubicBezTo>
                  <a:cubicBezTo>
                    <a:pt x="266" y="98"/>
                    <a:pt x="266" y="98"/>
                    <a:pt x="266" y="98"/>
                  </a:cubicBezTo>
                  <a:cubicBezTo>
                    <a:pt x="345" y="44"/>
                    <a:pt x="345" y="44"/>
                    <a:pt x="345" y="44"/>
                  </a:cubicBezTo>
                  <a:lnTo>
                    <a:pt x="345" y="293"/>
                  </a:lnTo>
                  <a:close/>
                  <a:moveTo>
                    <a:pt x="461" y="346"/>
                  </a:moveTo>
                  <a:lnTo>
                    <a:pt x="461" y="346"/>
                  </a:lnTo>
                  <a:cubicBezTo>
                    <a:pt x="380" y="293"/>
                    <a:pt x="380" y="293"/>
                    <a:pt x="380" y="293"/>
                  </a:cubicBezTo>
                  <a:cubicBezTo>
                    <a:pt x="380" y="44"/>
                    <a:pt x="380" y="44"/>
                    <a:pt x="380" y="44"/>
                  </a:cubicBezTo>
                  <a:cubicBezTo>
                    <a:pt x="461" y="98"/>
                    <a:pt x="461" y="98"/>
                    <a:pt x="461" y="98"/>
                  </a:cubicBezTo>
                  <a:lnTo>
                    <a:pt x="461" y="34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lIns="91424" tIns="45712" rIns="91424" bIns="45712" anchor="ctr"/>
            <a:lstStyle/>
            <a:p>
              <a:pPr>
                <a:defRPr/>
              </a:pPr>
              <a:endParaRPr lang="en-US" dirty="0">
                <a:latin typeface="Roboto Light" charset="0"/>
                <a:ea typeface="+mn-ea"/>
                <a:cs typeface="+mn-cs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9999391" y="6438810"/>
              <a:ext cx="4746572" cy="1398360"/>
            </a:xfrm>
            <a:prstGeom prst="rect">
              <a:avLst/>
            </a:prstGeom>
          </p:spPr>
          <p:txBody>
            <a:bodyPr wrap="square" lIns="182843" tIns="91422" rIns="182843" bIns="91422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sz="3200" dirty="0">
                  <a:solidFill>
                    <a:schemeClr val="bg1"/>
                  </a:solidFill>
                  <a:latin typeface="Roboto Regular" charset="0"/>
                  <a:ea typeface="Open Sans" panose="020B0606030504020204" pitchFamily="34" charset="0"/>
                  <a:cs typeface="Roboto Regular" charset="0"/>
                </a:rPr>
                <a:t>Unable to follow up with patient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8445940" y="4629462"/>
            <a:ext cx="4471210" cy="4054127"/>
            <a:chOff x="18245915" y="4629462"/>
            <a:chExt cx="4471210" cy="4054127"/>
          </a:xfrm>
        </p:grpSpPr>
        <p:sp>
          <p:nvSpPr>
            <p:cNvPr id="46" name="Hexagon 45"/>
            <p:cNvSpPr/>
            <p:nvPr/>
          </p:nvSpPr>
          <p:spPr>
            <a:xfrm>
              <a:off x="18245915" y="4629462"/>
              <a:ext cx="4471210" cy="4054127"/>
            </a:xfrm>
            <a:prstGeom prst="hexagon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25" tIns="45712" rIns="91425" bIns="45712" rtlCol="0" anchor="ctr"/>
            <a:lstStyle/>
            <a:p>
              <a:pPr algn="ctr"/>
              <a:endParaRPr lang="en-US" dirty="0">
                <a:latin typeface="Roboto Light" charset="0"/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18841485" y="6555261"/>
              <a:ext cx="3280069" cy="1304936"/>
            </a:xfrm>
            <a:prstGeom prst="rect">
              <a:avLst/>
            </a:prstGeom>
          </p:spPr>
          <p:txBody>
            <a:bodyPr wrap="square" lIns="182843" tIns="91422" rIns="182843" bIns="91422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sz="2800" dirty="0">
                  <a:solidFill>
                    <a:schemeClr val="bg1"/>
                  </a:solidFill>
                  <a:latin typeface="Roboto Light" charset="0"/>
                  <a:ea typeface="Open Sans" panose="020B0606030504020204" pitchFamily="34" charset="0"/>
                  <a:cs typeface="Roboto Light" charset="0"/>
                </a:rPr>
                <a:t>Views are not </a:t>
              </a:r>
              <a:r>
                <a:rPr lang="en-US" sz="2800" dirty="0" err="1">
                  <a:solidFill>
                    <a:schemeClr val="bg1"/>
                  </a:solidFill>
                  <a:latin typeface="Roboto Light" charset="0"/>
                  <a:ea typeface="Open Sans" panose="020B0606030504020204" pitchFamily="34" charset="0"/>
                  <a:cs typeface="Roboto Light" charset="0"/>
                </a:rPr>
                <a:t>optimised</a:t>
              </a:r>
              <a:endParaRPr lang="en-US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9" name="Freeform 71"/>
            <p:cNvSpPr>
              <a:spLocks noChangeArrowheads="1"/>
            </p:cNvSpPr>
            <p:nvPr/>
          </p:nvSpPr>
          <p:spPr bwMode="auto">
            <a:xfrm>
              <a:off x="19802474" y="4909215"/>
              <a:ext cx="1219609" cy="1161370"/>
            </a:xfrm>
            <a:custGeom>
              <a:avLst/>
              <a:gdLst>
                <a:gd name="T0" fmla="*/ 523 w 609"/>
                <a:gd name="T1" fmla="*/ 361 h 602"/>
                <a:gd name="T2" fmla="*/ 523 w 609"/>
                <a:gd name="T3" fmla="*/ 361 h 602"/>
                <a:gd name="T4" fmla="*/ 502 w 609"/>
                <a:gd name="T5" fmla="*/ 410 h 602"/>
                <a:gd name="T6" fmla="*/ 523 w 609"/>
                <a:gd name="T7" fmla="*/ 502 h 602"/>
                <a:gd name="T8" fmla="*/ 509 w 609"/>
                <a:gd name="T9" fmla="*/ 523 h 602"/>
                <a:gd name="T10" fmla="*/ 417 w 609"/>
                <a:gd name="T11" fmla="*/ 495 h 602"/>
                <a:gd name="T12" fmla="*/ 361 w 609"/>
                <a:gd name="T13" fmla="*/ 523 h 602"/>
                <a:gd name="T14" fmla="*/ 368 w 609"/>
                <a:gd name="T15" fmla="*/ 523 h 602"/>
                <a:gd name="T16" fmla="*/ 311 w 609"/>
                <a:gd name="T17" fmla="*/ 601 h 602"/>
                <a:gd name="T18" fmla="*/ 297 w 609"/>
                <a:gd name="T19" fmla="*/ 601 h 602"/>
                <a:gd name="T20" fmla="*/ 240 w 609"/>
                <a:gd name="T21" fmla="*/ 516 h 602"/>
                <a:gd name="T22" fmla="*/ 191 w 609"/>
                <a:gd name="T23" fmla="*/ 495 h 602"/>
                <a:gd name="T24" fmla="*/ 191 w 609"/>
                <a:gd name="T25" fmla="*/ 502 h 602"/>
                <a:gd name="T26" fmla="*/ 99 w 609"/>
                <a:gd name="T27" fmla="*/ 516 h 602"/>
                <a:gd name="T28" fmla="*/ 85 w 609"/>
                <a:gd name="T29" fmla="*/ 509 h 602"/>
                <a:gd name="T30" fmla="*/ 106 w 609"/>
                <a:gd name="T31" fmla="*/ 410 h 602"/>
                <a:gd name="T32" fmla="*/ 85 w 609"/>
                <a:gd name="T33" fmla="*/ 361 h 602"/>
                <a:gd name="T34" fmla="*/ 0 w 609"/>
                <a:gd name="T35" fmla="*/ 304 h 602"/>
                <a:gd name="T36" fmla="*/ 0 w 609"/>
                <a:gd name="T37" fmla="*/ 290 h 602"/>
                <a:gd name="T38" fmla="*/ 85 w 609"/>
                <a:gd name="T39" fmla="*/ 240 h 602"/>
                <a:gd name="T40" fmla="*/ 106 w 609"/>
                <a:gd name="T41" fmla="*/ 184 h 602"/>
                <a:gd name="T42" fmla="*/ 85 w 609"/>
                <a:gd name="T43" fmla="*/ 92 h 602"/>
                <a:gd name="T44" fmla="*/ 99 w 609"/>
                <a:gd name="T45" fmla="*/ 78 h 602"/>
                <a:gd name="T46" fmla="*/ 191 w 609"/>
                <a:gd name="T47" fmla="*/ 99 h 602"/>
                <a:gd name="T48" fmla="*/ 240 w 609"/>
                <a:gd name="T49" fmla="*/ 78 h 602"/>
                <a:gd name="T50" fmla="*/ 297 w 609"/>
                <a:gd name="T51" fmla="*/ 0 h 602"/>
                <a:gd name="T52" fmla="*/ 311 w 609"/>
                <a:gd name="T53" fmla="*/ 0 h 602"/>
                <a:gd name="T54" fmla="*/ 368 w 609"/>
                <a:gd name="T55" fmla="*/ 78 h 602"/>
                <a:gd name="T56" fmla="*/ 417 w 609"/>
                <a:gd name="T57" fmla="*/ 99 h 602"/>
                <a:gd name="T58" fmla="*/ 509 w 609"/>
                <a:gd name="T59" fmla="*/ 78 h 602"/>
                <a:gd name="T60" fmla="*/ 523 w 609"/>
                <a:gd name="T61" fmla="*/ 92 h 602"/>
                <a:gd name="T62" fmla="*/ 502 w 609"/>
                <a:gd name="T63" fmla="*/ 184 h 602"/>
                <a:gd name="T64" fmla="*/ 523 w 609"/>
                <a:gd name="T65" fmla="*/ 240 h 602"/>
                <a:gd name="T66" fmla="*/ 608 w 609"/>
                <a:gd name="T67" fmla="*/ 290 h 602"/>
                <a:gd name="T68" fmla="*/ 608 w 609"/>
                <a:gd name="T69" fmla="*/ 304 h 602"/>
                <a:gd name="T70" fmla="*/ 523 w 609"/>
                <a:gd name="T71" fmla="*/ 361 h 602"/>
                <a:gd name="T72" fmla="*/ 304 w 609"/>
                <a:gd name="T73" fmla="*/ 127 h 602"/>
                <a:gd name="T74" fmla="*/ 304 w 609"/>
                <a:gd name="T75" fmla="*/ 127 h 602"/>
                <a:gd name="T76" fmla="*/ 134 w 609"/>
                <a:gd name="T77" fmla="*/ 297 h 602"/>
                <a:gd name="T78" fmla="*/ 304 w 609"/>
                <a:gd name="T79" fmla="*/ 467 h 602"/>
                <a:gd name="T80" fmla="*/ 474 w 609"/>
                <a:gd name="T81" fmla="*/ 297 h 602"/>
                <a:gd name="T82" fmla="*/ 304 w 609"/>
                <a:gd name="T83" fmla="*/ 127 h 602"/>
                <a:gd name="T84" fmla="*/ 304 w 609"/>
                <a:gd name="T85" fmla="*/ 410 h 602"/>
                <a:gd name="T86" fmla="*/ 304 w 609"/>
                <a:gd name="T87" fmla="*/ 410 h 602"/>
                <a:gd name="T88" fmla="*/ 191 w 609"/>
                <a:gd name="T89" fmla="*/ 297 h 602"/>
                <a:gd name="T90" fmla="*/ 304 w 609"/>
                <a:gd name="T91" fmla="*/ 184 h 602"/>
                <a:gd name="T92" fmla="*/ 417 w 609"/>
                <a:gd name="T93" fmla="*/ 297 h 602"/>
                <a:gd name="T94" fmla="*/ 304 w 609"/>
                <a:gd name="T95" fmla="*/ 410 h 602"/>
                <a:gd name="T96" fmla="*/ 304 w 609"/>
                <a:gd name="T97" fmla="*/ 240 h 602"/>
                <a:gd name="T98" fmla="*/ 304 w 609"/>
                <a:gd name="T99" fmla="*/ 240 h 602"/>
                <a:gd name="T100" fmla="*/ 247 w 609"/>
                <a:gd name="T101" fmla="*/ 297 h 602"/>
                <a:gd name="T102" fmla="*/ 304 w 609"/>
                <a:gd name="T103" fmla="*/ 353 h 602"/>
                <a:gd name="T104" fmla="*/ 361 w 609"/>
                <a:gd name="T105" fmla="*/ 297 h 602"/>
                <a:gd name="T106" fmla="*/ 304 w 609"/>
                <a:gd name="T107" fmla="*/ 240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609" h="602">
                  <a:moveTo>
                    <a:pt x="523" y="361"/>
                  </a:moveTo>
                  <a:lnTo>
                    <a:pt x="523" y="361"/>
                  </a:lnTo>
                  <a:cubicBezTo>
                    <a:pt x="523" y="382"/>
                    <a:pt x="516" y="396"/>
                    <a:pt x="502" y="410"/>
                  </a:cubicBezTo>
                  <a:cubicBezTo>
                    <a:pt x="502" y="417"/>
                    <a:pt x="551" y="474"/>
                    <a:pt x="523" y="502"/>
                  </a:cubicBezTo>
                  <a:cubicBezTo>
                    <a:pt x="509" y="523"/>
                    <a:pt x="509" y="523"/>
                    <a:pt x="509" y="523"/>
                  </a:cubicBezTo>
                  <a:cubicBezTo>
                    <a:pt x="488" y="544"/>
                    <a:pt x="431" y="509"/>
                    <a:pt x="417" y="495"/>
                  </a:cubicBezTo>
                  <a:cubicBezTo>
                    <a:pt x="403" y="509"/>
                    <a:pt x="382" y="516"/>
                    <a:pt x="361" y="523"/>
                  </a:cubicBezTo>
                  <a:cubicBezTo>
                    <a:pt x="368" y="523"/>
                    <a:pt x="368" y="523"/>
                    <a:pt x="368" y="523"/>
                  </a:cubicBezTo>
                  <a:cubicBezTo>
                    <a:pt x="368" y="523"/>
                    <a:pt x="354" y="601"/>
                    <a:pt x="311" y="601"/>
                  </a:cubicBezTo>
                  <a:cubicBezTo>
                    <a:pt x="297" y="601"/>
                    <a:pt x="297" y="601"/>
                    <a:pt x="297" y="601"/>
                  </a:cubicBezTo>
                  <a:cubicBezTo>
                    <a:pt x="262" y="601"/>
                    <a:pt x="247" y="530"/>
                    <a:pt x="240" y="516"/>
                  </a:cubicBezTo>
                  <a:cubicBezTo>
                    <a:pt x="226" y="516"/>
                    <a:pt x="205" y="509"/>
                    <a:pt x="191" y="495"/>
                  </a:cubicBezTo>
                  <a:cubicBezTo>
                    <a:pt x="191" y="502"/>
                    <a:pt x="191" y="502"/>
                    <a:pt x="191" y="502"/>
                  </a:cubicBezTo>
                  <a:cubicBezTo>
                    <a:pt x="191" y="502"/>
                    <a:pt x="127" y="551"/>
                    <a:pt x="99" y="516"/>
                  </a:cubicBezTo>
                  <a:cubicBezTo>
                    <a:pt x="85" y="509"/>
                    <a:pt x="85" y="509"/>
                    <a:pt x="85" y="509"/>
                  </a:cubicBezTo>
                  <a:cubicBezTo>
                    <a:pt x="64" y="481"/>
                    <a:pt x="99" y="424"/>
                    <a:pt x="106" y="410"/>
                  </a:cubicBezTo>
                  <a:cubicBezTo>
                    <a:pt x="99" y="396"/>
                    <a:pt x="92" y="382"/>
                    <a:pt x="85" y="361"/>
                  </a:cubicBezTo>
                  <a:cubicBezTo>
                    <a:pt x="71" y="361"/>
                    <a:pt x="0" y="339"/>
                    <a:pt x="0" y="304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55"/>
                    <a:pt x="71" y="240"/>
                    <a:pt x="85" y="240"/>
                  </a:cubicBezTo>
                  <a:cubicBezTo>
                    <a:pt x="92" y="219"/>
                    <a:pt x="99" y="205"/>
                    <a:pt x="106" y="184"/>
                  </a:cubicBezTo>
                  <a:cubicBezTo>
                    <a:pt x="99" y="177"/>
                    <a:pt x="57" y="113"/>
                    <a:pt x="85" y="92"/>
                  </a:cubicBezTo>
                  <a:cubicBezTo>
                    <a:pt x="99" y="78"/>
                    <a:pt x="99" y="78"/>
                    <a:pt x="99" y="78"/>
                  </a:cubicBezTo>
                  <a:cubicBezTo>
                    <a:pt x="120" y="50"/>
                    <a:pt x="177" y="92"/>
                    <a:pt x="191" y="99"/>
                  </a:cubicBezTo>
                  <a:cubicBezTo>
                    <a:pt x="205" y="92"/>
                    <a:pt x="226" y="85"/>
                    <a:pt x="240" y="78"/>
                  </a:cubicBezTo>
                  <a:cubicBezTo>
                    <a:pt x="247" y="64"/>
                    <a:pt x="269" y="0"/>
                    <a:pt x="297" y="0"/>
                  </a:cubicBezTo>
                  <a:cubicBezTo>
                    <a:pt x="311" y="0"/>
                    <a:pt x="311" y="0"/>
                    <a:pt x="311" y="0"/>
                  </a:cubicBezTo>
                  <a:cubicBezTo>
                    <a:pt x="346" y="0"/>
                    <a:pt x="361" y="57"/>
                    <a:pt x="368" y="78"/>
                  </a:cubicBezTo>
                  <a:cubicBezTo>
                    <a:pt x="382" y="85"/>
                    <a:pt x="403" y="92"/>
                    <a:pt x="417" y="99"/>
                  </a:cubicBezTo>
                  <a:cubicBezTo>
                    <a:pt x="431" y="92"/>
                    <a:pt x="488" y="57"/>
                    <a:pt x="509" y="78"/>
                  </a:cubicBezTo>
                  <a:cubicBezTo>
                    <a:pt x="523" y="92"/>
                    <a:pt x="523" y="92"/>
                    <a:pt x="523" y="92"/>
                  </a:cubicBezTo>
                  <a:cubicBezTo>
                    <a:pt x="551" y="120"/>
                    <a:pt x="516" y="170"/>
                    <a:pt x="502" y="184"/>
                  </a:cubicBezTo>
                  <a:cubicBezTo>
                    <a:pt x="516" y="205"/>
                    <a:pt x="523" y="219"/>
                    <a:pt x="523" y="240"/>
                  </a:cubicBezTo>
                  <a:cubicBezTo>
                    <a:pt x="530" y="240"/>
                    <a:pt x="608" y="248"/>
                    <a:pt x="608" y="290"/>
                  </a:cubicBezTo>
                  <a:cubicBezTo>
                    <a:pt x="608" y="304"/>
                    <a:pt x="608" y="304"/>
                    <a:pt x="608" y="304"/>
                  </a:cubicBezTo>
                  <a:cubicBezTo>
                    <a:pt x="608" y="339"/>
                    <a:pt x="544" y="353"/>
                    <a:pt x="523" y="361"/>
                  </a:cubicBezTo>
                  <a:close/>
                  <a:moveTo>
                    <a:pt x="304" y="127"/>
                  </a:moveTo>
                  <a:lnTo>
                    <a:pt x="304" y="127"/>
                  </a:lnTo>
                  <a:cubicBezTo>
                    <a:pt x="212" y="127"/>
                    <a:pt x="134" y="205"/>
                    <a:pt x="134" y="297"/>
                  </a:cubicBezTo>
                  <a:cubicBezTo>
                    <a:pt x="134" y="396"/>
                    <a:pt x="212" y="467"/>
                    <a:pt x="304" y="467"/>
                  </a:cubicBezTo>
                  <a:cubicBezTo>
                    <a:pt x="396" y="467"/>
                    <a:pt x="474" y="396"/>
                    <a:pt x="474" y="297"/>
                  </a:cubicBezTo>
                  <a:cubicBezTo>
                    <a:pt x="474" y="205"/>
                    <a:pt x="396" y="127"/>
                    <a:pt x="304" y="127"/>
                  </a:cubicBezTo>
                  <a:close/>
                  <a:moveTo>
                    <a:pt x="304" y="410"/>
                  </a:moveTo>
                  <a:lnTo>
                    <a:pt x="304" y="410"/>
                  </a:lnTo>
                  <a:cubicBezTo>
                    <a:pt x="240" y="410"/>
                    <a:pt x="191" y="361"/>
                    <a:pt x="191" y="297"/>
                  </a:cubicBezTo>
                  <a:cubicBezTo>
                    <a:pt x="191" y="233"/>
                    <a:pt x="240" y="184"/>
                    <a:pt x="304" y="184"/>
                  </a:cubicBezTo>
                  <a:cubicBezTo>
                    <a:pt x="368" y="184"/>
                    <a:pt x="417" y="233"/>
                    <a:pt x="417" y="297"/>
                  </a:cubicBezTo>
                  <a:cubicBezTo>
                    <a:pt x="417" y="361"/>
                    <a:pt x="368" y="410"/>
                    <a:pt x="304" y="410"/>
                  </a:cubicBezTo>
                  <a:close/>
                  <a:moveTo>
                    <a:pt x="304" y="240"/>
                  </a:moveTo>
                  <a:lnTo>
                    <a:pt x="304" y="240"/>
                  </a:lnTo>
                  <a:cubicBezTo>
                    <a:pt x="276" y="240"/>
                    <a:pt x="247" y="269"/>
                    <a:pt x="247" y="297"/>
                  </a:cubicBezTo>
                  <a:cubicBezTo>
                    <a:pt x="247" y="332"/>
                    <a:pt x="276" y="353"/>
                    <a:pt x="304" y="353"/>
                  </a:cubicBezTo>
                  <a:cubicBezTo>
                    <a:pt x="332" y="353"/>
                    <a:pt x="361" y="332"/>
                    <a:pt x="361" y="297"/>
                  </a:cubicBezTo>
                  <a:cubicBezTo>
                    <a:pt x="361" y="269"/>
                    <a:pt x="332" y="240"/>
                    <a:pt x="304" y="24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Roboto Light" charset="0"/>
                <a:ea typeface="+mn-ea"/>
                <a:cs typeface="+mn-cs"/>
              </a:endParaRPr>
            </a:p>
          </p:txBody>
        </p:sp>
      </p:grpSp>
      <p:pic>
        <p:nvPicPr>
          <p:cNvPr id="28" name="Picture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0" y="13019445"/>
            <a:ext cx="24377650" cy="68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995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/>
          <p:cNvSpPr txBox="1"/>
          <p:nvPr/>
        </p:nvSpPr>
        <p:spPr>
          <a:xfrm>
            <a:off x="10401764" y="3517117"/>
            <a:ext cx="14525306" cy="1477328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000" dirty="0">
                <a:latin typeface="Roboto Light" charset="0"/>
                <a:ea typeface="Open Sans" panose="020B0606030504020204" pitchFamily="34" charset="0"/>
                <a:cs typeface="Roboto Light" charset="0"/>
              </a:rPr>
              <a:t>Analytical tools for decision making</a:t>
            </a:r>
          </a:p>
          <a:p>
            <a:r>
              <a:rPr lang="en-US" dirty="0">
                <a:latin typeface="Roboto Light" charset="0"/>
                <a:ea typeface="Open Sans" panose="020B0606030504020204" pitchFamily="34" charset="0"/>
                <a:cs typeface="Roboto Light" charset="0"/>
              </a:rPr>
              <a:t>(</a:t>
            </a:r>
            <a:r>
              <a:rPr lang="en-US" sz="2800" dirty="0">
                <a:latin typeface="Roboto Light" charset="0"/>
                <a:ea typeface="Open Sans" panose="020B0606030504020204" pitchFamily="34" charset="0"/>
                <a:cs typeface="Roboto Light" charset="0"/>
              </a:rPr>
              <a:t>Specific KPI of different teams, Gender and Age, Ranking of referral, doctor, specialty)  </a:t>
            </a:r>
            <a:endParaRPr lang="en-US" dirty="0">
              <a:latin typeface="Roboto Light" charset="0"/>
              <a:ea typeface="Open Sans" panose="020B0606030504020204" pitchFamily="34" charset="0"/>
              <a:cs typeface="Roboto Light" charset="0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8467721" y="3767694"/>
            <a:ext cx="1137624" cy="1137920"/>
          </a:xfrm>
          <a:prstGeom prst="ellipse">
            <a:avLst/>
          </a:prstGeom>
          <a:solidFill>
            <a:schemeClr val="accent1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>
              <a:latin typeface="Roboto Light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578340" y="4027579"/>
            <a:ext cx="895537" cy="67309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1" anchor="t" anchorCtr="0">
            <a:noAutofit/>
          </a:bodyPr>
          <a:lstStyle/>
          <a:p>
            <a:pPr algn="ctr" rtl="0"/>
            <a:r>
              <a:rPr lang="en-US" b="1" dirty="0">
                <a:solidFill>
                  <a:schemeClr val="bg1"/>
                </a:solidFill>
                <a:latin typeface="Lato Bold"/>
                <a:ea typeface="Open Sans" pitchFamily="34" charset="0"/>
                <a:cs typeface="Lato Bold"/>
              </a:rPr>
              <a:t>1</a:t>
            </a:r>
            <a:endParaRPr lang="x-none" b="1" dirty="0">
              <a:solidFill>
                <a:schemeClr val="bg1"/>
              </a:solidFill>
              <a:latin typeface="Lato Bold"/>
              <a:ea typeface="Open Sans" pitchFamily="34" charset="0"/>
              <a:cs typeface="Lato Bold"/>
            </a:endParaRPr>
          </a:p>
        </p:txBody>
      </p:sp>
      <p:sp>
        <p:nvSpPr>
          <p:cNvPr id="38" name="Oval 37"/>
          <p:cNvSpPr/>
          <p:nvPr/>
        </p:nvSpPr>
        <p:spPr>
          <a:xfrm>
            <a:off x="8467721" y="5833561"/>
            <a:ext cx="1137624" cy="1137920"/>
          </a:xfrm>
          <a:prstGeom prst="ellipse">
            <a:avLst/>
          </a:prstGeom>
          <a:solidFill>
            <a:schemeClr val="accent2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>
              <a:latin typeface="Roboto Light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0357458" y="6269534"/>
            <a:ext cx="11616718" cy="453394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pPr algn="just">
              <a:lnSpc>
                <a:spcPts val="3466"/>
              </a:lnSpc>
            </a:pPr>
            <a:r>
              <a:rPr lang="en-US" sz="4000" dirty="0">
                <a:latin typeface="Roboto Light" charset="0"/>
                <a:ea typeface="Open Sans" panose="020B0606030504020204" pitchFamily="34" charset="0"/>
                <a:cs typeface="Roboto Light" charset="0"/>
              </a:rPr>
              <a:t>Timeline function for recommended screenings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8578340" y="6110374"/>
            <a:ext cx="895537" cy="67309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1" anchor="t" anchorCtr="0">
            <a:noAutofit/>
          </a:bodyPr>
          <a:lstStyle/>
          <a:p>
            <a:pPr algn="ctr" rtl="0"/>
            <a:r>
              <a:rPr lang="en-US" b="1" dirty="0">
                <a:solidFill>
                  <a:schemeClr val="bg1"/>
                </a:solidFill>
                <a:latin typeface="Lato Bold"/>
                <a:ea typeface="Open Sans" pitchFamily="34" charset="0"/>
                <a:cs typeface="Lato Bold"/>
              </a:rPr>
              <a:t>2</a:t>
            </a:r>
            <a:endParaRPr lang="x-none" b="1" dirty="0">
              <a:solidFill>
                <a:schemeClr val="bg1"/>
              </a:solidFill>
              <a:latin typeface="Lato Bold"/>
              <a:ea typeface="Open Sans" pitchFamily="34" charset="0"/>
              <a:cs typeface="Lato Bold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8467721" y="7899428"/>
            <a:ext cx="1137624" cy="1137920"/>
          </a:xfrm>
          <a:prstGeom prst="ellipse">
            <a:avLst/>
          </a:prstGeom>
          <a:solidFill>
            <a:schemeClr val="accent3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>
              <a:latin typeface="Roboto Light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8578340" y="8155076"/>
            <a:ext cx="895537" cy="67309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1" anchor="t" anchorCtr="0">
            <a:noAutofit/>
          </a:bodyPr>
          <a:lstStyle/>
          <a:p>
            <a:pPr algn="ctr" rtl="0"/>
            <a:r>
              <a:rPr lang="en-US" b="1" dirty="0">
                <a:solidFill>
                  <a:schemeClr val="bg1"/>
                </a:solidFill>
                <a:latin typeface="Lato Bold"/>
                <a:ea typeface="Open Sans" pitchFamily="34" charset="0"/>
                <a:cs typeface="Lato Bold"/>
              </a:rPr>
              <a:t>3</a:t>
            </a:r>
            <a:endParaRPr lang="x-none" b="1" dirty="0">
              <a:solidFill>
                <a:schemeClr val="bg1"/>
              </a:solidFill>
              <a:latin typeface="Lato Bold"/>
              <a:ea typeface="Open Sans" pitchFamily="34" charset="0"/>
              <a:cs typeface="Lato Bold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0360064" y="7621875"/>
            <a:ext cx="14569613" cy="1569660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4000" dirty="0" err="1">
                <a:latin typeface="Roboto Light" charset="0"/>
                <a:ea typeface="Open Sans" panose="020B0606030504020204" pitchFamily="34" charset="0"/>
                <a:cs typeface="Roboto Light" charset="0"/>
              </a:rPr>
              <a:t>Optimised</a:t>
            </a:r>
            <a:r>
              <a:rPr lang="en-US" sz="4000" dirty="0">
                <a:latin typeface="Roboto Light" charset="0"/>
                <a:ea typeface="Open Sans" panose="020B0606030504020204" pitchFamily="34" charset="0"/>
                <a:cs typeface="Roboto Light" charset="0"/>
              </a:rPr>
              <a:t> views </a:t>
            </a:r>
          </a:p>
          <a:p>
            <a:pPr algn="just">
              <a:lnSpc>
                <a:spcPct val="150000"/>
              </a:lnSpc>
            </a:pPr>
            <a:r>
              <a:rPr lang="en-US" sz="2800" dirty="0">
                <a:latin typeface="Roboto Light" charset="0"/>
                <a:ea typeface="Open Sans" panose="020B0606030504020204" pitchFamily="34" charset="0"/>
                <a:cs typeface="Roboto Light" charset="0"/>
              </a:rPr>
              <a:t>(reduce duplicates, group by client name) 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002352" y="3453155"/>
            <a:ext cx="5908949" cy="7457811"/>
            <a:chOff x="2047893" y="4419139"/>
            <a:chExt cx="5908949" cy="7457811"/>
          </a:xfrm>
        </p:grpSpPr>
        <p:grpSp>
          <p:nvGrpSpPr>
            <p:cNvPr id="5" name="Group 4"/>
            <p:cNvGrpSpPr/>
            <p:nvPr/>
          </p:nvGrpSpPr>
          <p:grpSpPr>
            <a:xfrm>
              <a:off x="2047893" y="4419139"/>
              <a:ext cx="5908949" cy="6184647"/>
              <a:chOff x="2003333" y="4285459"/>
              <a:chExt cx="5908949" cy="6184647"/>
            </a:xfrm>
            <a:solidFill>
              <a:schemeClr val="accent2"/>
            </a:solidFill>
          </p:grpSpPr>
          <p:grpSp>
            <p:nvGrpSpPr>
              <p:cNvPr id="20" name="Group 19"/>
              <p:cNvGrpSpPr/>
              <p:nvPr/>
            </p:nvGrpSpPr>
            <p:grpSpPr>
              <a:xfrm>
                <a:off x="2924248" y="5406053"/>
                <a:ext cx="3963259" cy="5064053"/>
                <a:chOff x="3855015" y="1605266"/>
                <a:chExt cx="1406556" cy="1858968"/>
              </a:xfrm>
              <a:grpFill/>
            </p:grpSpPr>
            <p:sp>
              <p:nvSpPr>
                <p:cNvPr id="21" name="Freeform 9"/>
                <p:cNvSpPr>
                  <a:spLocks/>
                </p:cNvSpPr>
                <p:nvPr/>
              </p:nvSpPr>
              <p:spPr bwMode="auto">
                <a:xfrm>
                  <a:off x="3855015" y="1605266"/>
                  <a:ext cx="1393801" cy="1824952"/>
                </a:xfrm>
                <a:custGeom>
                  <a:avLst/>
                  <a:gdLst>
                    <a:gd name="T0" fmla="*/ 60 w 325"/>
                    <a:gd name="T1" fmla="*/ 58 h 426"/>
                    <a:gd name="T2" fmla="*/ 163 w 325"/>
                    <a:gd name="T3" fmla="*/ 11 h 426"/>
                    <a:gd name="T4" fmla="*/ 315 w 325"/>
                    <a:gd name="T5" fmla="*/ 105 h 426"/>
                    <a:gd name="T6" fmla="*/ 315 w 325"/>
                    <a:gd name="T7" fmla="*/ 215 h 426"/>
                    <a:gd name="T8" fmla="*/ 272 w 325"/>
                    <a:gd name="T9" fmla="*/ 310 h 426"/>
                    <a:gd name="T10" fmla="*/ 244 w 325"/>
                    <a:gd name="T11" fmla="*/ 389 h 426"/>
                    <a:gd name="T12" fmla="*/ 226 w 325"/>
                    <a:gd name="T13" fmla="*/ 426 h 426"/>
                    <a:gd name="T14" fmla="*/ 116 w 325"/>
                    <a:gd name="T15" fmla="*/ 426 h 426"/>
                    <a:gd name="T16" fmla="*/ 96 w 325"/>
                    <a:gd name="T17" fmla="*/ 396 h 426"/>
                    <a:gd name="T18" fmla="*/ 60 w 325"/>
                    <a:gd name="T19" fmla="*/ 297 h 426"/>
                    <a:gd name="T20" fmla="*/ 18 w 325"/>
                    <a:gd name="T21" fmla="*/ 178 h 426"/>
                    <a:gd name="T22" fmla="*/ 60 w 325"/>
                    <a:gd name="T23" fmla="*/ 58 h 4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325" h="426">
                      <a:moveTo>
                        <a:pt x="60" y="58"/>
                      </a:moveTo>
                      <a:cubicBezTo>
                        <a:pt x="60" y="58"/>
                        <a:pt x="104" y="15"/>
                        <a:pt x="163" y="11"/>
                      </a:cubicBezTo>
                      <a:cubicBezTo>
                        <a:pt x="163" y="11"/>
                        <a:pt x="263" y="0"/>
                        <a:pt x="315" y="105"/>
                      </a:cubicBezTo>
                      <a:cubicBezTo>
                        <a:pt x="315" y="105"/>
                        <a:pt x="325" y="179"/>
                        <a:pt x="315" y="215"/>
                      </a:cubicBezTo>
                      <a:cubicBezTo>
                        <a:pt x="315" y="215"/>
                        <a:pt x="271" y="302"/>
                        <a:pt x="272" y="310"/>
                      </a:cubicBezTo>
                      <a:cubicBezTo>
                        <a:pt x="244" y="389"/>
                        <a:pt x="244" y="389"/>
                        <a:pt x="244" y="389"/>
                      </a:cubicBezTo>
                      <a:cubicBezTo>
                        <a:pt x="244" y="389"/>
                        <a:pt x="241" y="426"/>
                        <a:pt x="226" y="426"/>
                      </a:cubicBezTo>
                      <a:cubicBezTo>
                        <a:pt x="116" y="426"/>
                        <a:pt x="116" y="426"/>
                        <a:pt x="116" y="426"/>
                      </a:cubicBezTo>
                      <a:cubicBezTo>
                        <a:pt x="116" y="426"/>
                        <a:pt x="96" y="426"/>
                        <a:pt x="96" y="396"/>
                      </a:cubicBezTo>
                      <a:cubicBezTo>
                        <a:pt x="96" y="396"/>
                        <a:pt x="74" y="318"/>
                        <a:pt x="60" y="297"/>
                      </a:cubicBezTo>
                      <a:cubicBezTo>
                        <a:pt x="60" y="297"/>
                        <a:pt x="18" y="207"/>
                        <a:pt x="18" y="178"/>
                      </a:cubicBezTo>
                      <a:cubicBezTo>
                        <a:pt x="18" y="178"/>
                        <a:pt x="0" y="125"/>
                        <a:pt x="60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Roboto Light" charset="0"/>
                  </a:endParaRPr>
                </a:p>
              </p:txBody>
            </p:sp>
            <p:sp>
              <p:nvSpPr>
                <p:cNvPr id="22" name="Freeform 22"/>
                <p:cNvSpPr>
                  <a:spLocks noEditPoints="1"/>
                </p:cNvSpPr>
                <p:nvPr/>
              </p:nvSpPr>
              <p:spPr bwMode="auto">
                <a:xfrm>
                  <a:off x="3885629" y="1626526"/>
                  <a:ext cx="1375942" cy="1837708"/>
                </a:xfrm>
                <a:custGeom>
                  <a:avLst/>
                  <a:gdLst>
                    <a:gd name="T0" fmla="*/ 160 w 321"/>
                    <a:gd name="T1" fmla="*/ 0 h 429"/>
                    <a:gd name="T2" fmla="*/ 0 w 321"/>
                    <a:gd name="T3" fmla="*/ 160 h 429"/>
                    <a:gd name="T4" fmla="*/ 22 w 321"/>
                    <a:gd name="T5" fmla="*/ 240 h 429"/>
                    <a:gd name="T6" fmla="*/ 78 w 321"/>
                    <a:gd name="T7" fmla="*/ 389 h 429"/>
                    <a:gd name="T8" fmla="*/ 115 w 321"/>
                    <a:gd name="T9" fmla="*/ 429 h 429"/>
                    <a:gd name="T10" fmla="*/ 160 w 321"/>
                    <a:gd name="T11" fmla="*/ 429 h 429"/>
                    <a:gd name="T12" fmla="*/ 206 w 321"/>
                    <a:gd name="T13" fmla="*/ 429 h 429"/>
                    <a:gd name="T14" fmla="*/ 243 w 321"/>
                    <a:gd name="T15" fmla="*/ 389 h 429"/>
                    <a:gd name="T16" fmla="*/ 299 w 321"/>
                    <a:gd name="T17" fmla="*/ 240 h 429"/>
                    <a:gd name="T18" fmla="*/ 321 w 321"/>
                    <a:gd name="T19" fmla="*/ 160 h 429"/>
                    <a:gd name="T20" fmla="*/ 160 w 321"/>
                    <a:gd name="T21" fmla="*/ 0 h 429"/>
                    <a:gd name="T22" fmla="*/ 287 w 321"/>
                    <a:gd name="T23" fmla="*/ 233 h 429"/>
                    <a:gd name="T24" fmla="*/ 229 w 321"/>
                    <a:gd name="T25" fmla="*/ 387 h 429"/>
                    <a:gd name="T26" fmla="*/ 221 w 321"/>
                    <a:gd name="T27" fmla="*/ 411 h 429"/>
                    <a:gd name="T28" fmla="*/ 206 w 321"/>
                    <a:gd name="T29" fmla="*/ 414 h 429"/>
                    <a:gd name="T30" fmla="*/ 160 w 321"/>
                    <a:gd name="T31" fmla="*/ 414 h 429"/>
                    <a:gd name="T32" fmla="*/ 115 w 321"/>
                    <a:gd name="T33" fmla="*/ 414 h 429"/>
                    <a:gd name="T34" fmla="*/ 100 w 321"/>
                    <a:gd name="T35" fmla="*/ 411 h 429"/>
                    <a:gd name="T36" fmla="*/ 92 w 321"/>
                    <a:gd name="T37" fmla="*/ 387 h 429"/>
                    <a:gd name="T38" fmla="*/ 34 w 321"/>
                    <a:gd name="T39" fmla="*/ 233 h 429"/>
                    <a:gd name="T40" fmla="*/ 15 w 321"/>
                    <a:gd name="T41" fmla="*/ 160 h 429"/>
                    <a:gd name="T42" fmla="*/ 160 w 321"/>
                    <a:gd name="T43" fmla="*/ 14 h 429"/>
                    <a:gd name="T44" fmla="*/ 306 w 321"/>
                    <a:gd name="T45" fmla="*/ 160 h 429"/>
                    <a:gd name="T46" fmla="*/ 287 w 321"/>
                    <a:gd name="T47" fmla="*/ 233 h 4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21" h="429">
                      <a:moveTo>
                        <a:pt x="160" y="0"/>
                      </a:moveTo>
                      <a:cubicBezTo>
                        <a:pt x="72" y="0"/>
                        <a:pt x="0" y="72"/>
                        <a:pt x="0" y="160"/>
                      </a:cubicBezTo>
                      <a:cubicBezTo>
                        <a:pt x="0" y="189"/>
                        <a:pt x="8" y="216"/>
                        <a:pt x="22" y="240"/>
                      </a:cubicBezTo>
                      <a:cubicBezTo>
                        <a:pt x="61" y="311"/>
                        <a:pt x="71" y="351"/>
                        <a:pt x="78" y="389"/>
                      </a:cubicBezTo>
                      <a:cubicBezTo>
                        <a:pt x="83" y="421"/>
                        <a:pt x="91" y="429"/>
                        <a:pt x="115" y="429"/>
                      </a:cubicBezTo>
                      <a:cubicBezTo>
                        <a:pt x="125" y="429"/>
                        <a:pt x="142" y="429"/>
                        <a:pt x="160" y="429"/>
                      </a:cubicBezTo>
                      <a:cubicBezTo>
                        <a:pt x="179" y="429"/>
                        <a:pt x="195" y="429"/>
                        <a:pt x="206" y="429"/>
                      </a:cubicBezTo>
                      <a:cubicBezTo>
                        <a:pt x="230" y="429"/>
                        <a:pt x="238" y="421"/>
                        <a:pt x="243" y="389"/>
                      </a:cubicBezTo>
                      <a:cubicBezTo>
                        <a:pt x="249" y="351"/>
                        <a:pt x="260" y="311"/>
                        <a:pt x="299" y="240"/>
                      </a:cubicBezTo>
                      <a:cubicBezTo>
                        <a:pt x="312" y="216"/>
                        <a:pt x="321" y="189"/>
                        <a:pt x="321" y="160"/>
                      </a:cubicBezTo>
                      <a:cubicBezTo>
                        <a:pt x="321" y="72"/>
                        <a:pt x="249" y="0"/>
                        <a:pt x="160" y="0"/>
                      </a:cubicBezTo>
                      <a:close/>
                      <a:moveTo>
                        <a:pt x="287" y="233"/>
                      </a:moveTo>
                      <a:cubicBezTo>
                        <a:pt x="248" y="302"/>
                        <a:pt x="236" y="343"/>
                        <a:pt x="229" y="387"/>
                      </a:cubicBezTo>
                      <a:cubicBezTo>
                        <a:pt x="228" y="392"/>
                        <a:pt x="226" y="406"/>
                        <a:pt x="221" y="411"/>
                      </a:cubicBezTo>
                      <a:cubicBezTo>
                        <a:pt x="220" y="413"/>
                        <a:pt x="217" y="414"/>
                        <a:pt x="206" y="414"/>
                      </a:cubicBezTo>
                      <a:cubicBezTo>
                        <a:pt x="160" y="414"/>
                        <a:pt x="160" y="414"/>
                        <a:pt x="160" y="414"/>
                      </a:cubicBezTo>
                      <a:cubicBezTo>
                        <a:pt x="115" y="414"/>
                        <a:pt x="115" y="414"/>
                        <a:pt x="115" y="414"/>
                      </a:cubicBezTo>
                      <a:cubicBezTo>
                        <a:pt x="104" y="414"/>
                        <a:pt x="101" y="413"/>
                        <a:pt x="100" y="411"/>
                      </a:cubicBezTo>
                      <a:cubicBezTo>
                        <a:pt x="95" y="406"/>
                        <a:pt x="93" y="392"/>
                        <a:pt x="92" y="387"/>
                      </a:cubicBezTo>
                      <a:cubicBezTo>
                        <a:pt x="85" y="343"/>
                        <a:pt x="73" y="302"/>
                        <a:pt x="34" y="233"/>
                      </a:cubicBezTo>
                      <a:cubicBezTo>
                        <a:pt x="21" y="210"/>
                        <a:pt x="15" y="185"/>
                        <a:pt x="15" y="160"/>
                      </a:cubicBezTo>
                      <a:cubicBezTo>
                        <a:pt x="15" y="80"/>
                        <a:pt x="80" y="14"/>
                        <a:pt x="160" y="14"/>
                      </a:cubicBezTo>
                      <a:cubicBezTo>
                        <a:pt x="241" y="14"/>
                        <a:pt x="306" y="80"/>
                        <a:pt x="306" y="160"/>
                      </a:cubicBezTo>
                      <a:cubicBezTo>
                        <a:pt x="306" y="185"/>
                        <a:pt x="300" y="210"/>
                        <a:pt x="287" y="23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Roboto Light" charset="0"/>
                  </a:endParaRPr>
                </a:p>
              </p:txBody>
            </p:sp>
          </p:grpSp>
          <p:grpSp>
            <p:nvGrpSpPr>
              <p:cNvPr id="28" name="Group 27"/>
              <p:cNvGrpSpPr/>
              <p:nvPr/>
            </p:nvGrpSpPr>
            <p:grpSpPr>
              <a:xfrm>
                <a:off x="2003333" y="4285459"/>
                <a:ext cx="5908949" cy="4455636"/>
                <a:chOff x="3525061" y="1210682"/>
                <a:chExt cx="2097079" cy="1580888"/>
              </a:xfrm>
              <a:grpFill/>
            </p:grpSpPr>
            <p:sp>
              <p:nvSpPr>
                <p:cNvPr id="29" name="Freeform 12"/>
                <p:cNvSpPr>
                  <a:spLocks/>
                </p:cNvSpPr>
                <p:nvPr/>
              </p:nvSpPr>
              <p:spPr bwMode="auto">
                <a:xfrm>
                  <a:off x="5347462" y="2255820"/>
                  <a:ext cx="274678" cy="47622"/>
                </a:xfrm>
                <a:custGeom>
                  <a:avLst/>
                  <a:gdLst>
                    <a:gd name="T0" fmla="*/ 58 w 64"/>
                    <a:gd name="T1" fmla="*/ 0 h 11"/>
                    <a:gd name="T2" fmla="*/ 6 w 64"/>
                    <a:gd name="T3" fmla="*/ 0 h 11"/>
                    <a:gd name="T4" fmla="*/ 0 w 64"/>
                    <a:gd name="T5" fmla="*/ 5 h 11"/>
                    <a:gd name="T6" fmla="*/ 6 w 64"/>
                    <a:gd name="T7" fmla="*/ 11 h 11"/>
                    <a:gd name="T8" fmla="*/ 58 w 64"/>
                    <a:gd name="T9" fmla="*/ 11 h 11"/>
                    <a:gd name="T10" fmla="*/ 64 w 64"/>
                    <a:gd name="T11" fmla="*/ 5 h 11"/>
                    <a:gd name="T12" fmla="*/ 58 w 64"/>
                    <a:gd name="T13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4" h="11">
                      <a:moveTo>
                        <a:pt x="58" y="0"/>
                      </a:move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3" y="0"/>
                        <a:pt x="0" y="2"/>
                        <a:pt x="0" y="5"/>
                      </a:cubicBezTo>
                      <a:cubicBezTo>
                        <a:pt x="0" y="9"/>
                        <a:pt x="3" y="11"/>
                        <a:pt x="6" y="11"/>
                      </a:cubicBezTo>
                      <a:cubicBezTo>
                        <a:pt x="58" y="11"/>
                        <a:pt x="58" y="11"/>
                        <a:pt x="58" y="11"/>
                      </a:cubicBezTo>
                      <a:cubicBezTo>
                        <a:pt x="62" y="11"/>
                        <a:pt x="64" y="9"/>
                        <a:pt x="64" y="5"/>
                      </a:cubicBezTo>
                      <a:cubicBezTo>
                        <a:pt x="64" y="2"/>
                        <a:pt x="62" y="0"/>
                        <a:pt x="5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Roboto Light" charset="0"/>
                  </a:endParaRPr>
                </a:p>
              </p:txBody>
            </p:sp>
            <p:sp>
              <p:nvSpPr>
                <p:cNvPr id="30" name="Freeform 13"/>
                <p:cNvSpPr>
                  <a:spLocks/>
                </p:cNvSpPr>
                <p:nvPr/>
              </p:nvSpPr>
              <p:spPr bwMode="auto">
                <a:xfrm>
                  <a:off x="5275178" y="1763440"/>
                  <a:ext cx="248316" cy="167528"/>
                </a:xfrm>
                <a:custGeom>
                  <a:avLst/>
                  <a:gdLst>
                    <a:gd name="T0" fmla="*/ 6 w 58"/>
                    <a:gd name="T1" fmla="*/ 39 h 39"/>
                    <a:gd name="T2" fmla="*/ 9 w 58"/>
                    <a:gd name="T3" fmla="*/ 38 h 39"/>
                    <a:gd name="T4" fmla="*/ 54 w 58"/>
                    <a:gd name="T5" fmla="*/ 12 h 39"/>
                    <a:gd name="T6" fmla="*/ 56 w 58"/>
                    <a:gd name="T7" fmla="*/ 4 h 39"/>
                    <a:gd name="T8" fmla="*/ 48 w 58"/>
                    <a:gd name="T9" fmla="*/ 2 h 39"/>
                    <a:gd name="T10" fmla="*/ 3 w 58"/>
                    <a:gd name="T11" fmla="*/ 28 h 39"/>
                    <a:gd name="T12" fmla="*/ 1 w 58"/>
                    <a:gd name="T13" fmla="*/ 36 h 39"/>
                    <a:gd name="T14" fmla="*/ 6 w 58"/>
                    <a:gd name="T15" fmla="*/ 39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58" h="39">
                      <a:moveTo>
                        <a:pt x="6" y="39"/>
                      </a:moveTo>
                      <a:cubicBezTo>
                        <a:pt x="7" y="39"/>
                        <a:pt x="8" y="38"/>
                        <a:pt x="9" y="38"/>
                      </a:cubicBezTo>
                      <a:cubicBezTo>
                        <a:pt x="54" y="12"/>
                        <a:pt x="54" y="12"/>
                        <a:pt x="54" y="12"/>
                      </a:cubicBezTo>
                      <a:cubicBezTo>
                        <a:pt x="57" y="10"/>
                        <a:pt x="58" y="6"/>
                        <a:pt x="56" y="4"/>
                      </a:cubicBezTo>
                      <a:cubicBezTo>
                        <a:pt x="55" y="1"/>
                        <a:pt x="51" y="0"/>
                        <a:pt x="48" y="2"/>
                      </a:cubicBezTo>
                      <a:cubicBezTo>
                        <a:pt x="3" y="28"/>
                        <a:pt x="3" y="28"/>
                        <a:pt x="3" y="28"/>
                      </a:cubicBezTo>
                      <a:cubicBezTo>
                        <a:pt x="0" y="30"/>
                        <a:pt x="0" y="33"/>
                        <a:pt x="1" y="36"/>
                      </a:cubicBezTo>
                      <a:cubicBezTo>
                        <a:pt x="2" y="38"/>
                        <a:pt x="4" y="39"/>
                        <a:pt x="6" y="3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Roboto Light" charset="0"/>
                  </a:endParaRPr>
                </a:p>
              </p:txBody>
            </p:sp>
            <p:sp>
              <p:nvSpPr>
                <p:cNvPr id="31" name="Freeform 14"/>
                <p:cNvSpPr>
                  <a:spLocks/>
                </p:cNvSpPr>
                <p:nvPr/>
              </p:nvSpPr>
              <p:spPr bwMode="auto">
                <a:xfrm>
                  <a:off x="4979240" y="1351848"/>
                  <a:ext cx="166678" cy="249166"/>
                </a:xfrm>
                <a:custGeom>
                  <a:avLst/>
                  <a:gdLst>
                    <a:gd name="T0" fmla="*/ 3 w 39"/>
                    <a:gd name="T1" fmla="*/ 57 h 58"/>
                    <a:gd name="T2" fmla="*/ 6 w 39"/>
                    <a:gd name="T3" fmla="*/ 58 h 58"/>
                    <a:gd name="T4" fmla="*/ 11 w 39"/>
                    <a:gd name="T5" fmla="*/ 55 h 58"/>
                    <a:gd name="T6" fmla="*/ 37 w 39"/>
                    <a:gd name="T7" fmla="*/ 9 h 58"/>
                    <a:gd name="T8" fmla="*/ 35 w 39"/>
                    <a:gd name="T9" fmla="*/ 1 h 58"/>
                    <a:gd name="T10" fmla="*/ 27 w 39"/>
                    <a:gd name="T11" fmla="*/ 3 h 58"/>
                    <a:gd name="T12" fmla="*/ 1 w 39"/>
                    <a:gd name="T13" fmla="*/ 49 h 58"/>
                    <a:gd name="T14" fmla="*/ 3 w 39"/>
                    <a:gd name="T15" fmla="*/ 57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9" h="58">
                      <a:moveTo>
                        <a:pt x="3" y="57"/>
                      </a:moveTo>
                      <a:cubicBezTo>
                        <a:pt x="4" y="57"/>
                        <a:pt x="5" y="58"/>
                        <a:pt x="6" y="58"/>
                      </a:cubicBezTo>
                      <a:cubicBezTo>
                        <a:pt x="8" y="58"/>
                        <a:pt x="10" y="56"/>
                        <a:pt x="11" y="55"/>
                      </a:cubicBezTo>
                      <a:cubicBezTo>
                        <a:pt x="37" y="9"/>
                        <a:pt x="37" y="9"/>
                        <a:pt x="37" y="9"/>
                      </a:cubicBezTo>
                      <a:cubicBezTo>
                        <a:pt x="39" y="6"/>
                        <a:pt x="38" y="3"/>
                        <a:pt x="35" y="1"/>
                      </a:cubicBezTo>
                      <a:cubicBezTo>
                        <a:pt x="32" y="0"/>
                        <a:pt x="29" y="1"/>
                        <a:pt x="27" y="3"/>
                      </a:cubicBezTo>
                      <a:cubicBezTo>
                        <a:pt x="1" y="49"/>
                        <a:pt x="1" y="49"/>
                        <a:pt x="1" y="49"/>
                      </a:cubicBezTo>
                      <a:cubicBezTo>
                        <a:pt x="0" y="52"/>
                        <a:pt x="1" y="55"/>
                        <a:pt x="3" y="5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Roboto Light" charset="0"/>
                  </a:endParaRPr>
                </a:p>
              </p:txBody>
            </p:sp>
            <p:sp>
              <p:nvSpPr>
                <p:cNvPr id="32" name="Freeform 15"/>
                <p:cNvSpPr>
                  <a:spLocks/>
                </p:cNvSpPr>
                <p:nvPr/>
              </p:nvSpPr>
              <p:spPr bwMode="auto">
                <a:xfrm>
                  <a:off x="3576935" y="1742180"/>
                  <a:ext cx="252568" cy="166678"/>
                </a:xfrm>
                <a:custGeom>
                  <a:avLst/>
                  <a:gdLst>
                    <a:gd name="T0" fmla="*/ 55 w 59"/>
                    <a:gd name="T1" fmla="*/ 28 h 39"/>
                    <a:gd name="T2" fmla="*/ 10 w 59"/>
                    <a:gd name="T3" fmla="*/ 1 h 39"/>
                    <a:gd name="T4" fmla="*/ 2 w 59"/>
                    <a:gd name="T5" fmla="*/ 4 h 39"/>
                    <a:gd name="T6" fmla="*/ 4 w 59"/>
                    <a:gd name="T7" fmla="*/ 11 h 39"/>
                    <a:gd name="T8" fmla="*/ 49 w 59"/>
                    <a:gd name="T9" fmla="*/ 38 h 39"/>
                    <a:gd name="T10" fmla="*/ 52 w 59"/>
                    <a:gd name="T11" fmla="*/ 39 h 39"/>
                    <a:gd name="T12" fmla="*/ 57 w 59"/>
                    <a:gd name="T13" fmla="*/ 36 h 39"/>
                    <a:gd name="T14" fmla="*/ 55 w 59"/>
                    <a:gd name="T15" fmla="*/ 28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59" h="39">
                      <a:moveTo>
                        <a:pt x="55" y="28"/>
                      </a:moveTo>
                      <a:cubicBezTo>
                        <a:pt x="10" y="1"/>
                        <a:pt x="10" y="1"/>
                        <a:pt x="10" y="1"/>
                      </a:cubicBezTo>
                      <a:cubicBezTo>
                        <a:pt x="7" y="0"/>
                        <a:pt x="4" y="1"/>
                        <a:pt x="2" y="4"/>
                      </a:cubicBezTo>
                      <a:cubicBezTo>
                        <a:pt x="0" y="6"/>
                        <a:pt x="1" y="10"/>
                        <a:pt x="4" y="11"/>
                      </a:cubicBezTo>
                      <a:cubicBezTo>
                        <a:pt x="49" y="38"/>
                        <a:pt x="49" y="38"/>
                        <a:pt x="49" y="38"/>
                      </a:cubicBezTo>
                      <a:cubicBezTo>
                        <a:pt x="50" y="38"/>
                        <a:pt x="51" y="39"/>
                        <a:pt x="52" y="39"/>
                      </a:cubicBezTo>
                      <a:cubicBezTo>
                        <a:pt x="54" y="39"/>
                        <a:pt x="56" y="38"/>
                        <a:pt x="57" y="36"/>
                      </a:cubicBezTo>
                      <a:cubicBezTo>
                        <a:pt x="59" y="33"/>
                        <a:pt x="58" y="29"/>
                        <a:pt x="55" y="2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Roboto Light" charset="0"/>
                  </a:endParaRPr>
                </a:p>
              </p:txBody>
            </p:sp>
            <p:sp>
              <p:nvSpPr>
                <p:cNvPr id="37" name="Freeform 16"/>
                <p:cNvSpPr>
                  <a:spLocks/>
                </p:cNvSpPr>
                <p:nvPr/>
              </p:nvSpPr>
              <p:spPr bwMode="auto">
                <a:xfrm>
                  <a:off x="5275178" y="2603632"/>
                  <a:ext cx="248316" cy="166678"/>
                </a:xfrm>
                <a:custGeom>
                  <a:avLst/>
                  <a:gdLst>
                    <a:gd name="T0" fmla="*/ 54 w 58"/>
                    <a:gd name="T1" fmla="*/ 28 h 39"/>
                    <a:gd name="T2" fmla="*/ 9 w 58"/>
                    <a:gd name="T3" fmla="*/ 2 h 39"/>
                    <a:gd name="T4" fmla="*/ 1 w 58"/>
                    <a:gd name="T5" fmla="*/ 4 h 39"/>
                    <a:gd name="T6" fmla="*/ 3 w 58"/>
                    <a:gd name="T7" fmla="*/ 12 h 39"/>
                    <a:gd name="T8" fmla="*/ 48 w 58"/>
                    <a:gd name="T9" fmla="*/ 38 h 39"/>
                    <a:gd name="T10" fmla="*/ 51 w 58"/>
                    <a:gd name="T11" fmla="*/ 39 h 39"/>
                    <a:gd name="T12" fmla="*/ 56 w 58"/>
                    <a:gd name="T13" fmla="*/ 36 h 39"/>
                    <a:gd name="T14" fmla="*/ 54 w 58"/>
                    <a:gd name="T15" fmla="*/ 28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58" h="39">
                      <a:moveTo>
                        <a:pt x="54" y="28"/>
                      </a:moveTo>
                      <a:cubicBezTo>
                        <a:pt x="9" y="2"/>
                        <a:pt x="9" y="2"/>
                        <a:pt x="9" y="2"/>
                      </a:cubicBezTo>
                      <a:cubicBezTo>
                        <a:pt x="6" y="0"/>
                        <a:pt x="3" y="1"/>
                        <a:pt x="1" y="4"/>
                      </a:cubicBezTo>
                      <a:cubicBezTo>
                        <a:pt x="0" y="7"/>
                        <a:pt x="0" y="10"/>
                        <a:pt x="3" y="12"/>
                      </a:cubicBezTo>
                      <a:cubicBezTo>
                        <a:pt x="48" y="38"/>
                        <a:pt x="48" y="38"/>
                        <a:pt x="48" y="38"/>
                      </a:cubicBezTo>
                      <a:cubicBezTo>
                        <a:pt x="49" y="39"/>
                        <a:pt x="50" y="39"/>
                        <a:pt x="51" y="39"/>
                      </a:cubicBezTo>
                      <a:cubicBezTo>
                        <a:pt x="53" y="39"/>
                        <a:pt x="55" y="38"/>
                        <a:pt x="56" y="36"/>
                      </a:cubicBezTo>
                      <a:cubicBezTo>
                        <a:pt x="58" y="33"/>
                        <a:pt x="57" y="30"/>
                        <a:pt x="54" y="2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Roboto Light" charset="0"/>
                  </a:endParaRPr>
                </a:p>
              </p:txBody>
            </p:sp>
            <p:sp>
              <p:nvSpPr>
                <p:cNvPr id="41" name="Freeform 17"/>
                <p:cNvSpPr>
                  <a:spLocks/>
                </p:cNvSpPr>
                <p:nvPr/>
              </p:nvSpPr>
              <p:spPr bwMode="auto">
                <a:xfrm>
                  <a:off x="3576935" y="2629144"/>
                  <a:ext cx="252568" cy="162426"/>
                </a:xfrm>
                <a:custGeom>
                  <a:avLst/>
                  <a:gdLst>
                    <a:gd name="T0" fmla="*/ 49 w 59"/>
                    <a:gd name="T1" fmla="*/ 1 h 38"/>
                    <a:gd name="T2" fmla="*/ 4 w 59"/>
                    <a:gd name="T3" fmla="*/ 27 h 38"/>
                    <a:gd name="T4" fmla="*/ 2 w 59"/>
                    <a:gd name="T5" fmla="*/ 35 h 38"/>
                    <a:gd name="T6" fmla="*/ 7 w 59"/>
                    <a:gd name="T7" fmla="*/ 38 h 38"/>
                    <a:gd name="T8" fmla="*/ 10 w 59"/>
                    <a:gd name="T9" fmla="*/ 37 h 38"/>
                    <a:gd name="T10" fmla="*/ 55 w 59"/>
                    <a:gd name="T11" fmla="*/ 11 h 38"/>
                    <a:gd name="T12" fmla="*/ 57 w 59"/>
                    <a:gd name="T13" fmla="*/ 3 h 38"/>
                    <a:gd name="T14" fmla="*/ 49 w 59"/>
                    <a:gd name="T15" fmla="*/ 1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59" h="38">
                      <a:moveTo>
                        <a:pt x="49" y="1"/>
                      </a:moveTo>
                      <a:cubicBezTo>
                        <a:pt x="4" y="27"/>
                        <a:pt x="4" y="27"/>
                        <a:pt x="4" y="27"/>
                      </a:cubicBezTo>
                      <a:cubicBezTo>
                        <a:pt x="1" y="29"/>
                        <a:pt x="0" y="33"/>
                        <a:pt x="2" y="35"/>
                      </a:cubicBezTo>
                      <a:cubicBezTo>
                        <a:pt x="3" y="37"/>
                        <a:pt x="5" y="38"/>
                        <a:pt x="7" y="38"/>
                      </a:cubicBezTo>
                      <a:cubicBezTo>
                        <a:pt x="8" y="38"/>
                        <a:pt x="9" y="38"/>
                        <a:pt x="10" y="37"/>
                      </a:cubicBezTo>
                      <a:cubicBezTo>
                        <a:pt x="55" y="11"/>
                        <a:pt x="55" y="11"/>
                        <a:pt x="55" y="11"/>
                      </a:cubicBezTo>
                      <a:cubicBezTo>
                        <a:pt x="58" y="9"/>
                        <a:pt x="59" y="6"/>
                        <a:pt x="57" y="3"/>
                      </a:cubicBezTo>
                      <a:cubicBezTo>
                        <a:pt x="56" y="0"/>
                        <a:pt x="52" y="0"/>
                        <a:pt x="49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Roboto Light" charset="0"/>
                  </a:endParaRPr>
                </a:p>
              </p:txBody>
            </p:sp>
            <p:sp>
              <p:nvSpPr>
                <p:cNvPr id="49" name="Freeform 18"/>
                <p:cNvSpPr>
                  <a:spLocks/>
                </p:cNvSpPr>
                <p:nvPr/>
              </p:nvSpPr>
              <p:spPr bwMode="auto">
                <a:xfrm>
                  <a:off x="3953661" y="1330588"/>
                  <a:ext cx="171780" cy="244064"/>
                </a:xfrm>
                <a:custGeom>
                  <a:avLst/>
                  <a:gdLst>
                    <a:gd name="T0" fmla="*/ 28 w 40"/>
                    <a:gd name="T1" fmla="*/ 55 h 57"/>
                    <a:gd name="T2" fmla="*/ 33 w 40"/>
                    <a:gd name="T3" fmla="*/ 57 h 57"/>
                    <a:gd name="T4" fmla="*/ 36 w 40"/>
                    <a:gd name="T5" fmla="*/ 57 h 57"/>
                    <a:gd name="T6" fmla="*/ 38 w 40"/>
                    <a:gd name="T7" fmla="*/ 49 h 57"/>
                    <a:gd name="T8" fmla="*/ 12 w 40"/>
                    <a:gd name="T9" fmla="*/ 3 h 57"/>
                    <a:gd name="T10" fmla="*/ 4 w 40"/>
                    <a:gd name="T11" fmla="*/ 1 h 57"/>
                    <a:gd name="T12" fmla="*/ 2 w 40"/>
                    <a:gd name="T13" fmla="*/ 9 h 57"/>
                    <a:gd name="T14" fmla="*/ 28 w 40"/>
                    <a:gd name="T15" fmla="*/ 55 h 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40" h="57">
                      <a:moveTo>
                        <a:pt x="28" y="55"/>
                      </a:moveTo>
                      <a:cubicBezTo>
                        <a:pt x="29" y="56"/>
                        <a:pt x="31" y="57"/>
                        <a:pt x="33" y="57"/>
                      </a:cubicBezTo>
                      <a:cubicBezTo>
                        <a:pt x="34" y="57"/>
                        <a:pt x="35" y="57"/>
                        <a:pt x="36" y="57"/>
                      </a:cubicBezTo>
                      <a:cubicBezTo>
                        <a:pt x="39" y="55"/>
                        <a:pt x="40" y="52"/>
                        <a:pt x="38" y="49"/>
                      </a:cubicBezTo>
                      <a:cubicBezTo>
                        <a:pt x="12" y="3"/>
                        <a:pt x="12" y="3"/>
                        <a:pt x="12" y="3"/>
                      </a:cubicBezTo>
                      <a:cubicBezTo>
                        <a:pt x="10" y="1"/>
                        <a:pt x="7" y="0"/>
                        <a:pt x="4" y="1"/>
                      </a:cubicBezTo>
                      <a:cubicBezTo>
                        <a:pt x="1" y="3"/>
                        <a:pt x="0" y="6"/>
                        <a:pt x="2" y="9"/>
                      </a:cubicBezTo>
                      <a:lnTo>
                        <a:pt x="28" y="5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Roboto Light" charset="0"/>
                  </a:endParaRPr>
                </a:p>
              </p:txBody>
            </p:sp>
            <p:sp>
              <p:nvSpPr>
                <p:cNvPr id="51" name="Freeform 19"/>
                <p:cNvSpPr>
                  <a:spLocks/>
                </p:cNvSpPr>
                <p:nvPr/>
              </p:nvSpPr>
              <p:spPr bwMode="auto">
                <a:xfrm>
                  <a:off x="4537033" y="1210682"/>
                  <a:ext cx="47622" cy="274678"/>
                </a:xfrm>
                <a:custGeom>
                  <a:avLst/>
                  <a:gdLst>
                    <a:gd name="T0" fmla="*/ 5 w 11"/>
                    <a:gd name="T1" fmla="*/ 64 h 64"/>
                    <a:gd name="T2" fmla="*/ 11 w 11"/>
                    <a:gd name="T3" fmla="*/ 58 h 64"/>
                    <a:gd name="T4" fmla="*/ 11 w 11"/>
                    <a:gd name="T5" fmla="*/ 6 h 64"/>
                    <a:gd name="T6" fmla="*/ 5 w 11"/>
                    <a:gd name="T7" fmla="*/ 0 h 64"/>
                    <a:gd name="T8" fmla="*/ 0 w 11"/>
                    <a:gd name="T9" fmla="*/ 6 h 64"/>
                    <a:gd name="T10" fmla="*/ 0 w 11"/>
                    <a:gd name="T11" fmla="*/ 58 h 64"/>
                    <a:gd name="T12" fmla="*/ 5 w 11"/>
                    <a:gd name="T13" fmla="*/ 64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1" h="64">
                      <a:moveTo>
                        <a:pt x="5" y="64"/>
                      </a:moveTo>
                      <a:cubicBezTo>
                        <a:pt x="8" y="64"/>
                        <a:pt x="11" y="61"/>
                        <a:pt x="11" y="58"/>
                      </a:cubicBezTo>
                      <a:cubicBezTo>
                        <a:pt x="11" y="6"/>
                        <a:pt x="11" y="6"/>
                        <a:pt x="11" y="6"/>
                      </a:cubicBezTo>
                      <a:cubicBezTo>
                        <a:pt x="11" y="3"/>
                        <a:pt x="8" y="0"/>
                        <a:pt x="5" y="0"/>
                      </a:cubicBezTo>
                      <a:cubicBezTo>
                        <a:pt x="2" y="0"/>
                        <a:pt x="0" y="3"/>
                        <a:pt x="0" y="6"/>
                      </a:cubicBezTo>
                      <a:cubicBezTo>
                        <a:pt x="0" y="58"/>
                        <a:pt x="0" y="58"/>
                        <a:pt x="0" y="58"/>
                      </a:cubicBezTo>
                      <a:cubicBezTo>
                        <a:pt x="0" y="61"/>
                        <a:pt x="2" y="64"/>
                        <a:pt x="5" y="6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Roboto Light" charset="0"/>
                  </a:endParaRPr>
                </a:p>
              </p:txBody>
            </p:sp>
            <p:sp>
              <p:nvSpPr>
                <p:cNvPr id="54" name="Freeform 20"/>
                <p:cNvSpPr>
                  <a:spLocks/>
                </p:cNvSpPr>
                <p:nvPr/>
              </p:nvSpPr>
              <p:spPr bwMode="auto">
                <a:xfrm>
                  <a:off x="3525061" y="2255820"/>
                  <a:ext cx="274678" cy="47622"/>
                </a:xfrm>
                <a:custGeom>
                  <a:avLst/>
                  <a:gdLst>
                    <a:gd name="T0" fmla="*/ 64 w 64"/>
                    <a:gd name="T1" fmla="*/ 5 h 11"/>
                    <a:gd name="T2" fmla="*/ 58 w 64"/>
                    <a:gd name="T3" fmla="*/ 0 h 11"/>
                    <a:gd name="T4" fmla="*/ 6 w 64"/>
                    <a:gd name="T5" fmla="*/ 0 h 11"/>
                    <a:gd name="T6" fmla="*/ 0 w 64"/>
                    <a:gd name="T7" fmla="*/ 5 h 11"/>
                    <a:gd name="T8" fmla="*/ 6 w 64"/>
                    <a:gd name="T9" fmla="*/ 11 h 11"/>
                    <a:gd name="T10" fmla="*/ 58 w 64"/>
                    <a:gd name="T11" fmla="*/ 11 h 11"/>
                    <a:gd name="T12" fmla="*/ 64 w 64"/>
                    <a:gd name="T13" fmla="*/ 5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4" h="11">
                      <a:moveTo>
                        <a:pt x="64" y="5"/>
                      </a:moveTo>
                      <a:cubicBezTo>
                        <a:pt x="64" y="2"/>
                        <a:pt x="61" y="0"/>
                        <a:pt x="58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2" y="0"/>
                        <a:pt x="0" y="2"/>
                        <a:pt x="0" y="5"/>
                      </a:cubicBezTo>
                      <a:cubicBezTo>
                        <a:pt x="0" y="9"/>
                        <a:pt x="2" y="11"/>
                        <a:pt x="6" y="11"/>
                      </a:cubicBezTo>
                      <a:cubicBezTo>
                        <a:pt x="58" y="11"/>
                        <a:pt x="58" y="11"/>
                        <a:pt x="58" y="11"/>
                      </a:cubicBezTo>
                      <a:cubicBezTo>
                        <a:pt x="61" y="11"/>
                        <a:pt x="64" y="9"/>
                        <a:pt x="64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Roboto Light" charset="0"/>
                  </a:endParaRPr>
                </a:p>
              </p:txBody>
            </p:sp>
          </p:grpSp>
        </p:grpSp>
        <p:sp>
          <p:nvSpPr>
            <p:cNvPr id="56" name="Freeform 21"/>
            <p:cNvSpPr>
              <a:spLocks/>
            </p:cNvSpPr>
            <p:nvPr/>
          </p:nvSpPr>
          <p:spPr bwMode="auto">
            <a:xfrm>
              <a:off x="3226805" y="6585177"/>
              <a:ext cx="699682" cy="1658634"/>
            </a:xfrm>
            <a:custGeom>
              <a:avLst/>
              <a:gdLst>
                <a:gd name="T0" fmla="*/ 54 w 58"/>
                <a:gd name="T1" fmla="*/ 14 h 108"/>
                <a:gd name="T2" fmla="*/ 50 w 58"/>
                <a:gd name="T3" fmla="*/ 96 h 108"/>
                <a:gd name="T4" fmla="*/ 48 w 58"/>
                <a:gd name="T5" fmla="*/ 107 h 108"/>
                <a:gd name="T6" fmla="*/ 44 w 58"/>
                <a:gd name="T7" fmla="*/ 108 h 108"/>
                <a:gd name="T8" fmla="*/ 38 w 58"/>
                <a:gd name="T9" fmla="*/ 104 h 108"/>
                <a:gd name="T10" fmla="*/ 45 w 58"/>
                <a:gd name="T11" fmla="*/ 3 h 108"/>
                <a:gd name="T12" fmla="*/ 55 w 58"/>
                <a:gd name="T13" fmla="*/ 4 h 108"/>
                <a:gd name="T14" fmla="*/ 54 w 58"/>
                <a:gd name="T15" fmla="*/ 14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" h="108">
                  <a:moveTo>
                    <a:pt x="54" y="14"/>
                  </a:moveTo>
                  <a:cubicBezTo>
                    <a:pt x="48" y="19"/>
                    <a:pt x="19" y="47"/>
                    <a:pt x="50" y="96"/>
                  </a:cubicBezTo>
                  <a:cubicBezTo>
                    <a:pt x="53" y="100"/>
                    <a:pt x="51" y="104"/>
                    <a:pt x="48" y="107"/>
                  </a:cubicBezTo>
                  <a:cubicBezTo>
                    <a:pt x="47" y="107"/>
                    <a:pt x="45" y="108"/>
                    <a:pt x="44" y="108"/>
                  </a:cubicBezTo>
                  <a:cubicBezTo>
                    <a:pt x="42" y="108"/>
                    <a:pt x="39" y="106"/>
                    <a:pt x="38" y="104"/>
                  </a:cubicBezTo>
                  <a:cubicBezTo>
                    <a:pt x="0" y="45"/>
                    <a:pt x="37" y="9"/>
                    <a:pt x="45" y="3"/>
                  </a:cubicBezTo>
                  <a:cubicBezTo>
                    <a:pt x="48" y="0"/>
                    <a:pt x="53" y="1"/>
                    <a:pt x="55" y="4"/>
                  </a:cubicBezTo>
                  <a:cubicBezTo>
                    <a:pt x="58" y="7"/>
                    <a:pt x="58" y="12"/>
                    <a:pt x="54" y="14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243797" tIns="121899" rIns="243797" bIns="121899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23" name="Freeform 5"/>
            <p:cNvSpPr>
              <a:spLocks/>
            </p:cNvSpPr>
            <p:nvPr/>
          </p:nvSpPr>
          <p:spPr bwMode="auto">
            <a:xfrm>
              <a:off x="4163709" y="10603785"/>
              <a:ext cx="1679713" cy="242076"/>
            </a:xfrm>
            <a:custGeom>
              <a:avLst/>
              <a:gdLst>
                <a:gd name="T0" fmla="*/ 130 w 139"/>
                <a:gd name="T1" fmla="*/ 0 h 23"/>
                <a:gd name="T2" fmla="*/ 9 w 139"/>
                <a:gd name="T3" fmla="*/ 0 h 23"/>
                <a:gd name="T4" fmla="*/ 0 w 139"/>
                <a:gd name="T5" fmla="*/ 9 h 23"/>
                <a:gd name="T6" fmla="*/ 0 w 139"/>
                <a:gd name="T7" fmla="*/ 14 h 23"/>
                <a:gd name="T8" fmla="*/ 9 w 139"/>
                <a:gd name="T9" fmla="*/ 23 h 23"/>
                <a:gd name="T10" fmla="*/ 130 w 139"/>
                <a:gd name="T11" fmla="*/ 23 h 23"/>
                <a:gd name="T12" fmla="*/ 139 w 139"/>
                <a:gd name="T13" fmla="*/ 14 h 23"/>
                <a:gd name="T14" fmla="*/ 139 w 139"/>
                <a:gd name="T15" fmla="*/ 9 h 23"/>
                <a:gd name="T16" fmla="*/ 130 w 139"/>
                <a:gd name="T1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23">
                  <a:moveTo>
                    <a:pt x="130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9"/>
                    <a:pt x="4" y="23"/>
                    <a:pt x="9" y="23"/>
                  </a:cubicBezTo>
                  <a:cubicBezTo>
                    <a:pt x="130" y="23"/>
                    <a:pt x="130" y="23"/>
                    <a:pt x="130" y="23"/>
                  </a:cubicBezTo>
                  <a:cubicBezTo>
                    <a:pt x="135" y="23"/>
                    <a:pt x="139" y="19"/>
                    <a:pt x="139" y="14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39" y="4"/>
                    <a:pt x="135" y="0"/>
                    <a:pt x="130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243797" tIns="121899" rIns="243797" bIns="121899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24" name="Freeform 6"/>
            <p:cNvSpPr>
              <a:spLocks/>
            </p:cNvSpPr>
            <p:nvPr/>
          </p:nvSpPr>
          <p:spPr bwMode="auto">
            <a:xfrm>
              <a:off x="4211630" y="10953717"/>
              <a:ext cx="1581471" cy="266043"/>
            </a:xfrm>
            <a:custGeom>
              <a:avLst/>
              <a:gdLst>
                <a:gd name="T0" fmla="*/ 122 w 131"/>
                <a:gd name="T1" fmla="*/ 0 h 24"/>
                <a:gd name="T2" fmla="*/ 9 w 131"/>
                <a:gd name="T3" fmla="*/ 0 h 24"/>
                <a:gd name="T4" fmla="*/ 0 w 131"/>
                <a:gd name="T5" fmla="*/ 9 h 24"/>
                <a:gd name="T6" fmla="*/ 0 w 131"/>
                <a:gd name="T7" fmla="*/ 15 h 24"/>
                <a:gd name="T8" fmla="*/ 9 w 131"/>
                <a:gd name="T9" fmla="*/ 24 h 24"/>
                <a:gd name="T10" fmla="*/ 122 w 131"/>
                <a:gd name="T11" fmla="*/ 24 h 24"/>
                <a:gd name="T12" fmla="*/ 131 w 131"/>
                <a:gd name="T13" fmla="*/ 15 h 24"/>
                <a:gd name="T14" fmla="*/ 131 w 131"/>
                <a:gd name="T15" fmla="*/ 9 h 24"/>
                <a:gd name="T16" fmla="*/ 122 w 131"/>
                <a:gd name="T1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1" h="24">
                  <a:moveTo>
                    <a:pt x="122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20"/>
                    <a:pt x="4" y="24"/>
                    <a:pt x="9" y="24"/>
                  </a:cubicBezTo>
                  <a:cubicBezTo>
                    <a:pt x="122" y="24"/>
                    <a:pt x="122" y="24"/>
                    <a:pt x="122" y="24"/>
                  </a:cubicBezTo>
                  <a:cubicBezTo>
                    <a:pt x="127" y="24"/>
                    <a:pt x="131" y="20"/>
                    <a:pt x="131" y="15"/>
                  </a:cubicBezTo>
                  <a:cubicBezTo>
                    <a:pt x="131" y="9"/>
                    <a:pt x="131" y="9"/>
                    <a:pt x="131" y="9"/>
                  </a:cubicBezTo>
                  <a:cubicBezTo>
                    <a:pt x="131" y="4"/>
                    <a:pt x="127" y="0"/>
                    <a:pt x="122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243797" tIns="121899" rIns="243797" bIns="121899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25" name="Freeform 7"/>
            <p:cNvSpPr>
              <a:spLocks/>
            </p:cNvSpPr>
            <p:nvPr/>
          </p:nvSpPr>
          <p:spPr bwMode="auto">
            <a:xfrm>
              <a:off x="4307477" y="11315634"/>
              <a:ext cx="1389776" cy="223369"/>
            </a:xfrm>
            <a:custGeom>
              <a:avLst/>
              <a:gdLst>
                <a:gd name="T0" fmla="*/ 107 w 115"/>
                <a:gd name="T1" fmla="*/ 0 h 23"/>
                <a:gd name="T2" fmla="*/ 8 w 115"/>
                <a:gd name="T3" fmla="*/ 0 h 23"/>
                <a:gd name="T4" fmla="*/ 0 w 115"/>
                <a:gd name="T5" fmla="*/ 9 h 23"/>
                <a:gd name="T6" fmla="*/ 0 w 115"/>
                <a:gd name="T7" fmla="*/ 15 h 23"/>
                <a:gd name="T8" fmla="*/ 8 w 115"/>
                <a:gd name="T9" fmla="*/ 23 h 23"/>
                <a:gd name="T10" fmla="*/ 107 w 115"/>
                <a:gd name="T11" fmla="*/ 23 h 23"/>
                <a:gd name="T12" fmla="*/ 115 w 115"/>
                <a:gd name="T13" fmla="*/ 15 h 23"/>
                <a:gd name="T14" fmla="*/ 115 w 115"/>
                <a:gd name="T15" fmla="*/ 9 h 23"/>
                <a:gd name="T16" fmla="*/ 107 w 115"/>
                <a:gd name="T1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5" h="23">
                  <a:moveTo>
                    <a:pt x="107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9"/>
                    <a:pt x="4" y="23"/>
                    <a:pt x="8" y="23"/>
                  </a:cubicBezTo>
                  <a:cubicBezTo>
                    <a:pt x="107" y="23"/>
                    <a:pt x="107" y="23"/>
                    <a:pt x="107" y="23"/>
                  </a:cubicBezTo>
                  <a:cubicBezTo>
                    <a:pt x="111" y="23"/>
                    <a:pt x="115" y="19"/>
                    <a:pt x="115" y="15"/>
                  </a:cubicBezTo>
                  <a:cubicBezTo>
                    <a:pt x="115" y="9"/>
                    <a:pt x="115" y="9"/>
                    <a:pt x="115" y="9"/>
                  </a:cubicBezTo>
                  <a:cubicBezTo>
                    <a:pt x="115" y="4"/>
                    <a:pt x="111" y="0"/>
                    <a:pt x="107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243797" tIns="121899" rIns="243797" bIns="121899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26" name="Freeform 8"/>
            <p:cNvSpPr>
              <a:spLocks/>
            </p:cNvSpPr>
            <p:nvPr/>
          </p:nvSpPr>
          <p:spPr bwMode="auto">
            <a:xfrm>
              <a:off x="4561470" y="11634874"/>
              <a:ext cx="881789" cy="242076"/>
            </a:xfrm>
            <a:custGeom>
              <a:avLst/>
              <a:gdLst>
                <a:gd name="T0" fmla="*/ 0 w 73"/>
                <a:gd name="T1" fmla="*/ 0 h 20"/>
                <a:gd name="T2" fmla="*/ 73 w 73"/>
                <a:gd name="T3" fmla="*/ 0 h 20"/>
                <a:gd name="T4" fmla="*/ 36 w 73"/>
                <a:gd name="T5" fmla="*/ 20 h 20"/>
                <a:gd name="T6" fmla="*/ 0 w 73"/>
                <a:gd name="T7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" h="20">
                  <a:moveTo>
                    <a:pt x="0" y="0"/>
                  </a:moveTo>
                  <a:cubicBezTo>
                    <a:pt x="73" y="0"/>
                    <a:pt x="73" y="0"/>
                    <a:pt x="73" y="0"/>
                  </a:cubicBezTo>
                  <a:cubicBezTo>
                    <a:pt x="73" y="12"/>
                    <a:pt x="54" y="20"/>
                    <a:pt x="36" y="20"/>
                  </a:cubicBezTo>
                  <a:cubicBezTo>
                    <a:pt x="19" y="20"/>
                    <a:pt x="0" y="12"/>
                    <a:pt x="0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243797" tIns="121899" rIns="243797" bIns="121899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27" name="Freeform 11"/>
            <p:cNvSpPr>
              <a:spLocks/>
            </p:cNvSpPr>
            <p:nvPr/>
          </p:nvSpPr>
          <p:spPr bwMode="auto">
            <a:xfrm>
              <a:off x="4089426" y="7859903"/>
              <a:ext cx="1873802" cy="2523822"/>
            </a:xfrm>
            <a:custGeom>
              <a:avLst/>
              <a:gdLst>
                <a:gd name="T0" fmla="*/ 29 w 155"/>
                <a:gd name="T1" fmla="*/ 200 h 209"/>
                <a:gd name="T2" fmla="*/ 37 w 155"/>
                <a:gd name="T3" fmla="*/ 176 h 209"/>
                <a:gd name="T4" fmla="*/ 44 w 155"/>
                <a:gd name="T5" fmla="*/ 139 h 209"/>
                <a:gd name="T6" fmla="*/ 48 w 155"/>
                <a:gd name="T7" fmla="*/ 52 h 209"/>
                <a:gd name="T8" fmla="*/ 21 w 155"/>
                <a:gd name="T9" fmla="*/ 2 h 209"/>
                <a:gd name="T10" fmla="*/ 1 w 155"/>
                <a:gd name="T11" fmla="*/ 14 h 209"/>
                <a:gd name="T12" fmla="*/ 14 w 155"/>
                <a:gd name="T13" fmla="*/ 46 h 209"/>
                <a:gd name="T14" fmla="*/ 43 w 155"/>
                <a:gd name="T15" fmla="*/ 55 h 209"/>
                <a:gd name="T16" fmla="*/ 79 w 155"/>
                <a:gd name="T17" fmla="*/ 49 h 209"/>
                <a:gd name="T18" fmla="*/ 98 w 155"/>
                <a:gd name="T19" fmla="*/ 26 h 209"/>
                <a:gd name="T20" fmla="*/ 83 w 155"/>
                <a:gd name="T21" fmla="*/ 2 h 209"/>
                <a:gd name="T22" fmla="*/ 64 w 155"/>
                <a:gd name="T23" fmla="*/ 14 h 209"/>
                <a:gd name="T24" fmla="*/ 79 w 155"/>
                <a:gd name="T25" fmla="*/ 52 h 209"/>
                <a:gd name="T26" fmla="*/ 143 w 155"/>
                <a:gd name="T27" fmla="*/ 42 h 209"/>
                <a:gd name="T28" fmla="*/ 143 w 155"/>
                <a:gd name="T29" fmla="*/ 7 h 209"/>
                <a:gd name="T30" fmla="*/ 120 w 155"/>
                <a:gd name="T31" fmla="*/ 26 h 209"/>
                <a:gd name="T32" fmla="*/ 114 w 155"/>
                <a:gd name="T33" fmla="*/ 61 h 209"/>
                <a:gd name="T34" fmla="*/ 112 w 155"/>
                <a:gd name="T35" fmla="*/ 97 h 209"/>
                <a:gd name="T36" fmla="*/ 117 w 155"/>
                <a:gd name="T37" fmla="*/ 170 h 209"/>
                <a:gd name="T38" fmla="*/ 120 w 155"/>
                <a:gd name="T39" fmla="*/ 207 h 209"/>
                <a:gd name="T40" fmla="*/ 128 w 155"/>
                <a:gd name="T41" fmla="*/ 205 h 209"/>
                <a:gd name="T42" fmla="*/ 120 w 155"/>
                <a:gd name="T43" fmla="*/ 85 h 209"/>
                <a:gd name="T44" fmla="*/ 128 w 155"/>
                <a:gd name="T45" fmla="*/ 25 h 209"/>
                <a:gd name="T46" fmla="*/ 137 w 155"/>
                <a:gd name="T47" fmla="*/ 11 h 209"/>
                <a:gd name="T48" fmla="*/ 138 w 155"/>
                <a:gd name="T49" fmla="*/ 11 h 209"/>
                <a:gd name="T50" fmla="*/ 139 w 155"/>
                <a:gd name="T51" fmla="*/ 13 h 209"/>
                <a:gd name="T52" fmla="*/ 140 w 155"/>
                <a:gd name="T53" fmla="*/ 21 h 209"/>
                <a:gd name="T54" fmla="*/ 123 w 155"/>
                <a:gd name="T55" fmla="*/ 56 h 209"/>
                <a:gd name="T56" fmla="*/ 91 w 155"/>
                <a:gd name="T57" fmla="*/ 53 h 209"/>
                <a:gd name="T58" fmla="*/ 72 w 155"/>
                <a:gd name="T59" fmla="*/ 22 h 209"/>
                <a:gd name="T60" fmla="*/ 82 w 155"/>
                <a:gd name="T61" fmla="*/ 7 h 209"/>
                <a:gd name="T62" fmla="*/ 89 w 155"/>
                <a:gd name="T63" fmla="*/ 33 h 209"/>
                <a:gd name="T64" fmla="*/ 67 w 155"/>
                <a:gd name="T65" fmla="*/ 50 h 209"/>
                <a:gd name="T66" fmla="*/ 16 w 155"/>
                <a:gd name="T67" fmla="*/ 35 h 209"/>
                <a:gd name="T68" fmla="*/ 10 w 155"/>
                <a:gd name="T69" fmla="*/ 8 h 209"/>
                <a:gd name="T70" fmla="*/ 20 w 155"/>
                <a:gd name="T71" fmla="*/ 8 h 209"/>
                <a:gd name="T72" fmla="*/ 28 w 155"/>
                <a:gd name="T73" fmla="*/ 14 h 209"/>
                <a:gd name="T74" fmla="*/ 41 w 155"/>
                <a:gd name="T75" fmla="*/ 68 h 209"/>
                <a:gd name="T76" fmla="*/ 35 w 155"/>
                <a:gd name="T77" fmla="*/ 147 h 209"/>
                <a:gd name="T78" fmla="*/ 21 w 155"/>
                <a:gd name="T79" fmla="*/ 201 h 209"/>
                <a:gd name="T80" fmla="*/ 29 w 155"/>
                <a:gd name="T81" fmla="*/ 200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55" h="209">
                  <a:moveTo>
                    <a:pt x="29" y="200"/>
                  </a:moveTo>
                  <a:cubicBezTo>
                    <a:pt x="33" y="192"/>
                    <a:pt x="35" y="184"/>
                    <a:pt x="37" y="176"/>
                  </a:cubicBezTo>
                  <a:cubicBezTo>
                    <a:pt x="40" y="164"/>
                    <a:pt x="42" y="151"/>
                    <a:pt x="44" y="139"/>
                  </a:cubicBezTo>
                  <a:cubicBezTo>
                    <a:pt x="48" y="110"/>
                    <a:pt x="51" y="81"/>
                    <a:pt x="48" y="52"/>
                  </a:cubicBezTo>
                  <a:cubicBezTo>
                    <a:pt x="46" y="34"/>
                    <a:pt x="42" y="8"/>
                    <a:pt x="21" y="2"/>
                  </a:cubicBezTo>
                  <a:cubicBezTo>
                    <a:pt x="12" y="0"/>
                    <a:pt x="2" y="4"/>
                    <a:pt x="1" y="14"/>
                  </a:cubicBezTo>
                  <a:cubicBezTo>
                    <a:pt x="0" y="25"/>
                    <a:pt x="6" y="38"/>
                    <a:pt x="14" y="46"/>
                  </a:cubicBezTo>
                  <a:cubicBezTo>
                    <a:pt x="22" y="53"/>
                    <a:pt x="33" y="54"/>
                    <a:pt x="43" y="55"/>
                  </a:cubicBezTo>
                  <a:cubicBezTo>
                    <a:pt x="55" y="55"/>
                    <a:pt x="68" y="54"/>
                    <a:pt x="79" y="49"/>
                  </a:cubicBezTo>
                  <a:cubicBezTo>
                    <a:pt x="89" y="45"/>
                    <a:pt x="98" y="38"/>
                    <a:pt x="98" y="26"/>
                  </a:cubicBezTo>
                  <a:cubicBezTo>
                    <a:pt x="99" y="16"/>
                    <a:pt x="94" y="4"/>
                    <a:pt x="83" y="2"/>
                  </a:cubicBezTo>
                  <a:cubicBezTo>
                    <a:pt x="74" y="0"/>
                    <a:pt x="65" y="5"/>
                    <a:pt x="64" y="14"/>
                  </a:cubicBezTo>
                  <a:cubicBezTo>
                    <a:pt x="61" y="27"/>
                    <a:pt x="69" y="44"/>
                    <a:pt x="79" y="52"/>
                  </a:cubicBezTo>
                  <a:cubicBezTo>
                    <a:pt x="98" y="69"/>
                    <a:pt x="131" y="65"/>
                    <a:pt x="143" y="42"/>
                  </a:cubicBezTo>
                  <a:cubicBezTo>
                    <a:pt x="147" y="35"/>
                    <a:pt x="155" y="10"/>
                    <a:pt x="143" y="7"/>
                  </a:cubicBezTo>
                  <a:cubicBezTo>
                    <a:pt x="132" y="4"/>
                    <a:pt x="124" y="18"/>
                    <a:pt x="120" y="26"/>
                  </a:cubicBezTo>
                  <a:cubicBezTo>
                    <a:pt x="116" y="37"/>
                    <a:pt x="115" y="49"/>
                    <a:pt x="114" y="61"/>
                  </a:cubicBezTo>
                  <a:cubicBezTo>
                    <a:pt x="112" y="73"/>
                    <a:pt x="112" y="85"/>
                    <a:pt x="112" y="97"/>
                  </a:cubicBezTo>
                  <a:cubicBezTo>
                    <a:pt x="112" y="121"/>
                    <a:pt x="115" y="146"/>
                    <a:pt x="117" y="170"/>
                  </a:cubicBezTo>
                  <a:cubicBezTo>
                    <a:pt x="118" y="183"/>
                    <a:pt x="119" y="195"/>
                    <a:pt x="120" y="207"/>
                  </a:cubicBezTo>
                  <a:cubicBezTo>
                    <a:pt x="120" y="209"/>
                    <a:pt x="128" y="208"/>
                    <a:pt x="128" y="205"/>
                  </a:cubicBezTo>
                  <a:cubicBezTo>
                    <a:pt x="126" y="165"/>
                    <a:pt x="120" y="125"/>
                    <a:pt x="120" y="85"/>
                  </a:cubicBezTo>
                  <a:cubicBezTo>
                    <a:pt x="121" y="65"/>
                    <a:pt x="121" y="43"/>
                    <a:pt x="128" y="25"/>
                  </a:cubicBezTo>
                  <a:cubicBezTo>
                    <a:pt x="130" y="20"/>
                    <a:pt x="133" y="13"/>
                    <a:pt x="137" y="11"/>
                  </a:cubicBezTo>
                  <a:cubicBezTo>
                    <a:pt x="139" y="10"/>
                    <a:pt x="137" y="10"/>
                    <a:pt x="138" y="11"/>
                  </a:cubicBezTo>
                  <a:cubicBezTo>
                    <a:pt x="138" y="12"/>
                    <a:pt x="139" y="12"/>
                    <a:pt x="139" y="13"/>
                  </a:cubicBezTo>
                  <a:cubicBezTo>
                    <a:pt x="141" y="16"/>
                    <a:pt x="141" y="19"/>
                    <a:pt x="140" y="21"/>
                  </a:cubicBezTo>
                  <a:cubicBezTo>
                    <a:pt x="140" y="34"/>
                    <a:pt x="135" y="49"/>
                    <a:pt x="123" y="56"/>
                  </a:cubicBezTo>
                  <a:cubicBezTo>
                    <a:pt x="113" y="61"/>
                    <a:pt x="100" y="59"/>
                    <a:pt x="91" y="53"/>
                  </a:cubicBezTo>
                  <a:cubicBezTo>
                    <a:pt x="80" y="46"/>
                    <a:pt x="74" y="34"/>
                    <a:pt x="72" y="22"/>
                  </a:cubicBezTo>
                  <a:cubicBezTo>
                    <a:pt x="71" y="15"/>
                    <a:pt x="72" y="1"/>
                    <a:pt x="82" y="7"/>
                  </a:cubicBezTo>
                  <a:cubicBezTo>
                    <a:pt x="90" y="12"/>
                    <a:pt x="92" y="24"/>
                    <a:pt x="89" y="33"/>
                  </a:cubicBezTo>
                  <a:cubicBezTo>
                    <a:pt x="86" y="43"/>
                    <a:pt x="77" y="47"/>
                    <a:pt x="67" y="50"/>
                  </a:cubicBezTo>
                  <a:cubicBezTo>
                    <a:pt x="49" y="53"/>
                    <a:pt x="26" y="52"/>
                    <a:pt x="16" y="35"/>
                  </a:cubicBezTo>
                  <a:cubicBezTo>
                    <a:pt x="11" y="28"/>
                    <a:pt x="7" y="16"/>
                    <a:pt x="10" y="8"/>
                  </a:cubicBezTo>
                  <a:cubicBezTo>
                    <a:pt x="12" y="3"/>
                    <a:pt x="15" y="6"/>
                    <a:pt x="20" y="8"/>
                  </a:cubicBezTo>
                  <a:cubicBezTo>
                    <a:pt x="23" y="9"/>
                    <a:pt x="25" y="11"/>
                    <a:pt x="28" y="14"/>
                  </a:cubicBezTo>
                  <a:cubicBezTo>
                    <a:pt x="39" y="28"/>
                    <a:pt x="40" y="51"/>
                    <a:pt x="41" y="68"/>
                  </a:cubicBezTo>
                  <a:cubicBezTo>
                    <a:pt x="42" y="94"/>
                    <a:pt x="39" y="121"/>
                    <a:pt x="35" y="147"/>
                  </a:cubicBezTo>
                  <a:cubicBezTo>
                    <a:pt x="32" y="165"/>
                    <a:pt x="29" y="185"/>
                    <a:pt x="21" y="201"/>
                  </a:cubicBezTo>
                  <a:cubicBezTo>
                    <a:pt x="20" y="203"/>
                    <a:pt x="28" y="202"/>
                    <a:pt x="29" y="200"/>
                  </a:cubicBezTo>
                  <a:close/>
                </a:path>
              </a:pathLst>
            </a:custGeom>
            <a:solidFill>
              <a:schemeClr val="accent2">
                <a:lumMod val="50000"/>
                <a:alpha val="33000"/>
              </a:schemeClr>
            </a:solidFill>
            <a:ln>
              <a:noFill/>
            </a:ln>
          </p:spPr>
          <p:txBody>
            <a:bodyPr vert="horz" wrap="square" lIns="243797" tIns="121899" rIns="243797" bIns="121899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</p:grpSp>
      <p:sp>
        <p:nvSpPr>
          <p:cNvPr id="57" name="Rectangle 56"/>
          <p:cNvSpPr>
            <a:spLocks/>
          </p:cNvSpPr>
          <p:nvPr/>
        </p:nvSpPr>
        <p:spPr bwMode="auto">
          <a:xfrm>
            <a:off x="7486386" y="1058664"/>
            <a:ext cx="9407383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7600" dirty="0" err="1">
                <a:solidFill>
                  <a:srgbClr val="182028"/>
                </a:solidFill>
                <a:latin typeface="Axure Handwriting" panose="020B0402020200020204" pitchFamily="34" charset="0"/>
                <a:ea typeface="ＭＳ Ｐゴシック" charset="0"/>
                <a:cs typeface="ＭＳ Ｐゴシック" charset="0"/>
                <a:sym typeface="Bebas Neue" charset="0"/>
              </a:rPr>
              <a:t>Ulink</a:t>
            </a:r>
            <a:r>
              <a:rPr lang="en-US" sz="7600" dirty="0">
                <a:solidFill>
                  <a:srgbClr val="182028"/>
                </a:solidFill>
                <a:latin typeface="Axure Handwriting" panose="020B0402020200020204" pitchFamily="34" charset="0"/>
                <a:ea typeface="ＭＳ Ｐゴシック" charset="0"/>
                <a:cs typeface="ＭＳ Ｐゴシック" charset="0"/>
                <a:sym typeface="Bebas Neue" charset="0"/>
              </a:rPr>
              <a:t> Web Application</a:t>
            </a:r>
          </a:p>
        </p:txBody>
      </p:sp>
      <p:grpSp>
        <p:nvGrpSpPr>
          <p:cNvPr id="58" name="Group 57"/>
          <p:cNvGrpSpPr/>
          <p:nvPr/>
        </p:nvGrpSpPr>
        <p:grpSpPr>
          <a:xfrm>
            <a:off x="11792054" y="2291140"/>
            <a:ext cx="799891" cy="190500"/>
            <a:chOff x="1942594" y="2781300"/>
            <a:chExt cx="799891" cy="190500"/>
          </a:xfrm>
          <a:solidFill>
            <a:schemeClr val="bg1">
              <a:lumMod val="85000"/>
            </a:schemeClr>
          </a:solidFill>
        </p:grpSpPr>
        <p:sp>
          <p:nvSpPr>
            <p:cNvPr id="59" name="Oval 58"/>
            <p:cNvSpPr>
              <a:spLocks/>
            </p:cNvSpPr>
            <p:nvPr/>
          </p:nvSpPr>
          <p:spPr bwMode="auto">
            <a:xfrm>
              <a:off x="1942594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  <p:sp>
          <p:nvSpPr>
            <p:cNvPr id="60" name="Oval 59"/>
            <p:cNvSpPr>
              <a:spLocks/>
            </p:cNvSpPr>
            <p:nvPr/>
          </p:nvSpPr>
          <p:spPr bwMode="auto">
            <a:xfrm>
              <a:off x="2247315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  <p:sp>
          <p:nvSpPr>
            <p:cNvPr id="61" name="Oval 60"/>
            <p:cNvSpPr>
              <a:spLocks/>
            </p:cNvSpPr>
            <p:nvPr/>
          </p:nvSpPr>
          <p:spPr bwMode="auto">
            <a:xfrm>
              <a:off x="2552035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</p:grpSp>
      <p:sp>
        <p:nvSpPr>
          <p:cNvPr id="62" name="Rectangle 2"/>
          <p:cNvSpPr>
            <a:spLocks/>
          </p:cNvSpPr>
          <p:nvPr/>
        </p:nvSpPr>
        <p:spPr bwMode="auto">
          <a:xfrm>
            <a:off x="11473857" y="729718"/>
            <a:ext cx="143629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2800" b="1" dirty="0">
                <a:solidFill>
                  <a:schemeClr val="accent2"/>
                </a:solidFill>
                <a:latin typeface="Roboto Regular"/>
                <a:ea typeface="ＭＳ Ｐゴシック" charset="0"/>
                <a:cs typeface="Roboto Regular"/>
                <a:sym typeface="Montserrat-Regular" charset="0"/>
              </a:rPr>
              <a:t>Solution</a:t>
            </a:r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0" y="13019445"/>
            <a:ext cx="24377650" cy="68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200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0" y="13019445"/>
            <a:ext cx="24377650" cy="6877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9862" y="2895239"/>
            <a:ext cx="16563266" cy="4248150"/>
          </a:xfrm>
          <a:prstGeom prst="rect">
            <a:avLst/>
          </a:prstGeom>
          <a:ln>
            <a:solidFill>
              <a:srgbClr val="182028"/>
            </a:solidFill>
          </a:ln>
        </p:spPr>
      </p:pic>
      <p:sp>
        <p:nvSpPr>
          <p:cNvPr id="45" name="Rectangle 44"/>
          <p:cNvSpPr>
            <a:spLocks/>
          </p:cNvSpPr>
          <p:nvPr/>
        </p:nvSpPr>
        <p:spPr bwMode="auto">
          <a:xfrm>
            <a:off x="10195907" y="1058664"/>
            <a:ext cx="3988336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7600" dirty="0">
                <a:solidFill>
                  <a:srgbClr val="182028"/>
                </a:solidFill>
                <a:latin typeface="Axure Handwriting" panose="020B0402020200020204" pitchFamily="34" charset="0"/>
                <a:ea typeface="ＭＳ Ｐゴシック" charset="0"/>
                <a:cs typeface="ＭＳ Ｐゴシック" charset="0"/>
                <a:sym typeface="Bebas Neue" charset="0"/>
              </a:rPr>
              <a:t>Workflow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11792054" y="2291140"/>
            <a:ext cx="799891" cy="190500"/>
            <a:chOff x="1942594" y="2781300"/>
            <a:chExt cx="799891" cy="190500"/>
          </a:xfrm>
          <a:solidFill>
            <a:schemeClr val="bg1">
              <a:lumMod val="85000"/>
            </a:schemeClr>
          </a:solidFill>
        </p:grpSpPr>
        <p:sp>
          <p:nvSpPr>
            <p:cNvPr id="47" name="Oval 46"/>
            <p:cNvSpPr>
              <a:spLocks/>
            </p:cNvSpPr>
            <p:nvPr/>
          </p:nvSpPr>
          <p:spPr bwMode="auto">
            <a:xfrm>
              <a:off x="1942594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  <p:sp>
          <p:nvSpPr>
            <p:cNvPr id="48" name="Oval 47"/>
            <p:cNvSpPr>
              <a:spLocks/>
            </p:cNvSpPr>
            <p:nvPr/>
          </p:nvSpPr>
          <p:spPr bwMode="auto">
            <a:xfrm>
              <a:off x="2247315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  <p:sp>
          <p:nvSpPr>
            <p:cNvPr id="63" name="Oval 62"/>
            <p:cNvSpPr>
              <a:spLocks/>
            </p:cNvSpPr>
            <p:nvPr/>
          </p:nvSpPr>
          <p:spPr bwMode="auto">
            <a:xfrm>
              <a:off x="2552035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</p:grpSp>
      <p:sp>
        <p:nvSpPr>
          <p:cNvPr id="64" name="Rectangle 2"/>
          <p:cNvSpPr>
            <a:spLocks/>
          </p:cNvSpPr>
          <p:nvPr/>
        </p:nvSpPr>
        <p:spPr bwMode="auto">
          <a:xfrm>
            <a:off x="11473857" y="729718"/>
            <a:ext cx="143629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2800" b="1" dirty="0">
                <a:solidFill>
                  <a:schemeClr val="accent2"/>
                </a:solidFill>
                <a:latin typeface="Roboto Regular"/>
                <a:ea typeface="ＭＳ Ｐゴシック" charset="0"/>
                <a:cs typeface="Roboto Regular"/>
                <a:sym typeface="Montserrat-Regular" charset="0"/>
              </a:rPr>
              <a:t>Solution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9862" y="7810413"/>
            <a:ext cx="13363521" cy="4163509"/>
          </a:xfrm>
          <a:prstGeom prst="rect">
            <a:avLst/>
          </a:prstGeom>
          <a:ln>
            <a:solidFill>
              <a:srgbClr val="182028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1567162" y="4355799"/>
            <a:ext cx="32334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AS-IS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719562" y="9245836"/>
            <a:ext cx="32334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TO-BE</a:t>
            </a:r>
          </a:p>
        </p:txBody>
      </p:sp>
    </p:spTree>
    <p:extLst>
      <p:ext uri="{BB962C8B-B14F-4D97-AF65-F5344CB8AC3E}">
        <p14:creationId xmlns:p14="http://schemas.microsoft.com/office/powerpoint/2010/main" val="1665661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0" y="13019445"/>
            <a:ext cx="24377650" cy="687775"/>
          </a:xfrm>
          <a:prstGeom prst="rect">
            <a:avLst/>
          </a:prstGeom>
        </p:spPr>
      </p:pic>
      <p:sp>
        <p:nvSpPr>
          <p:cNvPr id="45" name="Rectangle 44"/>
          <p:cNvSpPr>
            <a:spLocks/>
          </p:cNvSpPr>
          <p:nvPr/>
        </p:nvSpPr>
        <p:spPr bwMode="auto">
          <a:xfrm>
            <a:off x="10195907" y="1058664"/>
            <a:ext cx="3988336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7600" dirty="0">
                <a:solidFill>
                  <a:srgbClr val="182028"/>
                </a:solidFill>
                <a:latin typeface="Axure Handwriting" panose="020B0402020200020204" pitchFamily="34" charset="0"/>
                <a:ea typeface="ＭＳ Ｐゴシック" charset="0"/>
                <a:cs typeface="ＭＳ Ｐゴシック" charset="0"/>
                <a:sym typeface="Bebas Neue" charset="0"/>
              </a:rPr>
              <a:t>Workflow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11792054" y="2291140"/>
            <a:ext cx="799891" cy="190500"/>
            <a:chOff x="1942594" y="2781300"/>
            <a:chExt cx="799891" cy="190500"/>
          </a:xfrm>
          <a:solidFill>
            <a:schemeClr val="bg1">
              <a:lumMod val="85000"/>
            </a:schemeClr>
          </a:solidFill>
        </p:grpSpPr>
        <p:sp>
          <p:nvSpPr>
            <p:cNvPr id="47" name="Oval 46"/>
            <p:cNvSpPr>
              <a:spLocks/>
            </p:cNvSpPr>
            <p:nvPr/>
          </p:nvSpPr>
          <p:spPr bwMode="auto">
            <a:xfrm>
              <a:off x="1942594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  <p:sp>
          <p:nvSpPr>
            <p:cNvPr id="48" name="Oval 47"/>
            <p:cNvSpPr>
              <a:spLocks/>
            </p:cNvSpPr>
            <p:nvPr/>
          </p:nvSpPr>
          <p:spPr bwMode="auto">
            <a:xfrm>
              <a:off x="2247315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  <p:sp>
          <p:nvSpPr>
            <p:cNvPr id="63" name="Oval 62"/>
            <p:cNvSpPr>
              <a:spLocks/>
            </p:cNvSpPr>
            <p:nvPr/>
          </p:nvSpPr>
          <p:spPr bwMode="auto">
            <a:xfrm>
              <a:off x="2552035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</p:grpSp>
      <p:sp>
        <p:nvSpPr>
          <p:cNvPr id="64" name="Rectangle 2"/>
          <p:cNvSpPr>
            <a:spLocks/>
          </p:cNvSpPr>
          <p:nvPr/>
        </p:nvSpPr>
        <p:spPr bwMode="auto">
          <a:xfrm>
            <a:off x="11473857" y="729718"/>
            <a:ext cx="143629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2800" b="1" dirty="0">
                <a:solidFill>
                  <a:schemeClr val="accent2"/>
                </a:solidFill>
                <a:latin typeface="Roboto Regular"/>
                <a:ea typeface="ＭＳ Ｐゴシック" charset="0"/>
                <a:cs typeface="Roboto Regular"/>
                <a:sym typeface="Montserrat-Regular" charset="0"/>
              </a:rPr>
              <a:t>Solution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719562" y="9245836"/>
            <a:ext cx="32334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TO-BE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b="50000"/>
          <a:stretch/>
        </p:blipFill>
        <p:spPr>
          <a:xfrm>
            <a:off x="5606457" y="3265798"/>
            <a:ext cx="14091243" cy="4117571"/>
          </a:xfrm>
          <a:prstGeom prst="rect">
            <a:avLst/>
          </a:prstGeom>
          <a:ln>
            <a:solidFill>
              <a:srgbClr val="182028"/>
            </a:solidFill>
          </a:ln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3"/>
          <a:srcRect t="48141"/>
          <a:stretch/>
        </p:blipFill>
        <p:spPr>
          <a:xfrm>
            <a:off x="5606458" y="8349802"/>
            <a:ext cx="14091242" cy="4270640"/>
          </a:xfrm>
          <a:prstGeom prst="rect">
            <a:avLst/>
          </a:prstGeom>
          <a:ln>
            <a:solidFill>
              <a:srgbClr val="182028"/>
            </a:solidFill>
          </a:ln>
        </p:spPr>
      </p:pic>
      <p:sp>
        <p:nvSpPr>
          <p:cNvPr id="16" name="TextBox 15"/>
          <p:cNvSpPr txBox="1"/>
          <p:nvPr/>
        </p:nvSpPr>
        <p:spPr>
          <a:xfrm>
            <a:off x="1567162" y="4863449"/>
            <a:ext cx="32334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TO-BE</a:t>
            </a:r>
          </a:p>
        </p:txBody>
      </p:sp>
    </p:spTree>
    <p:extLst>
      <p:ext uri="{BB962C8B-B14F-4D97-AF65-F5344CB8AC3E}">
        <p14:creationId xmlns:p14="http://schemas.microsoft.com/office/powerpoint/2010/main" val="787748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9950" y="11863341"/>
            <a:ext cx="6393650" cy="1720380"/>
          </a:xfrm>
          <a:prstGeom prst="rect">
            <a:avLst/>
          </a:prstGeom>
        </p:spPr>
      </p:pic>
      <p:sp>
        <p:nvSpPr>
          <p:cNvPr id="53" name="Rectangle 52"/>
          <p:cNvSpPr>
            <a:spLocks/>
          </p:cNvSpPr>
          <p:nvPr/>
        </p:nvSpPr>
        <p:spPr bwMode="auto">
          <a:xfrm>
            <a:off x="8788172" y="147677"/>
            <a:ext cx="7417095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7600" dirty="0">
                <a:solidFill>
                  <a:srgbClr val="182028"/>
                </a:solidFill>
                <a:latin typeface="Axure Handwriting" panose="020B0402020200020204" pitchFamily="34" charset="0"/>
                <a:ea typeface="ＭＳ Ｐゴシック" charset="0"/>
                <a:cs typeface="ＭＳ Ｐゴシック" charset="0"/>
                <a:sym typeface="Bebas Neue" charset="0"/>
              </a:rPr>
              <a:t>Market Research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11715932" y="1317228"/>
            <a:ext cx="799891" cy="190500"/>
            <a:chOff x="1942594" y="2781300"/>
            <a:chExt cx="799891" cy="190500"/>
          </a:xfrm>
          <a:solidFill>
            <a:schemeClr val="bg1">
              <a:lumMod val="85000"/>
            </a:schemeClr>
          </a:solidFill>
        </p:grpSpPr>
        <p:sp>
          <p:nvSpPr>
            <p:cNvPr id="55" name="Oval 54"/>
            <p:cNvSpPr>
              <a:spLocks/>
            </p:cNvSpPr>
            <p:nvPr/>
          </p:nvSpPr>
          <p:spPr bwMode="auto">
            <a:xfrm>
              <a:off x="1942594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  <p:sp>
          <p:nvSpPr>
            <p:cNvPr id="56" name="Oval 55"/>
            <p:cNvSpPr>
              <a:spLocks/>
            </p:cNvSpPr>
            <p:nvPr/>
          </p:nvSpPr>
          <p:spPr bwMode="auto">
            <a:xfrm>
              <a:off x="2247315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  <p:sp>
          <p:nvSpPr>
            <p:cNvPr id="57" name="Oval 56"/>
            <p:cNvSpPr>
              <a:spLocks/>
            </p:cNvSpPr>
            <p:nvPr/>
          </p:nvSpPr>
          <p:spPr bwMode="auto">
            <a:xfrm>
              <a:off x="2552035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3263" y="1686720"/>
            <a:ext cx="11575680" cy="1113385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V="1">
            <a:off x="0" y="13019445"/>
            <a:ext cx="24377650" cy="68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754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theme/theme1.xml><?xml version="1.0" encoding="utf-8"?>
<a:theme xmlns:a="http://schemas.openxmlformats.org/drawingml/2006/main" name="Default Theme">
  <a:themeElements>
    <a:clrScheme name="Marketofy Light">
      <a:dk1>
        <a:srgbClr val="91969B"/>
      </a:dk1>
      <a:lt1>
        <a:sysClr val="window" lastClr="FFFFFF"/>
      </a:lt1>
      <a:dk2>
        <a:srgbClr val="91969B"/>
      </a:dk2>
      <a:lt2>
        <a:srgbClr val="F6F7FA"/>
      </a:lt2>
      <a:accent1>
        <a:srgbClr val="136773"/>
      </a:accent1>
      <a:accent2>
        <a:srgbClr val="25C8B4"/>
      </a:accent2>
      <a:accent3>
        <a:srgbClr val="81DC64"/>
      </a:accent3>
      <a:accent4>
        <a:srgbClr val="FBA622"/>
      </a:accent4>
      <a:accent5>
        <a:srgbClr val="F94151"/>
      </a:accent5>
      <a:accent6>
        <a:srgbClr val="91969B"/>
      </a:accent6>
      <a:hlink>
        <a:srgbClr val="216BA9"/>
      </a:hlink>
      <a:folHlink>
        <a:srgbClr val="1FB18A"/>
      </a:folHlink>
    </a:clrScheme>
    <a:fontScheme name="Custom 1">
      <a:majorFont>
        <a:latin typeface="Lato"/>
        <a:ea typeface=""/>
        <a:cs typeface=""/>
      </a:majorFont>
      <a:minorFont>
        <a:latin typeface="La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Foundry.thmx</Template>
  <TotalTime>26293</TotalTime>
  <Words>700</Words>
  <Application>Microsoft Office PowerPoint</Application>
  <PresentationFormat>Custom</PresentationFormat>
  <Paragraphs>189</Paragraphs>
  <Slides>28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18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47" baseType="lpstr">
      <vt:lpstr>ＭＳ Ｐゴシック</vt:lpstr>
      <vt:lpstr>Aharoni</vt:lpstr>
      <vt:lpstr>Arial</vt:lpstr>
      <vt:lpstr>Axure Handwriting</vt:lpstr>
      <vt:lpstr>Bebas Neue</vt:lpstr>
      <vt:lpstr>Calibri Light</vt:lpstr>
      <vt:lpstr>Gill Sans</vt:lpstr>
      <vt:lpstr>Lato Bold</vt:lpstr>
      <vt:lpstr>Lato Light</vt:lpstr>
      <vt:lpstr>Montserrat-Regular</vt:lpstr>
      <vt:lpstr>Open Sans</vt:lpstr>
      <vt:lpstr>Rajdhani Semibold</vt:lpstr>
      <vt:lpstr>Roboto</vt:lpstr>
      <vt:lpstr>Roboto Light</vt:lpstr>
      <vt:lpstr>Roboto Regular</vt:lpstr>
      <vt:lpstr>Roboto Thin</vt:lpstr>
      <vt:lpstr>Segoe UI Semilight</vt:lpstr>
      <vt:lpstr>Source Sans Pro</vt:lpstr>
      <vt:lpstr>Default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presentations</dc:title>
  <dc:subject/>
  <dc:creator>Kaixin Teh</dc:creator>
  <cp:keywords/>
  <dc:description/>
  <cp:lastModifiedBy>Kaixin Teh</cp:lastModifiedBy>
  <cp:revision>5057</cp:revision>
  <dcterms:created xsi:type="dcterms:W3CDTF">2014-11-12T21:47:38Z</dcterms:created>
  <dcterms:modified xsi:type="dcterms:W3CDTF">2016-11-04T07:46:19Z</dcterms:modified>
  <cp:category/>
</cp:coreProperties>
</file>