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7"/>
  </p:notesMasterIdLst>
  <p:sldIdLst>
    <p:sldId id="261" r:id="rId2"/>
    <p:sldId id="276" r:id="rId3"/>
    <p:sldId id="275" r:id="rId4"/>
    <p:sldId id="273" r:id="rId5"/>
    <p:sldId id="272" r:id="rId6"/>
    <p:sldId id="271" r:id="rId7"/>
    <p:sldId id="270" r:id="rId8"/>
    <p:sldId id="269" r:id="rId9"/>
    <p:sldId id="267" r:id="rId10"/>
    <p:sldId id="265" r:id="rId11"/>
    <p:sldId id="274" r:id="rId12"/>
    <p:sldId id="264" r:id="rId13"/>
    <p:sldId id="263" r:id="rId14"/>
    <p:sldId id="262" r:id="rId15"/>
    <p:sldId id="266" r:id="rId16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41E"/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919" autoAdjust="0"/>
  </p:normalViewPr>
  <p:slideViewPr>
    <p:cSldViewPr snapToGrid="0">
      <p:cViewPr varScale="1">
        <p:scale>
          <a:sx n="45" d="100"/>
          <a:sy n="45" d="100"/>
        </p:scale>
        <p:origin x="1278" y="42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1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821445" y="4522816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12141E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rgbClr val="12141E"/>
                </a:solidFill>
              </a:rPr>
              <a:t>3 Apr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882245" y="4480588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21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78687" y="7399496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8111"/>
              </p:ext>
            </p:extLst>
          </p:nvPr>
        </p:nvGraphicFramePr>
        <p:xfrm>
          <a:off x="558415" y="661333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38711"/>
              </p:ext>
            </p:extLst>
          </p:nvPr>
        </p:nvGraphicFramePr>
        <p:xfrm>
          <a:off x="2100261" y="66641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76681"/>
              </p:ext>
            </p:extLst>
          </p:nvPr>
        </p:nvGraphicFramePr>
        <p:xfrm>
          <a:off x="4010645" y="664078"/>
          <a:ext cx="880755" cy="5594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55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75301"/>
              </p:ext>
            </p:extLst>
          </p:nvPr>
        </p:nvGraphicFramePr>
        <p:xfrm>
          <a:off x="9474597" y="661333"/>
          <a:ext cx="1849077" cy="22420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Send screenings from client profile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 after midterms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65337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62122"/>
              </p:ext>
            </p:extLst>
          </p:nvPr>
        </p:nvGraphicFramePr>
        <p:xfrm>
          <a:off x="7275426" y="664021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41118"/>
              </p:ext>
            </p:extLst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19120"/>
              </p:ext>
            </p:extLst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7873"/>
              </p:ext>
            </p:extLst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040"/>
              </p:ext>
            </p:extLst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81611"/>
              </p:ext>
            </p:extLst>
          </p:nvPr>
        </p:nvGraphicFramePr>
        <p:xfrm>
          <a:off x="10130286" y="5144587"/>
          <a:ext cx="1770531" cy="2316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Link database to Zoho CRM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7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61611"/>
              </p:ext>
            </p:extLst>
          </p:nvPr>
        </p:nvGraphicFramePr>
        <p:xfrm>
          <a:off x="11483132" y="661333"/>
          <a:ext cx="1696347" cy="12350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up codes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95980"/>
              </p:ext>
            </p:extLst>
          </p:nvPr>
        </p:nvGraphicFramePr>
        <p:xfrm>
          <a:off x="5092021" y="64209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014433" y="278594"/>
            <a:ext cx="201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28 March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4042"/>
              </p:ext>
            </p:extLst>
          </p:nvPr>
        </p:nvGraphicFramePr>
        <p:xfrm>
          <a:off x="12026806" y="5127587"/>
          <a:ext cx="1271352" cy="8669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3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Handover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75468"/>
                  </a:ext>
                </a:extLst>
              </a:tr>
              <a:tr h="31830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71341"/>
              </p:ext>
            </p:extLst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8182"/>
              </p:ext>
            </p:extLst>
          </p:nvPr>
        </p:nvGraphicFramePr>
        <p:xfrm>
          <a:off x="4298882" y="5230935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4665"/>
              </p:ext>
            </p:extLst>
          </p:nvPr>
        </p:nvGraphicFramePr>
        <p:xfrm>
          <a:off x="7407262" y="113521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11335"/>
              </p:ext>
            </p:extLst>
          </p:nvPr>
        </p:nvGraphicFramePr>
        <p:xfrm>
          <a:off x="5445059" y="771465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MidtermPlanned</a:t>
            </a:r>
            <a:endParaRPr lang="en-US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34706"/>
              </p:ext>
            </p:extLst>
          </p:nvPr>
        </p:nvGraphicFramePr>
        <p:xfrm>
          <a:off x="4239637" y="805829"/>
          <a:ext cx="922913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Winter</a:t>
                      </a:r>
                      <a:r>
                        <a:rPr lang="en-US" sz="1000" baseline="0" dirty="0">
                          <a:effectLst/>
                        </a:rPr>
                        <a:t> Break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tx1"/>
                  </a:solidFill>
                </a:rPr>
                <a:t>11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86641" y="4504761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12141E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rgbClr val="12141E"/>
                </a:solidFill>
              </a:rPr>
              <a:t>11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916910" y="4501177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12181"/>
              </p:ext>
            </p:extLst>
          </p:nvPr>
        </p:nvGraphicFramePr>
        <p:xfrm>
          <a:off x="9474597" y="342358"/>
          <a:ext cx="1849077" cy="2682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10130287" y="5144587"/>
          <a:ext cx="1206838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Link database to Zoho CRM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06266"/>
              </p:ext>
            </p:extLst>
          </p:nvPr>
        </p:nvGraphicFramePr>
        <p:xfrm>
          <a:off x="11424231" y="342358"/>
          <a:ext cx="1464642" cy="1082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772663" y="64563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 terms Updated 25 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0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145790"/>
          <a:ext cx="1460366" cy="1767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u="sng" baseline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Indicate screening and last email date on each client profile</a:t>
                      </a:r>
                      <a:endParaRPr 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Updated 20 </a:t>
            </a:r>
            <a:r>
              <a:rPr lang="en-US" dirty="0"/>
              <a:t>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5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495425" y="838200"/>
            <a:ext cx="1638300" cy="1466850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71950" y="838200"/>
            <a:ext cx="1638300" cy="1466850"/>
          </a:xfrm>
          <a:prstGeom prst="hexagon">
            <a:avLst/>
          </a:prstGeom>
          <a:solidFill>
            <a:srgbClr val="F23A5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6848475" y="838200"/>
            <a:ext cx="1638300" cy="1466850"/>
          </a:xfrm>
          <a:prstGeom prst="hexagon">
            <a:avLst/>
          </a:prstGeom>
          <a:solidFill>
            <a:srgbClr val="F84A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8300" y="1217682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11/15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70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83%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755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542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Iteration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5700" y="2453699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Project Progress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47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256158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23958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9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8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5358</Words>
  <Application>Microsoft Office PowerPoint</Application>
  <PresentationFormat>Custom</PresentationFormat>
  <Paragraphs>1953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2017-04-16T03:20:15Z</dcterms:modified>
</cp:coreProperties>
</file>