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8" r:id="rId2"/>
    <p:sldId id="256" r:id="rId3"/>
    <p:sldId id="261" r:id="rId4"/>
    <p:sldId id="266" r:id="rId5"/>
    <p:sldId id="265" r:id="rId6"/>
    <p:sldId id="264" r:id="rId7"/>
    <p:sldId id="263" r:id="rId8"/>
    <p:sldId id="262" r:id="rId9"/>
    <p:sldId id="260" r:id="rId10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66" d="100"/>
          <a:sy n="66" d="100"/>
        </p:scale>
        <p:origin x="48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23/2/2017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54324" y="2616200"/>
            <a:ext cx="10528026" cy="5284748"/>
            <a:chOff x="654324" y="2616200"/>
            <a:chExt cx="10528026" cy="5284748"/>
          </a:xfrm>
        </p:grpSpPr>
        <p:grpSp>
          <p:nvGrpSpPr>
            <p:cNvPr id="555" name="Group 554"/>
            <p:cNvGrpSpPr/>
            <p:nvPr/>
          </p:nvGrpSpPr>
          <p:grpSpPr>
            <a:xfrm>
              <a:off x="654324" y="2616200"/>
              <a:ext cx="10528026" cy="5284748"/>
              <a:chOff x="1074509" y="2074999"/>
              <a:chExt cx="10528026" cy="5284748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074509" y="6092876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074509" y="2074999"/>
                <a:ext cx="10528026" cy="40500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2058485" y="2074999"/>
                <a:ext cx="12700" cy="5284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00775" y="391168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Download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560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9367" y="4368233"/>
                <a:ext cx="0" cy="23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722406" y="2609140"/>
                  <a:ext cx="470196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7" y="229259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Start</a:t>
                </a: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7" y="3044136"/>
                <a:ext cx="865466" cy="615045"/>
                <a:chOff x="9187204" y="4291994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9367" y="3659181"/>
                <a:ext cx="3883" cy="25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363542" y="3782673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5519" y="4259731"/>
              <a:ext cx="8030" cy="46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73285" y="4729209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06037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52551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V="1">
              <a:off x="6873499" y="4741307"/>
              <a:ext cx="712" cy="32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71977" y="4396904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3382" y="3533039"/>
              <a:ext cx="444695" cy="12830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46002" y="5242032"/>
              <a:ext cx="865466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700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>
              <a:off x="8575519" y="5073612"/>
              <a:ext cx="3216" cy="168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5002" y="7112154"/>
              <a:ext cx="997014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12713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4"/>
              <a:ext cx="3935" cy="547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2016" y="7363608"/>
              <a:ext cx="789931" cy="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8735" y="5857077"/>
              <a:ext cx="83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5"/>
              <a:ext cx="79878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63238" y="610193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H="1" flipV="1">
              <a:off x="10179564" y="6537874"/>
              <a:ext cx="19188" cy="57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</p:cNvCxnSpPr>
            <p:nvPr/>
          </p:nvCxnSpPr>
          <p:spPr>
            <a:xfrm flipV="1">
              <a:off x="10179564" y="5808312"/>
              <a:ext cx="0" cy="293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555" name="Group 554"/>
            <p:cNvGrpSpPr/>
            <p:nvPr/>
          </p:nvGrpSpPr>
          <p:grpSpPr>
            <a:xfrm>
              <a:off x="654324" y="2232208"/>
              <a:ext cx="11194944" cy="5668740"/>
              <a:chOff x="1074509" y="1691007"/>
              <a:chExt cx="11194944" cy="5668740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074509" y="6092876"/>
                <a:ext cx="11194944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074509" y="1691007"/>
                <a:ext cx="11194944" cy="44340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038152" y="1691127"/>
                <a:ext cx="20333" cy="5668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00775" y="391168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Download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560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Update database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855713" y="1875658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View Client List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109920" y="18836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Select Client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240784" y="1879915"/>
                <a:ext cx="880760" cy="456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View Client’s Appointment &amp; Admission details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9367" y="4368233"/>
                <a:ext cx="0" cy="23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8" idx="3"/>
                <a:endCxn id="20" idx="1"/>
              </p:cNvCxnSpPr>
              <p:nvPr/>
            </p:nvCxnSpPr>
            <p:spPr>
              <a:xfrm>
                <a:off x="5712897" y="2103941"/>
                <a:ext cx="397023" cy="8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" name="Flowchart: Decision 4"/>
              <p:cNvSpPr/>
              <p:nvPr/>
            </p:nvSpPr>
            <p:spPr>
              <a:xfrm>
                <a:off x="5192648" y="2961398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Report</a:t>
                </a:r>
              </a:p>
            </p:txBody>
          </p:sp>
          <p:sp>
            <p:nvSpPr>
              <p:cNvPr id="150" name="Flowchart: Decision 149"/>
              <p:cNvSpPr/>
              <p:nvPr/>
            </p:nvSpPr>
            <p:spPr>
              <a:xfrm>
                <a:off x="10381808" y="2612649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500" dirty="0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1194438" y="2731075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10588885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10499549" y="3554595"/>
                <a:ext cx="632652" cy="43594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Follow up with client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722406" y="2609140"/>
                  <a:ext cx="470196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00" dirty="0"/>
                    <a:t>View Report or Client?</a:t>
                  </a:r>
                </a:p>
              </p:txBody>
            </p:sp>
          </p:grpSp>
          <p:sp>
            <p:nvSpPr>
              <p:cNvPr id="254" name="Rounded Rectangle 253"/>
              <p:cNvSpPr/>
              <p:nvPr/>
            </p:nvSpPr>
            <p:spPr>
              <a:xfrm>
                <a:off x="3752268" y="2827245"/>
                <a:ext cx="426088" cy="24539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Client</a:t>
                </a:r>
              </a:p>
            </p:txBody>
          </p:sp>
          <p:cxnSp>
            <p:nvCxnSpPr>
              <p:cNvPr id="280" name="Elbow Connector 279"/>
              <p:cNvCxnSpPr>
                <a:stCxn id="235" idx="3"/>
                <a:endCxn id="5" idx="1"/>
              </p:cNvCxnSpPr>
              <p:nvPr/>
            </p:nvCxnSpPr>
            <p:spPr>
              <a:xfrm flipV="1">
                <a:off x="4563695" y="3346767"/>
                <a:ext cx="628953" cy="1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Elbow Connector 385"/>
              <p:cNvCxnSpPr>
                <a:stCxn id="20" idx="3"/>
                <a:endCxn id="21" idx="1"/>
              </p:cNvCxnSpPr>
              <p:nvPr/>
            </p:nvCxnSpPr>
            <p:spPr>
              <a:xfrm flipV="1">
                <a:off x="6967104" y="2108198"/>
                <a:ext cx="273680" cy="3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>
                <a:stCxn id="5" idx="2"/>
                <a:endCxn id="328" idx="0"/>
              </p:cNvCxnSpPr>
              <p:nvPr/>
            </p:nvCxnSpPr>
            <p:spPr>
              <a:xfrm>
                <a:off x="5672582" y="3732136"/>
                <a:ext cx="209" cy="591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5" name="Group 424"/>
              <p:cNvGrpSpPr/>
              <p:nvPr/>
            </p:nvGrpSpPr>
            <p:grpSpPr>
              <a:xfrm>
                <a:off x="11762634" y="2814265"/>
                <a:ext cx="506819" cy="184501"/>
                <a:chOff x="15248455" y="5023429"/>
                <a:chExt cx="506819" cy="184501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15248455" y="5064733"/>
                  <a:ext cx="128784" cy="13377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427" name="Rounded Rectangle 426"/>
                <p:cNvSpPr/>
                <p:nvPr/>
              </p:nvSpPr>
              <p:spPr>
                <a:xfrm>
                  <a:off x="15290997" y="5023429"/>
                  <a:ext cx="464277" cy="18450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</a:t>
                  </a:r>
                </a:p>
              </p:txBody>
            </p:sp>
          </p:grpSp>
          <p:sp>
            <p:nvSpPr>
              <p:cNvPr id="434" name="Rounded Rectangle 433"/>
              <p:cNvSpPr/>
              <p:nvPr/>
            </p:nvSpPr>
            <p:spPr>
              <a:xfrm>
                <a:off x="6183312" y="3181180"/>
                <a:ext cx="523283" cy="2231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Overview</a:t>
                </a: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240784" y="4650306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453" name="Straight Arrow Connector 452"/>
              <p:cNvCxnSpPr>
                <a:stCxn id="328" idx="2"/>
                <a:endCxn id="332" idx="0"/>
              </p:cNvCxnSpPr>
              <p:nvPr/>
            </p:nvCxnSpPr>
            <p:spPr>
              <a:xfrm flipH="1">
                <a:off x="5665347" y="4780355"/>
                <a:ext cx="7444" cy="361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332" idx="2"/>
                <a:endCxn id="483" idx="0"/>
              </p:cNvCxnSpPr>
              <p:nvPr/>
            </p:nvCxnSpPr>
            <p:spPr>
              <a:xfrm flipH="1">
                <a:off x="5660830" y="5598374"/>
                <a:ext cx="4517" cy="1053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32238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Generate Report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7" y="229259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Start</a:t>
                </a: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7" y="3044136"/>
                <a:ext cx="865466" cy="615045"/>
                <a:chOff x="9187204" y="4291994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85712" y="4400629"/>
                  <a:ext cx="578403" cy="52609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00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9367" y="3659181"/>
                <a:ext cx="3883" cy="25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4" idx="2"/>
            </p:cNvCxnSpPr>
            <p:nvPr/>
          </p:nvCxnSpPr>
          <p:spPr>
            <a:xfrm flipV="1">
              <a:off x="5669237" y="6214419"/>
              <a:ext cx="1226075" cy="1207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3"/>
              <a:endCxn id="426" idx="2"/>
            </p:cNvCxnSpPr>
            <p:nvPr/>
          </p:nvCxnSpPr>
          <p:spPr>
            <a:xfrm>
              <a:off x="10827089" y="3461373"/>
              <a:ext cx="515360" cy="2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235" idx="0"/>
              <a:endCxn id="18" idx="1"/>
            </p:cNvCxnSpPr>
            <p:nvPr/>
          </p:nvCxnSpPr>
          <p:spPr>
            <a:xfrm rot="5400000" flipH="1" flipV="1">
              <a:off x="3604887" y="2751033"/>
              <a:ext cx="936531" cy="724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8027679" y="2419052"/>
              <a:ext cx="824215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Recommended Screenings</a:t>
              </a:r>
            </a:p>
          </p:txBody>
        </p:sp>
        <p:cxnSp>
          <p:nvCxnSpPr>
            <p:cNvPr id="179" name="Elbow Connector 178"/>
            <p:cNvCxnSpPr>
              <a:stCxn id="21" idx="3"/>
              <a:endCxn id="178" idx="1"/>
            </p:cNvCxnSpPr>
            <p:nvPr/>
          </p:nvCxnSpPr>
          <p:spPr>
            <a:xfrm flipV="1">
              <a:off x="7701359" y="2647335"/>
              <a:ext cx="326320" cy="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0" name="Rounded Rectangle 179"/>
            <p:cNvSpPr/>
            <p:nvPr/>
          </p:nvSpPr>
          <p:spPr>
            <a:xfrm>
              <a:off x="9983793" y="2418407"/>
              <a:ext cx="824215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Screenings Notifications record</a:t>
              </a:r>
            </a:p>
          </p:txBody>
        </p:sp>
        <p:cxnSp>
          <p:nvCxnSpPr>
            <p:cNvPr id="181" name="Elbow Connector 180"/>
            <p:cNvCxnSpPr>
              <a:stCxn id="178" idx="3"/>
              <a:endCxn id="180" idx="1"/>
            </p:cNvCxnSpPr>
            <p:nvPr/>
          </p:nvCxnSpPr>
          <p:spPr>
            <a:xfrm flipV="1">
              <a:off x="8851894" y="2646690"/>
              <a:ext cx="1131899" cy="6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80" idx="2"/>
              <a:endCxn id="150" idx="0"/>
            </p:cNvCxnSpPr>
            <p:nvPr/>
          </p:nvCxnSpPr>
          <p:spPr>
            <a:xfrm rot="5400000">
              <a:off x="10255690" y="3013639"/>
              <a:ext cx="278878" cy="15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Rounded Rectangle 189"/>
            <p:cNvSpPr/>
            <p:nvPr/>
          </p:nvSpPr>
          <p:spPr>
            <a:xfrm>
              <a:off x="10200339" y="3243623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with client?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4926352" y="3679609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00" dirty="0"/>
                <a:t>Overview or detailed?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6325871" y="3706328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Dashboard</a:t>
              </a:r>
            </a:p>
          </p:txBody>
        </p:sp>
        <p:cxnSp>
          <p:nvCxnSpPr>
            <p:cNvPr id="209" name="Elbow Connector 208"/>
            <p:cNvCxnSpPr>
              <a:stCxn id="5" idx="3"/>
              <a:endCxn id="207" idx="1"/>
            </p:cNvCxnSpPr>
            <p:nvPr/>
          </p:nvCxnSpPr>
          <p:spPr>
            <a:xfrm>
              <a:off x="5732331" y="3887968"/>
              <a:ext cx="593540" cy="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Flowchart: Decision 214"/>
            <p:cNvSpPr/>
            <p:nvPr/>
          </p:nvSpPr>
          <p:spPr>
            <a:xfrm>
              <a:off x="7506522" y="3592728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8" name="Elbow Connector 217"/>
            <p:cNvCxnSpPr>
              <a:stCxn id="207" idx="3"/>
              <a:endCxn id="215" idx="1"/>
            </p:cNvCxnSpPr>
            <p:nvPr/>
          </p:nvCxnSpPr>
          <p:spPr>
            <a:xfrm>
              <a:off x="7177315" y="3894992"/>
              <a:ext cx="329207" cy="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9" name="Rounded Rectangle 218"/>
            <p:cNvSpPr/>
            <p:nvPr/>
          </p:nvSpPr>
          <p:spPr>
            <a:xfrm>
              <a:off x="7730678" y="3704085"/>
              <a:ext cx="423953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Export?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8258694" y="3054809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of view dashboard</a:t>
              </a:r>
            </a:p>
          </p:txBody>
        </p:sp>
        <p:cxnSp>
          <p:nvCxnSpPr>
            <p:cNvPr id="256" name="Elbow Connector 255"/>
            <p:cNvCxnSpPr>
              <a:stCxn id="150" idx="2"/>
              <a:endCxn id="172" idx="0"/>
            </p:cNvCxnSpPr>
            <p:nvPr/>
          </p:nvCxnSpPr>
          <p:spPr>
            <a:xfrm rot="16200000" flipH="1">
              <a:off x="10231573" y="3931678"/>
              <a:ext cx="326901" cy="13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5" name="Rounded Rectangle 264"/>
            <p:cNvSpPr/>
            <p:nvPr/>
          </p:nvSpPr>
          <p:spPr>
            <a:xfrm>
              <a:off x="9254119" y="317890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cxnSp>
          <p:nvCxnSpPr>
            <p:cNvPr id="274" name="Straight Arrow Connector 215"/>
            <p:cNvCxnSpPr>
              <a:stCxn id="215" idx="0"/>
              <a:endCxn id="230" idx="1"/>
            </p:cNvCxnSpPr>
            <p:nvPr/>
          </p:nvCxnSpPr>
          <p:spPr>
            <a:xfrm rot="5400000" flipH="1" flipV="1">
              <a:off x="7940941" y="3274975"/>
              <a:ext cx="309636" cy="3258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233830" y="3204585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286" name="Elbow Connector 285"/>
            <p:cNvCxnSpPr>
              <a:stCxn id="230" idx="3"/>
              <a:endCxn id="264" idx="2"/>
            </p:cNvCxnSpPr>
            <p:nvPr/>
          </p:nvCxnSpPr>
          <p:spPr>
            <a:xfrm flipV="1">
              <a:off x="8839920" y="3279153"/>
              <a:ext cx="393910" cy="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1"/>
            </p:cNvCxnSpPr>
            <p:nvPr/>
          </p:nvCxnSpPr>
          <p:spPr>
            <a:xfrm rot="16200000" flipH="1">
              <a:off x="7882410" y="4258186"/>
              <a:ext cx="445327" cy="34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77323" y="4480898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charts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9238367" y="4576590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23" name="Elbow Connector 322"/>
            <p:cNvCxnSpPr>
              <a:stCxn id="293" idx="3"/>
              <a:endCxn id="322" idx="2"/>
            </p:cNvCxnSpPr>
            <p:nvPr/>
          </p:nvCxnSpPr>
          <p:spPr>
            <a:xfrm flipV="1">
              <a:off x="8881791" y="4651158"/>
              <a:ext cx="356576" cy="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5" name="Rounded Rectangle 324"/>
            <p:cNvSpPr/>
            <p:nvPr/>
          </p:nvSpPr>
          <p:spPr>
            <a:xfrm>
              <a:off x="9254120" y="4558906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4824014" y="4864991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Select report type</a:t>
              </a: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4816570" y="5683010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Apply required filters</a:t>
              </a:r>
            </a:p>
          </p:txBody>
        </p:sp>
        <p:sp>
          <p:nvSpPr>
            <p:cNvPr id="354" name="Flowchart: Decision 353"/>
            <p:cNvSpPr/>
            <p:nvPr/>
          </p:nvSpPr>
          <p:spPr>
            <a:xfrm>
              <a:off x="6469010" y="5599374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600" dirty="0"/>
                <a:t>Export?</a:t>
              </a: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7202132" y="512495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of reports</a:t>
              </a:r>
            </a:p>
          </p:txBody>
        </p:sp>
        <p:cxnSp>
          <p:nvCxnSpPr>
            <p:cNvPr id="356" name="Straight Arrow Connector 215"/>
            <p:cNvCxnSpPr>
              <a:stCxn id="354" idx="0"/>
              <a:endCxn id="355" idx="1"/>
            </p:cNvCxnSpPr>
            <p:nvPr/>
          </p:nvCxnSpPr>
          <p:spPr>
            <a:xfrm rot="5400000" flipH="1" flipV="1">
              <a:off x="6925654" y="5322896"/>
              <a:ext cx="246136" cy="3068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7" name="Elbow Connector 356"/>
            <p:cNvCxnSpPr>
              <a:stCxn id="354" idx="3"/>
              <a:endCxn id="358" idx="1"/>
            </p:cNvCxnSpPr>
            <p:nvPr/>
          </p:nvCxnSpPr>
          <p:spPr>
            <a:xfrm>
              <a:off x="7321614" y="5906897"/>
              <a:ext cx="336255" cy="26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8" name="Rounded Rectangle 357"/>
            <p:cNvSpPr/>
            <p:nvPr/>
          </p:nvSpPr>
          <p:spPr>
            <a:xfrm>
              <a:off x="7657869" y="5737308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Export preferred report</a:t>
              </a:r>
            </a:p>
          </p:txBody>
        </p:sp>
        <p:sp>
          <p:nvSpPr>
            <p:cNvPr id="364" name="Oval 363"/>
            <p:cNvSpPr/>
            <p:nvPr/>
          </p:nvSpPr>
          <p:spPr>
            <a:xfrm>
              <a:off x="8182357" y="528584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65" name="Elbow Connector 364"/>
            <p:cNvCxnSpPr>
              <a:stCxn id="355" idx="3"/>
              <a:endCxn id="364" idx="2"/>
            </p:cNvCxnSpPr>
            <p:nvPr/>
          </p:nvCxnSpPr>
          <p:spPr>
            <a:xfrm>
              <a:off x="7783358" y="5353238"/>
              <a:ext cx="398999" cy="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7" name="Rounded Rectangle 366"/>
            <p:cNvSpPr/>
            <p:nvPr/>
          </p:nvSpPr>
          <p:spPr>
            <a:xfrm>
              <a:off x="8207647" y="5273957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69" name="Oval 368"/>
            <p:cNvSpPr/>
            <p:nvPr/>
          </p:nvSpPr>
          <p:spPr>
            <a:xfrm>
              <a:off x="8654883" y="5830871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370" name="Elbow Connector 369"/>
            <p:cNvCxnSpPr>
              <a:stCxn id="358" idx="3"/>
              <a:endCxn id="369" idx="2"/>
            </p:cNvCxnSpPr>
            <p:nvPr/>
          </p:nvCxnSpPr>
          <p:spPr>
            <a:xfrm flipV="1">
              <a:off x="8262337" y="5905439"/>
              <a:ext cx="392546" cy="4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172" idx="2"/>
              <a:endCxn id="381" idx="0"/>
            </p:cNvCxnSpPr>
            <p:nvPr/>
          </p:nvCxnSpPr>
          <p:spPr>
            <a:xfrm>
              <a:off x="10395690" y="4531737"/>
              <a:ext cx="6280" cy="35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10328443" y="4891221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10180176" y="5045488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85" name="Rounded Rectangle 384"/>
            <p:cNvSpPr/>
            <p:nvPr/>
          </p:nvSpPr>
          <p:spPr>
            <a:xfrm>
              <a:off x="8717257" y="5842631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</a:t>
              </a: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4772463" y="4276941"/>
              <a:ext cx="413731" cy="1295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Detailed</a:t>
              </a: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253096" y="577796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701359" y="3452672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657869" y="418763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3615</TotalTime>
  <Words>797</Words>
  <Application>Microsoft Office PowerPoint</Application>
  <PresentationFormat>Custom</PresentationFormat>
  <Paragraphs>264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68</cp:revision>
  <dcterms:created xsi:type="dcterms:W3CDTF">2016-12-25T09:37:50Z</dcterms:created>
  <dcterms:modified xsi:type="dcterms:W3CDTF">2017-02-23T10:51:39Z</dcterms:modified>
</cp:coreProperties>
</file>