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8" r:id="rId2"/>
    <p:sldId id="256" r:id="rId3"/>
    <p:sldId id="261" r:id="rId4"/>
    <p:sldId id="264" r:id="rId5"/>
    <p:sldId id="263" r:id="rId6"/>
    <p:sldId id="262" r:id="rId7"/>
    <p:sldId id="260" r:id="rId8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4" autoAdjust="0"/>
  </p:normalViewPr>
  <p:slideViewPr>
    <p:cSldViewPr snapToGrid="0">
      <p:cViewPr>
        <p:scale>
          <a:sx n="70" d="100"/>
          <a:sy n="70" d="100"/>
        </p:scale>
        <p:origin x="-460" y="-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0F40-415C-430C-954E-9C7E5CB09663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9BF-929D-4AA3-A07A-40F158BE1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 recommended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7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90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2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8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new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5"/>
            <a:ext cx="21600318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8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5"/>
            </a:lvl2pPr>
            <a:lvl3pPr marL="2159997" indent="0" algn="ctr">
              <a:buNone/>
              <a:defRPr sz="4253"/>
            </a:lvl3pPr>
            <a:lvl4pPr marL="3239994" indent="0" algn="ctr">
              <a:buNone/>
              <a:defRPr sz="3779"/>
            </a:lvl4pPr>
            <a:lvl5pPr marL="4319990" indent="0" algn="ctr">
              <a:buNone/>
              <a:defRPr sz="3779"/>
            </a:lvl5pPr>
            <a:lvl6pPr marL="5399989" indent="0" algn="ctr">
              <a:buNone/>
              <a:defRPr sz="3779"/>
            </a:lvl6pPr>
            <a:lvl7pPr marL="6479987" indent="0" algn="ctr">
              <a:buNone/>
              <a:defRPr sz="3779"/>
            </a:lvl7pPr>
            <a:lvl8pPr marL="7559986" indent="0" algn="ctr">
              <a:buNone/>
              <a:defRPr sz="3779"/>
            </a:lvl8pPr>
            <a:lvl9pPr marL="8639982" indent="0" algn="ctr">
              <a:buNone/>
              <a:defRPr sz="37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1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6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59997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4pPr>
            <a:lvl5pPr marL="431999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7pPr>
            <a:lvl8pPr marL="755998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8pPr>
            <a:lvl9pPr marL="8639982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8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0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6575244"/>
            <a:ext cx="12183929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4412664"/>
            <a:ext cx="1224393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6575244"/>
            <a:ext cx="122439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6" cy="12792138"/>
          </a:xfrm>
        </p:spPr>
        <p:txBody>
          <a:bodyPr/>
          <a:lstStyle>
            <a:lvl1pPr>
              <a:defRPr sz="7558"/>
            </a:lvl1pPr>
            <a:lvl2pPr>
              <a:defRPr sz="6614"/>
            </a:lvl2pPr>
            <a:lvl3pPr>
              <a:defRPr sz="5669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6" cy="12792138"/>
          </a:xfrm>
        </p:spPr>
        <p:txBody>
          <a:bodyPr anchor="t"/>
          <a:lstStyle>
            <a:lvl1pPr marL="0" indent="0">
              <a:buNone/>
              <a:defRPr sz="7558"/>
            </a:lvl1pPr>
            <a:lvl2pPr marL="1079998" indent="0">
              <a:buNone/>
              <a:defRPr sz="6614"/>
            </a:lvl2pPr>
            <a:lvl3pPr marL="2159997" indent="0">
              <a:buNone/>
              <a:defRPr sz="5669"/>
            </a:lvl3pPr>
            <a:lvl4pPr marL="3239994" indent="0">
              <a:buNone/>
              <a:defRPr sz="4725"/>
            </a:lvl4pPr>
            <a:lvl5pPr marL="4319990" indent="0">
              <a:buNone/>
              <a:defRPr sz="4725"/>
            </a:lvl5pPr>
            <a:lvl6pPr marL="5399989" indent="0">
              <a:buNone/>
              <a:defRPr sz="4725"/>
            </a:lvl6pPr>
            <a:lvl7pPr marL="6479987" indent="0">
              <a:buNone/>
              <a:defRPr sz="4725"/>
            </a:lvl7pPr>
            <a:lvl8pPr marL="7559986" indent="0">
              <a:buNone/>
              <a:defRPr sz="4725"/>
            </a:lvl8pPr>
            <a:lvl9pPr marL="8639982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5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96-1372-4433-9603-3D7A8CC319BF}" type="datetimeFigureOut">
              <a:rPr lang="en-SG" smtClean="0"/>
              <a:t>25/12/2016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1"/>
            <a:ext cx="972014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215999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9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6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2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59396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3972" y="4535472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9527" y="5857945"/>
              <a:ext cx="823107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49279" y="4552180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49279" y="4059685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416" y="4059394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03416" y="4540360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85123" y="4532907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1198" y="4532901"/>
              <a:ext cx="714559" cy="454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96703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40750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953660" y="4373962"/>
              <a:ext cx="0" cy="16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951075" y="4850047"/>
              <a:ext cx="2586" cy="100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18" idx="2"/>
            </p:cNvCxnSpPr>
            <p:nvPr/>
          </p:nvCxnSpPr>
          <p:spPr>
            <a:xfrm flipV="1">
              <a:off x="2951074" y="4866747"/>
              <a:ext cx="957892" cy="99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9" idx="2"/>
            </p:cNvCxnSpPr>
            <p:nvPr/>
          </p:nvCxnSpPr>
          <p:spPr>
            <a:xfrm flipH="1" flipV="1">
              <a:off x="3908974" y="4374252"/>
              <a:ext cx="2" cy="16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3"/>
              <a:endCxn id="20" idx="1"/>
            </p:cNvCxnSpPr>
            <p:nvPr/>
          </p:nvCxnSpPr>
          <p:spPr>
            <a:xfrm flipV="1">
              <a:off x="4268656" y="4216682"/>
              <a:ext cx="134762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>
              <a:off x="4763104" y="4373968"/>
              <a:ext cx="0" cy="16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22" idx="1"/>
            </p:cNvCxnSpPr>
            <p:nvPr/>
          </p:nvCxnSpPr>
          <p:spPr>
            <a:xfrm flipV="1">
              <a:off x="5122794" y="4750975"/>
              <a:ext cx="162329" cy="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24" idx="1"/>
            </p:cNvCxnSpPr>
            <p:nvPr/>
          </p:nvCxnSpPr>
          <p:spPr>
            <a:xfrm>
              <a:off x="6004507" y="4750982"/>
              <a:ext cx="206691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 flipH="1">
              <a:off x="6568476" y="4987157"/>
              <a:ext cx="2" cy="4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>
              <a:off x="6940236" y="5627517"/>
              <a:ext cx="2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>
              <a:off x="2953660" y="3805176"/>
              <a:ext cx="0" cy="25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86" name="Straight Arrow Connector 85"/>
            <p:cNvCxnSpPr>
              <a:stCxn id="89" idx="3"/>
              <a:endCxn id="85" idx="2"/>
            </p:cNvCxnSpPr>
            <p:nvPr/>
          </p:nvCxnSpPr>
          <p:spPr>
            <a:xfrm flipV="1">
              <a:off x="7884282" y="4709465"/>
              <a:ext cx="3071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7140750" y="4484027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V="1">
              <a:off x="7512516" y="4934897"/>
              <a:ext cx="0" cy="46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3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 554"/>
          <p:cNvGrpSpPr/>
          <p:nvPr/>
        </p:nvGrpSpPr>
        <p:grpSpPr>
          <a:xfrm>
            <a:off x="841249" y="1783080"/>
            <a:ext cx="13097032" cy="6215816"/>
            <a:chOff x="841249" y="1783080"/>
            <a:chExt cx="13097032" cy="6215816"/>
          </a:xfrm>
        </p:grpSpPr>
        <p:sp>
          <p:nvSpPr>
            <p:cNvPr id="522" name="Rectangle 521"/>
            <p:cNvSpPr/>
            <p:nvPr/>
          </p:nvSpPr>
          <p:spPr>
            <a:xfrm>
              <a:off x="841249" y="6945162"/>
              <a:ext cx="13097032" cy="10537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841249" y="1824503"/>
              <a:ext cx="13097032" cy="51404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17382" y="1783080"/>
              <a:ext cx="23229" cy="620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37293" y="4144583"/>
              <a:ext cx="697474" cy="2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5749" y="7274260"/>
              <a:ext cx="481258" cy="2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00775" y="3911680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736631" y="2458163"/>
              <a:ext cx="201431" cy="2530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400775" y="4602644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4288" y="7508007"/>
              <a:ext cx="1397647" cy="259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31326" y="7365566"/>
              <a:ext cx="980787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client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86784" y="2062699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878330" y="2957554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62123" y="3867777"/>
              <a:ext cx="857184" cy="45656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8837" y="3832455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428680" y="3840433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428680" y="7312428"/>
              <a:ext cx="885968" cy="3939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1625329" y="7312348"/>
              <a:ext cx="885968" cy="3913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829367" y="4368233"/>
              <a:ext cx="0" cy="234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821720" y="5059209"/>
              <a:ext cx="7647" cy="2306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8" idx="2"/>
              <a:endCxn id="20" idx="0"/>
            </p:cNvCxnSpPr>
            <p:nvPr/>
          </p:nvCxnSpPr>
          <p:spPr>
            <a:xfrm flipH="1">
              <a:off x="6306922" y="2519264"/>
              <a:ext cx="8454" cy="438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101" idx="1"/>
            </p:cNvCxnSpPr>
            <p:nvPr/>
          </p:nvCxnSpPr>
          <p:spPr>
            <a:xfrm>
              <a:off x="9026021" y="4060738"/>
              <a:ext cx="204658" cy="4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>
              <a:off x="10854402" y="4296999"/>
              <a:ext cx="17262" cy="3015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 flipV="1">
              <a:off x="11314648" y="7508007"/>
              <a:ext cx="310681" cy="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526" idx="0"/>
            </p:cNvCxnSpPr>
            <p:nvPr/>
          </p:nvCxnSpPr>
          <p:spPr>
            <a:xfrm flipH="1">
              <a:off x="2833250" y="2711168"/>
              <a:ext cx="4097" cy="332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9" idx="0"/>
              <a:endCxn id="85" idx="4"/>
            </p:cNvCxnSpPr>
            <p:nvPr/>
          </p:nvCxnSpPr>
          <p:spPr>
            <a:xfrm flipH="1" flipV="1">
              <a:off x="12017495" y="3479915"/>
              <a:ext cx="7953" cy="319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11582464" y="3799339"/>
              <a:ext cx="885968" cy="45650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H="1" flipV="1">
              <a:off x="12025448" y="4255841"/>
              <a:ext cx="42865" cy="305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Flowchart: Decision 4"/>
            <p:cNvSpPr/>
            <p:nvPr/>
          </p:nvSpPr>
          <p:spPr>
            <a:xfrm>
              <a:off x="4152792" y="35510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900" dirty="0"/>
                <a:t>View client info?</a:t>
              </a:r>
            </a:p>
          </p:txBody>
        </p:sp>
        <p:cxnSp>
          <p:nvCxnSpPr>
            <p:cNvPr id="31" name="Elbow Connector 30"/>
            <p:cNvCxnSpPr>
              <a:stCxn id="17" idx="3"/>
              <a:endCxn id="235" idx="2"/>
            </p:cNvCxnSpPr>
            <p:nvPr/>
          </p:nvCxnSpPr>
          <p:spPr>
            <a:xfrm flipV="1">
              <a:off x="3312113" y="5100479"/>
              <a:ext cx="565704" cy="24933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607646" y="3446166"/>
              <a:ext cx="259716" cy="1440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1845202" y="3202614"/>
              <a:ext cx="1246459" cy="277301"/>
              <a:chOff x="12741801" y="4667651"/>
              <a:chExt cx="1246459" cy="27730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2844357" y="4769758"/>
                <a:ext cx="139473" cy="1751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12741801" y="4667651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End Send recommended screenings to client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230679" y="3705244"/>
              <a:ext cx="854313" cy="719175"/>
              <a:chOff x="9187204" y="4291994"/>
              <a:chExt cx="959868" cy="770738"/>
            </a:xfrm>
          </p:grpSpPr>
          <p:sp>
            <p:nvSpPr>
              <p:cNvPr id="101" name="Flowchart: Decision 100"/>
              <p:cNvSpPr/>
              <p:nvPr/>
            </p:nvSpPr>
            <p:spPr>
              <a:xfrm>
                <a:off x="9187204" y="42919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9429307" y="4425768"/>
                <a:ext cx="470197" cy="511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600" dirty="0"/>
                  <a:t>Send Client email on new screening?</a:t>
                </a: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10015959" y="3885501"/>
              <a:ext cx="412721" cy="183215"/>
              <a:chOff x="10957341" y="3416967"/>
              <a:chExt cx="412721" cy="183215"/>
            </a:xfrm>
          </p:grpSpPr>
          <p:cxnSp>
            <p:nvCxnSpPr>
              <p:cNvPr id="109" name="Straight Arrow Connector 108"/>
              <p:cNvCxnSpPr>
                <a:stCxn id="101" idx="3"/>
                <a:endCxn id="24" idx="1"/>
              </p:cNvCxnSpPr>
              <p:nvPr/>
            </p:nvCxnSpPr>
            <p:spPr>
              <a:xfrm>
                <a:off x="11026374" y="3596298"/>
                <a:ext cx="343688" cy="3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4" name="Rounded Rectangle 133"/>
              <p:cNvSpPr/>
              <p:nvPr/>
            </p:nvSpPr>
            <p:spPr>
              <a:xfrm>
                <a:off x="10957341" y="3416967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9640103" y="3254587"/>
              <a:ext cx="807973" cy="452655"/>
              <a:chOff x="9640103" y="3254587"/>
              <a:chExt cx="807973" cy="452655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9640103" y="352498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141" name="Elbow Connector 140"/>
              <p:cNvCxnSpPr>
                <a:stCxn id="101" idx="0"/>
                <a:endCxn id="146" idx="2"/>
              </p:cNvCxnSpPr>
              <p:nvPr/>
            </p:nvCxnSpPr>
            <p:spPr>
              <a:xfrm rot="5400000" flipH="1" flipV="1">
                <a:off x="9827627" y="3084795"/>
                <a:ext cx="450658" cy="790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10380169" y="3155693"/>
              <a:ext cx="1246459" cy="258424"/>
              <a:chOff x="12741009" y="4758462"/>
              <a:chExt cx="1246459" cy="25842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12808917" y="4769758"/>
                <a:ext cx="139473" cy="1751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12741009" y="4758462"/>
                <a:ext cx="1246459" cy="2584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End  viewing patient information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7053841" y="2927666"/>
              <a:ext cx="865466" cy="615045"/>
              <a:chOff x="9187204" y="4291994"/>
              <a:chExt cx="959868" cy="770738"/>
            </a:xfrm>
          </p:grpSpPr>
          <p:sp>
            <p:nvSpPr>
              <p:cNvPr id="150" name="Flowchart: Decision 149"/>
              <p:cNvSpPr/>
              <p:nvPr/>
            </p:nvSpPr>
            <p:spPr>
              <a:xfrm>
                <a:off x="9187204" y="42919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9429307" y="4425768"/>
                <a:ext cx="470197" cy="511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600" dirty="0"/>
                  <a:t>Follow up on client required?</a:t>
                </a:r>
              </a:p>
            </p:txBody>
          </p:sp>
        </p:grpSp>
        <p:cxnSp>
          <p:nvCxnSpPr>
            <p:cNvPr id="152" name="Straight Arrow Connector 151"/>
            <p:cNvCxnSpPr>
              <a:stCxn id="21" idx="0"/>
              <a:endCxn id="150" idx="2"/>
            </p:cNvCxnSpPr>
            <p:nvPr/>
          </p:nvCxnSpPr>
          <p:spPr>
            <a:xfrm flipH="1" flipV="1">
              <a:off x="7486574" y="3542711"/>
              <a:ext cx="4141" cy="32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7" name="Rounded Rectangle 156"/>
            <p:cNvSpPr/>
            <p:nvPr/>
          </p:nvSpPr>
          <p:spPr>
            <a:xfrm>
              <a:off x="7467054" y="2782522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7774105" y="3054920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59" name="Elbow Connector 158"/>
            <p:cNvCxnSpPr>
              <a:stCxn id="150" idx="0"/>
              <a:endCxn id="172" idx="1"/>
            </p:cNvCxnSpPr>
            <p:nvPr/>
          </p:nvCxnSpPr>
          <p:spPr>
            <a:xfrm rot="5400000" flipH="1" flipV="1">
              <a:off x="7351614" y="2452300"/>
              <a:ext cx="610326" cy="3404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2" name="Rounded Rectangle 171"/>
            <p:cNvSpPr/>
            <p:nvPr/>
          </p:nvSpPr>
          <p:spPr>
            <a:xfrm>
              <a:off x="7826981" y="2089057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Follow up with client via phone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8155759" y="2924405"/>
              <a:ext cx="865466" cy="615045"/>
              <a:chOff x="9187204" y="4291994"/>
              <a:chExt cx="959868" cy="770738"/>
            </a:xfrm>
          </p:grpSpPr>
          <p:sp>
            <p:nvSpPr>
              <p:cNvPr id="189" name="Flowchart: Decision 188"/>
              <p:cNvSpPr/>
              <p:nvPr/>
            </p:nvSpPr>
            <p:spPr>
              <a:xfrm>
                <a:off x="9187204" y="42919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9314209" y="4444922"/>
                <a:ext cx="717765" cy="4772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600" dirty="0"/>
                  <a:t>View Recommended Screenings?</a:t>
                </a:r>
              </a:p>
            </p:txBody>
          </p:sp>
        </p:grpSp>
        <p:cxnSp>
          <p:nvCxnSpPr>
            <p:cNvPr id="196" name="Elbow Connector 195"/>
            <p:cNvCxnSpPr>
              <a:stCxn id="172" idx="2"/>
              <a:endCxn id="189" idx="0"/>
            </p:cNvCxnSpPr>
            <p:nvPr/>
          </p:nvCxnSpPr>
          <p:spPr>
            <a:xfrm rot="16200000" flipH="1">
              <a:off x="8232641" y="2568553"/>
              <a:ext cx="378783" cy="33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89" idx="2"/>
              <a:endCxn id="22" idx="0"/>
            </p:cNvCxnSpPr>
            <p:nvPr/>
          </p:nvCxnSpPr>
          <p:spPr>
            <a:xfrm>
              <a:off x="8588492" y="3539450"/>
              <a:ext cx="8937" cy="293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445084" y="4485434"/>
              <a:ext cx="865466" cy="615045"/>
              <a:chOff x="9187204" y="4291994"/>
              <a:chExt cx="959868" cy="770738"/>
            </a:xfrm>
          </p:grpSpPr>
          <p:sp>
            <p:nvSpPr>
              <p:cNvPr id="235" name="Flowchart: Decision 234"/>
              <p:cNvSpPr/>
              <p:nvPr/>
            </p:nvSpPr>
            <p:spPr>
              <a:xfrm>
                <a:off x="9187204" y="42919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9429307" y="4425768"/>
                <a:ext cx="470197" cy="511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600" dirty="0"/>
                  <a:t>Add new Screening info?</a:t>
                </a:r>
              </a:p>
            </p:txBody>
          </p:sp>
        </p:grpSp>
        <p:cxnSp>
          <p:nvCxnSpPr>
            <p:cNvPr id="245" name="Elbow Connector 244"/>
            <p:cNvCxnSpPr>
              <a:stCxn id="235" idx="0"/>
              <a:endCxn id="5" idx="1"/>
            </p:cNvCxnSpPr>
            <p:nvPr/>
          </p:nvCxnSpPr>
          <p:spPr>
            <a:xfrm rot="5400000" flipH="1" flipV="1">
              <a:off x="3740819" y="4073462"/>
              <a:ext cx="548971" cy="2749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4" name="Rounded Rectangle 253"/>
            <p:cNvSpPr/>
            <p:nvPr/>
          </p:nvSpPr>
          <p:spPr>
            <a:xfrm>
              <a:off x="4282650" y="4640661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261" name="Rounded Rectangle 260"/>
            <p:cNvSpPr/>
            <p:nvPr/>
          </p:nvSpPr>
          <p:spPr>
            <a:xfrm>
              <a:off x="3855577" y="434827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280" name="Elbow Connector 279"/>
            <p:cNvCxnSpPr>
              <a:stCxn id="235" idx="3"/>
            </p:cNvCxnSpPr>
            <p:nvPr/>
          </p:nvCxnSpPr>
          <p:spPr>
            <a:xfrm>
              <a:off x="4310550" y="4792957"/>
              <a:ext cx="270833" cy="3446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7" name="Rounded Rectangle 286"/>
            <p:cNvSpPr/>
            <p:nvPr/>
          </p:nvSpPr>
          <p:spPr>
            <a:xfrm>
              <a:off x="4226411" y="5152176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Fill in Screening information</a:t>
              </a:r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4208133" y="7312348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Update Screening list</a:t>
              </a:r>
            </a:p>
          </p:txBody>
        </p:sp>
        <p:cxnSp>
          <p:nvCxnSpPr>
            <p:cNvPr id="289" name="Straight Arrow Connector 288"/>
            <p:cNvCxnSpPr>
              <a:stCxn id="287" idx="2"/>
              <a:endCxn id="288" idx="0"/>
            </p:cNvCxnSpPr>
            <p:nvPr/>
          </p:nvCxnSpPr>
          <p:spPr>
            <a:xfrm flipH="1">
              <a:off x="4636725" y="5608741"/>
              <a:ext cx="18278" cy="1703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>
              <a:stCxn id="288" idx="3"/>
              <a:endCxn id="5" idx="2"/>
            </p:cNvCxnSpPr>
            <p:nvPr/>
          </p:nvCxnSpPr>
          <p:spPr>
            <a:xfrm flipH="1" flipV="1">
              <a:off x="4632726" y="4321832"/>
              <a:ext cx="432591" cy="3218799"/>
            </a:xfrm>
            <a:prstGeom prst="bentConnector4">
              <a:avLst>
                <a:gd name="adj1" fmla="val -52844"/>
                <a:gd name="adj2" fmla="val 8541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stCxn id="5" idx="3"/>
              <a:endCxn id="396" idx="0"/>
            </p:cNvCxnSpPr>
            <p:nvPr/>
          </p:nvCxnSpPr>
          <p:spPr>
            <a:xfrm>
              <a:off x="5112660" y="3936463"/>
              <a:ext cx="891994" cy="458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6" name="Rounded Rectangle 315"/>
            <p:cNvSpPr/>
            <p:nvPr/>
          </p:nvSpPr>
          <p:spPr>
            <a:xfrm>
              <a:off x="5129620" y="3794065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6326758" y="4702250"/>
              <a:ext cx="349710" cy="136103"/>
              <a:chOff x="5625111" y="5600350"/>
              <a:chExt cx="349710" cy="136103"/>
            </a:xfrm>
          </p:grpSpPr>
          <p:cxnSp>
            <p:nvCxnSpPr>
              <p:cNvPr id="330" name="Straight Arrow Connector 329"/>
              <p:cNvCxnSpPr>
                <a:stCxn id="396" idx="3"/>
                <a:endCxn id="337" idx="2"/>
              </p:cNvCxnSpPr>
              <p:nvPr/>
            </p:nvCxnSpPr>
            <p:spPr>
              <a:xfrm>
                <a:off x="5735740" y="5600350"/>
                <a:ext cx="239081" cy="64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1" name="Rounded Rectangle 330"/>
              <p:cNvSpPr/>
              <p:nvPr/>
            </p:nvSpPr>
            <p:spPr>
              <a:xfrm>
                <a:off x="5625111" y="5637074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6272278" y="4621085"/>
              <a:ext cx="1246459" cy="175194"/>
              <a:chOff x="12404727" y="4769758"/>
              <a:chExt cx="1246459" cy="175194"/>
            </a:xfrm>
          </p:grpSpPr>
          <p:sp>
            <p:nvSpPr>
              <p:cNvPr id="337" name="Oval 336"/>
              <p:cNvSpPr/>
              <p:nvPr/>
            </p:nvSpPr>
            <p:spPr>
              <a:xfrm>
                <a:off x="12808917" y="4769758"/>
                <a:ext cx="139473" cy="1751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338" name="Rounded Rectangle 337"/>
              <p:cNvSpPr/>
              <p:nvPr/>
            </p:nvSpPr>
            <p:spPr>
              <a:xfrm>
                <a:off x="12404727" y="4775818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End </a:t>
                </a:r>
              </a:p>
            </p:txBody>
          </p:sp>
        </p:grpSp>
        <p:cxnSp>
          <p:nvCxnSpPr>
            <p:cNvPr id="359" name="Straight Arrow Connector 358"/>
            <p:cNvCxnSpPr>
              <a:stCxn id="150" idx="3"/>
              <a:endCxn id="189" idx="1"/>
            </p:cNvCxnSpPr>
            <p:nvPr/>
          </p:nvCxnSpPr>
          <p:spPr>
            <a:xfrm flipV="1">
              <a:off x="7919307" y="3231928"/>
              <a:ext cx="236452" cy="3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Elbow Connector 382"/>
            <p:cNvCxnSpPr>
              <a:stCxn id="5" idx="0"/>
              <a:endCxn id="18" idx="1"/>
            </p:cNvCxnSpPr>
            <p:nvPr/>
          </p:nvCxnSpPr>
          <p:spPr>
            <a:xfrm rot="5400000" flipH="1" flipV="1">
              <a:off x="4629699" y="2294009"/>
              <a:ext cx="1260112" cy="12540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20" idx="2"/>
              <a:endCxn id="21" idx="1"/>
            </p:cNvCxnSpPr>
            <p:nvPr/>
          </p:nvCxnSpPr>
          <p:spPr>
            <a:xfrm rot="16200000" flipH="1">
              <a:off x="6343552" y="3377488"/>
              <a:ext cx="681941" cy="75520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95" name="Group 394"/>
            <p:cNvGrpSpPr/>
            <p:nvPr/>
          </p:nvGrpSpPr>
          <p:grpSpPr>
            <a:xfrm>
              <a:off x="5571921" y="4394727"/>
              <a:ext cx="865466" cy="615045"/>
              <a:chOff x="9187204" y="4291994"/>
              <a:chExt cx="959868" cy="770738"/>
            </a:xfrm>
          </p:grpSpPr>
          <p:sp>
            <p:nvSpPr>
              <p:cNvPr id="396" name="Flowchart: Decision 395"/>
              <p:cNvSpPr/>
              <p:nvPr/>
            </p:nvSpPr>
            <p:spPr>
              <a:xfrm>
                <a:off x="9187204" y="42919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397" name="Rounded Rectangle 396"/>
              <p:cNvSpPr/>
              <p:nvPr/>
            </p:nvSpPr>
            <p:spPr>
              <a:xfrm>
                <a:off x="9314209" y="4444922"/>
                <a:ext cx="717765" cy="4772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600" dirty="0"/>
                  <a:t>Proceed to Analysis?</a:t>
                </a:r>
              </a:p>
            </p:txBody>
          </p:sp>
        </p:grpSp>
        <p:cxnSp>
          <p:nvCxnSpPr>
            <p:cNvPr id="400" name="Straight Arrow Connector 399"/>
            <p:cNvCxnSpPr>
              <a:stCxn id="396" idx="2"/>
              <a:endCxn id="405" idx="0"/>
            </p:cNvCxnSpPr>
            <p:nvPr/>
          </p:nvCxnSpPr>
          <p:spPr>
            <a:xfrm flipH="1">
              <a:off x="5995495" y="5009772"/>
              <a:ext cx="9159" cy="34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3" name="Rounded Rectangle 402"/>
            <p:cNvSpPr/>
            <p:nvPr/>
          </p:nvSpPr>
          <p:spPr>
            <a:xfrm>
              <a:off x="5938839" y="502143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grpSp>
          <p:nvGrpSpPr>
            <p:cNvPr id="404" name="Group 403"/>
            <p:cNvGrpSpPr/>
            <p:nvPr/>
          </p:nvGrpSpPr>
          <p:grpSpPr>
            <a:xfrm>
              <a:off x="5562762" y="5352392"/>
              <a:ext cx="865466" cy="615045"/>
              <a:chOff x="9187204" y="4291994"/>
              <a:chExt cx="959868" cy="770738"/>
            </a:xfrm>
          </p:grpSpPr>
          <p:sp>
            <p:nvSpPr>
              <p:cNvPr id="405" name="Flowchart: Decision 404"/>
              <p:cNvSpPr/>
              <p:nvPr/>
            </p:nvSpPr>
            <p:spPr>
              <a:xfrm>
                <a:off x="9187204" y="42919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406" name="Rounded Rectangle 405"/>
              <p:cNvSpPr/>
              <p:nvPr/>
            </p:nvSpPr>
            <p:spPr>
              <a:xfrm>
                <a:off x="9314209" y="4444922"/>
                <a:ext cx="717765" cy="4772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600" dirty="0"/>
                  <a:t>KPI Analysis?</a:t>
                </a: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7138451" y="5316185"/>
              <a:ext cx="865466" cy="615045"/>
              <a:chOff x="9187204" y="4291994"/>
              <a:chExt cx="959868" cy="770738"/>
            </a:xfrm>
          </p:grpSpPr>
          <p:sp>
            <p:nvSpPr>
              <p:cNvPr id="408" name="Flowchart: Decision 407"/>
              <p:cNvSpPr/>
              <p:nvPr/>
            </p:nvSpPr>
            <p:spPr>
              <a:xfrm>
                <a:off x="9187204" y="42919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409" name="Rounded Rectangle 408"/>
              <p:cNvSpPr/>
              <p:nvPr/>
            </p:nvSpPr>
            <p:spPr>
              <a:xfrm>
                <a:off x="9314209" y="4444922"/>
                <a:ext cx="717765" cy="4772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600" dirty="0"/>
                  <a:t>Ranking Analysis?</a:t>
                </a: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>
              <a:off x="8762045" y="5316186"/>
              <a:ext cx="865466" cy="615045"/>
              <a:chOff x="9187204" y="4291994"/>
              <a:chExt cx="959868" cy="770738"/>
            </a:xfrm>
          </p:grpSpPr>
          <p:sp>
            <p:nvSpPr>
              <p:cNvPr id="411" name="Flowchart: Decision 410"/>
              <p:cNvSpPr/>
              <p:nvPr/>
            </p:nvSpPr>
            <p:spPr>
              <a:xfrm>
                <a:off x="9187204" y="42919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412" name="Rounded Rectangle 411"/>
              <p:cNvSpPr/>
              <p:nvPr/>
            </p:nvSpPr>
            <p:spPr>
              <a:xfrm>
                <a:off x="9314209" y="4444922"/>
                <a:ext cx="717765" cy="4772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600" dirty="0"/>
                  <a:t>Gender &amp; Age Analysis?</a:t>
                </a:r>
              </a:p>
            </p:txBody>
          </p:sp>
        </p:grpSp>
        <p:sp>
          <p:nvSpPr>
            <p:cNvPr id="416" name="Rounded Rectangle 415"/>
            <p:cNvSpPr/>
            <p:nvPr/>
          </p:nvSpPr>
          <p:spPr>
            <a:xfrm>
              <a:off x="8597429" y="3548500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cxnSp>
          <p:nvCxnSpPr>
            <p:cNvPr id="419" name="Elbow Connector 418"/>
            <p:cNvCxnSpPr>
              <a:stCxn id="189" idx="3"/>
              <a:endCxn id="426" idx="2"/>
            </p:cNvCxnSpPr>
            <p:nvPr/>
          </p:nvCxnSpPr>
          <p:spPr>
            <a:xfrm flipV="1">
              <a:off x="9021225" y="2648191"/>
              <a:ext cx="301871" cy="5837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25" name="Group 424"/>
            <p:cNvGrpSpPr/>
            <p:nvPr/>
          </p:nvGrpSpPr>
          <p:grpSpPr>
            <a:xfrm>
              <a:off x="9323096" y="2560594"/>
              <a:ext cx="1316195" cy="175194"/>
              <a:chOff x="12808917" y="4769758"/>
              <a:chExt cx="1316195" cy="175194"/>
            </a:xfrm>
          </p:grpSpPr>
          <p:sp>
            <p:nvSpPr>
              <p:cNvPr id="426" name="Oval 425"/>
              <p:cNvSpPr/>
              <p:nvPr/>
            </p:nvSpPr>
            <p:spPr>
              <a:xfrm>
                <a:off x="12808917" y="4769758"/>
                <a:ext cx="139473" cy="1751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427" name="Rounded Rectangle 426"/>
              <p:cNvSpPr/>
              <p:nvPr/>
            </p:nvSpPr>
            <p:spPr>
              <a:xfrm>
                <a:off x="12878653" y="4775818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End  viewing patient records</a:t>
                </a:r>
              </a:p>
            </p:txBody>
          </p:sp>
        </p:grpSp>
        <p:sp>
          <p:nvSpPr>
            <p:cNvPr id="434" name="Rounded Rectangle 433"/>
            <p:cNvSpPr/>
            <p:nvPr/>
          </p:nvSpPr>
          <p:spPr>
            <a:xfrm>
              <a:off x="8947943" y="3075862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6334750" y="550299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sp>
          <p:nvSpPr>
            <p:cNvPr id="440" name="Rounded Rectangle 439"/>
            <p:cNvSpPr/>
            <p:nvPr/>
          </p:nvSpPr>
          <p:spPr>
            <a:xfrm>
              <a:off x="7929173" y="550051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grpSp>
          <p:nvGrpSpPr>
            <p:cNvPr id="449" name="Group 448"/>
            <p:cNvGrpSpPr/>
            <p:nvPr/>
          </p:nvGrpSpPr>
          <p:grpSpPr>
            <a:xfrm>
              <a:off x="9805450" y="5100479"/>
              <a:ext cx="1246459" cy="175194"/>
              <a:chOff x="12635949" y="4769758"/>
              <a:chExt cx="1246459" cy="175194"/>
            </a:xfrm>
          </p:grpSpPr>
          <p:sp>
            <p:nvSpPr>
              <p:cNvPr id="450" name="Oval 449"/>
              <p:cNvSpPr/>
              <p:nvPr/>
            </p:nvSpPr>
            <p:spPr>
              <a:xfrm>
                <a:off x="12808917" y="4769758"/>
                <a:ext cx="139473" cy="1751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451" name="Rounded Rectangle 450"/>
              <p:cNvSpPr/>
              <p:nvPr/>
            </p:nvSpPr>
            <p:spPr>
              <a:xfrm>
                <a:off x="12635949" y="4774448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End  of Analysis</a:t>
                </a:r>
              </a:p>
            </p:txBody>
          </p:sp>
        </p:grpSp>
        <p:cxnSp>
          <p:nvCxnSpPr>
            <p:cNvPr id="453" name="Straight Arrow Connector 452"/>
            <p:cNvCxnSpPr>
              <a:stCxn id="405" idx="2"/>
              <a:endCxn id="479" idx="0"/>
            </p:cNvCxnSpPr>
            <p:nvPr/>
          </p:nvCxnSpPr>
          <p:spPr>
            <a:xfrm flipH="1">
              <a:off x="5985759" y="5967437"/>
              <a:ext cx="9736" cy="377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>
              <a:stCxn id="408" idx="2"/>
              <a:endCxn id="488" idx="0"/>
            </p:cNvCxnSpPr>
            <p:nvPr/>
          </p:nvCxnSpPr>
          <p:spPr>
            <a:xfrm>
              <a:off x="7571184" y="5931230"/>
              <a:ext cx="4141" cy="363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6" name="Straight Arrow Connector 455"/>
            <p:cNvCxnSpPr>
              <a:stCxn id="411" idx="2"/>
              <a:endCxn id="507" idx="0"/>
            </p:cNvCxnSpPr>
            <p:nvPr/>
          </p:nvCxnSpPr>
          <p:spPr>
            <a:xfrm flipH="1">
              <a:off x="9188685" y="5931231"/>
              <a:ext cx="6093" cy="363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9" name="Rounded Rectangle 458"/>
            <p:cNvSpPr/>
            <p:nvPr/>
          </p:nvSpPr>
          <p:spPr>
            <a:xfrm>
              <a:off x="5928676" y="593498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460" name="Rounded Rectangle 459"/>
            <p:cNvSpPr/>
            <p:nvPr/>
          </p:nvSpPr>
          <p:spPr>
            <a:xfrm>
              <a:off x="7617618" y="5891915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461" name="Rounded Rectangle 460"/>
            <p:cNvSpPr/>
            <p:nvPr/>
          </p:nvSpPr>
          <p:spPr>
            <a:xfrm>
              <a:off x="9230034" y="592883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cxnSp>
          <p:nvCxnSpPr>
            <p:cNvPr id="462" name="Elbow Connector 461"/>
            <p:cNvCxnSpPr>
              <a:stCxn id="405" idx="3"/>
              <a:endCxn id="408" idx="0"/>
            </p:cNvCxnSpPr>
            <p:nvPr/>
          </p:nvCxnSpPr>
          <p:spPr>
            <a:xfrm flipV="1">
              <a:off x="6428228" y="5316185"/>
              <a:ext cx="1142956" cy="343730"/>
            </a:xfrm>
            <a:prstGeom prst="bentConnector4">
              <a:avLst>
                <a:gd name="adj1" fmla="val 14032"/>
                <a:gd name="adj2" fmla="val 13202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Elbow Connector 465"/>
            <p:cNvCxnSpPr>
              <a:stCxn id="408" idx="3"/>
              <a:endCxn id="411" idx="0"/>
            </p:cNvCxnSpPr>
            <p:nvPr/>
          </p:nvCxnSpPr>
          <p:spPr>
            <a:xfrm flipV="1">
              <a:off x="8003917" y="5316186"/>
              <a:ext cx="1190861" cy="307522"/>
            </a:xfrm>
            <a:prstGeom prst="bentConnector4">
              <a:avLst>
                <a:gd name="adj1" fmla="val 14471"/>
                <a:gd name="adj2" fmla="val 17433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4" name="Elbow Connector 473"/>
            <p:cNvCxnSpPr>
              <a:stCxn id="411" idx="3"/>
              <a:endCxn id="450" idx="2"/>
            </p:cNvCxnSpPr>
            <p:nvPr/>
          </p:nvCxnSpPr>
          <p:spPr>
            <a:xfrm flipV="1">
              <a:off x="9627511" y="5188076"/>
              <a:ext cx="350907" cy="4356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5557167" y="6345284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Apply KPI Filters</a:t>
              </a:r>
            </a:p>
          </p:txBody>
        </p:sp>
        <p:cxnSp>
          <p:nvCxnSpPr>
            <p:cNvPr id="480" name="Straight Arrow Connector 479"/>
            <p:cNvCxnSpPr>
              <a:stCxn id="479" idx="2"/>
            </p:cNvCxnSpPr>
            <p:nvPr/>
          </p:nvCxnSpPr>
          <p:spPr>
            <a:xfrm>
              <a:off x="5985759" y="6801849"/>
              <a:ext cx="0" cy="558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3" name="Rounded Rectangle 482"/>
            <p:cNvSpPr/>
            <p:nvPr/>
          </p:nvSpPr>
          <p:spPr>
            <a:xfrm>
              <a:off x="5527602" y="7312347"/>
              <a:ext cx="857184" cy="45656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lt1"/>
                  </a:solidFill>
                </a:rPr>
                <a:t>Generate KPI Results</a:t>
              </a:r>
            </a:p>
          </p:txBody>
        </p:sp>
        <p:cxnSp>
          <p:nvCxnSpPr>
            <p:cNvPr id="484" name="Elbow Connector 483"/>
            <p:cNvCxnSpPr>
              <a:stCxn id="483" idx="3"/>
              <a:endCxn id="408" idx="1"/>
            </p:cNvCxnSpPr>
            <p:nvPr/>
          </p:nvCxnSpPr>
          <p:spPr>
            <a:xfrm flipV="1">
              <a:off x="6384786" y="5623708"/>
              <a:ext cx="753665" cy="1916922"/>
            </a:xfrm>
            <a:prstGeom prst="bentConnector3">
              <a:avLst>
                <a:gd name="adj1" fmla="val 69098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7" name="Rounded Rectangle 486"/>
            <p:cNvSpPr/>
            <p:nvPr/>
          </p:nvSpPr>
          <p:spPr>
            <a:xfrm>
              <a:off x="7138451" y="7312347"/>
              <a:ext cx="857184" cy="45656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lt1"/>
                  </a:solidFill>
                </a:rPr>
                <a:t>Generate  Ranking Results</a:t>
              </a:r>
            </a:p>
          </p:txBody>
        </p:sp>
        <p:sp>
          <p:nvSpPr>
            <p:cNvPr id="488" name="Rounded Rectangle 487"/>
            <p:cNvSpPr/>
            <p:nvPr/>
          </p:nvSpPr>
          <p:spPr>
            <a:xfrm>
              <a:off x="7146733" y="6294572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Apply Ranking Filters</a:t>
              </a:r>
            </a:p>
          </p:txBody>
        </p:sp>
        <p:cxnSp>
          <p:nvCxnSpPr>
            <p:cNvPr id="491" name="Straight Arrow Connector 490"/>
            <p:cNvCxnSpPr>
              <a:stCxn id="488" idx="2"/>
              <a:endCxn id="487" idx="0"/>
            </p:cNvCxnSpPr>
            <p:nvPr/>
          </p:nvCxnSpPr>
          <p:spPr>
            <a:xfrm flipH="1">
              <a:off x="7567043" y="6751137"/>
              <a:ext cx="8282" cy="561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3" name="Elbow Connector 502"/>
            <p:cNvCxnSpPr>
              <a:stCxn id="487" idx="3"/>
              <a:endCxn id="411" idx="1"/>
            </p:cNvCxnSpPr>
            <p:nvPr/>
          </p:nvCxnSpPr>
          <p:spPr>
            <a:xfrm flipV="1">
              <a:off x="7995635" y="5623709"/>
              <a:ext cx="766410" cy="19169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7" name="Rounded Rectangle 506"/>
            <p:cNvSpPr/>
            <p:nvPr/>
          </p:nvSpPr>
          <p:spPr>
            <a:xfrm>
              <a:off x="8760093" y="6294572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tx1"/>
                  </a:solidFill>
                </a:rPr>
                <a:t>Apply </a:t>
              </a:r>
              <a:r>
                <a:rPr lang="en-SG" sz="720" dirty="0" err="1">
                  <a:solidFill>
                    <a:schemeClr val="tx1"/>
                  </a:solidFill>
                </a:rPr>
                <a:t>GenderAge</a:t>
              </a:r>
              <a:r>
                <a:rPr lang="en-SG" sz="720" dirty="0">
                  <a:solidFill>
                    <a:schemeClr val="tx1"/>
                  </a:solidFill>
                </a:rPr>
                <a:t> Filters</a:t>
              </a:r>
            </a:p>
          </p:txBody>
        </p:sp>
        <p:sp>
          <p:nvSpPr>
            <p:cNvPr id="512" name="Rounded Rectangle 511"/>
            <p:cNvSpPr/>
            <p:nvPr/>
          </p:nvSpPr>
          <p:spPr>
            <a:xfrm>
              <a:off x="8753763" y="7301027"/>
              <a:ext cx="857184" cy="45656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lt1"/>
                  </a:solidFill>
                </a:rPr>
                <a:t>Generate  </a:t>
              </a:r>
              <a:r>
                <a:rPr lang="en-SG" sz="720" dirty="0" err="1">
                  <a:solidFill>
                    <a:schemeClr val="lt1"/>
                  </a:solidFill>
                </a:rPr>
                <a:t>GenderAge</a:t>
              </a:r>
              <a:r>
                <a:rPr lang="en-SG" sz="720" dirty="0">
                  <a:solidFill>
                    <a:schemeClr val="lt1"/>
                  </a:solidFill>
                </a:rPr>
                <a:t>  Results</a:t>
              </a:r>
            </a:p>
          </p:txBody>
        </p:sp>
        <p:cxnSp>
          <p:nvCxnSpPr>
            <p:cNvPr id="513" name="Straight Arrow Connector 512"/>
            <p:cNvCxnSpPr>
              <a:stCxn id="507" idx="2"/>
              <a:endCxn id="512" idx="0"/>
            </p:cNvCxnSpPr>
            <p:nvPr/>
          </p:nvCxnSpPr>
          <p:spPr>
            <a:xfrm flipH="1">
              <a:off x="9182355" y="6751137"/>
              <a:ext cx="6330" cy="549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6" name="Elbow Connector 515"/>
            <p:cNvCxnSpPr>
              <a:stCxn id="512" idx="3"/>
              <a:endCxn id="450" idx="4"/>
            </p:cNvCxnSpPr>
            <p:nvPr/>
          </p:nvCxnSpPr>
          <p:spPr>
            <a:xfrm flipV="1">
              <a:off x="9610947" y="5275673"/>
              <a:ext cx="437208" cy="22536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3" name="Rounded Rectangle 522"/>
            <p:cNvSpPr/>
            <p:nvPr/>
          </p:nvSpPr>
          <p:spPr>
            <a:xfrm>
              <a:off x="2232457" y="2292593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Start</a:t>
              </a:r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2400517" y="3044136"/>
              <a:ext cx="865466" cy="615045"/>
              <a:chOff x="9187204" y="4291994"/>
              <a:chExt cx="959868" cy="770738"/>
            </a:xfrm>
          </p:grpSpPr>
          <p:sp>
            <p:nvSpPr>
              <p:cNvPr id="526" name="Flowchart: Decision 525"/>
              <p:cNvSpPr/>
              <p:nvPr/>
            </p:nvSpPr>
            <p:spPr>
              <a:xfrm>
                <a:off x="9187204" y="42919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527" name="Rounded Rectangle 526"/>
              <p:cNvSpPr/>
              <p:nvPr/>
            </p:nvSpPr>
            <p:spPr>
              <a:xfrm>
                <a:off x="9429307" y="4425768"/>
                <a:ext cx="470197" cy="511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600" dirty="0"/>
                  <a:t>Update  Database?</a:t>
                </a:r>
              </a:p>
            </p:txBody>
          </p:sp>
        </p:grpSp>
        <p:cxnSp>
          <p:nvCxnSpPr>
            <p:cNvPr id="537" name="Straight Arrow Connector 536"/>
            <p:cNvCxnSpPr>
              <a:stCxn id="526" idx="2"/>
              <a:endCxn id="13" idx="0"/>
            </p:cNvCxnSpPr>
            <p:nvPr/>
          </p:nvCxnSpPr>
          <p:spPr>
            <a:xfrm flipH="1">
              <a:off x="2829367" y="3659181"/>
              <a:ext cx="3883" cy="25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41" name="Rounded Rectangle 540"/>
            <p:cNvSpPr/>
            <p:nvPr/>
          </p:nvSpPr>
          <p:spPr>
            <a:xfrm>
              <a:off x="2857542" y="3654660"/>
              <a:ext cx="259716" cy="1440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cxnSp>
          <p:nvCxnSpPr>
            <p:cNvPr id="543" name="Elbow Connector 542"/>
            <p:cNvCxnSpPr>
              <a:stCxn id="526" idx="3"/>
              <a:endCxn id="550" idx="3"/>
            </p:cNvCxnSpPr>
            <p:nvPr/>
          </p:nvCxnSpPr>
          <p:spPr>
            <a:xfrm>
              <a:off x="3265983" y="3351659"/>
              <a:ext cx="1131095" cy="3909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47" name="Rounded Rectangle 546"/>
            <p:cNvSpPr/>
            <p:nvPr/>
          </p:nvSpPr>
          <p:spPr>
            <a:xfrm>
              <a:off x="3204033" y="318410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sp>
          <p:nvSpPr>
            <p:cNvPr id="550" name="Oval 549"/>
            <p:cNvSpPr/>
            <p:nvPr/>
          </p:nvSpPr>
          <p:spPr>
            <a:xfrm flipV="1">
              <a:off x="4351112" y="3721577"/>
              <a:ext cx="313875" cy="14367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</p:grpSp>
    </p:spTree>
    <p:extLst>
      <p:ext uri="{BB962C8B-B14F-4D97-AF65-F5344CB8AC3E}">
        <p14:creationId xmlns:p14="http://schemas.microsoft.com/office/powerpoint/2010/main" val="35258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/>
          <p:cNvSpPr/>
          <p:nvPr/>
        </p:nvSpPr>
        <p:spPr>
          <a:xfrm>
            <a:off x="841249" y="6945162"/>
            <a:ext cx="13097032" cy="1053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1" name="Rectangle 520"/>
          <p:cNvSpPr/>
          <p:nvPr/>
        </p:nvSpPr>
        <p:spPr>
          <a:xfrm>
            <a:off x="841249" y="1824503"/>
            <a:ext cx="13097032" cy="514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2017382" y="1783080"/>
            <a:ext cx="23229" cy="6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749" y="7274260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36631" y="2458163"/>
            <a:ext cx="201431" cy="253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288" y="7508007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20626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78330" y="295755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2123" y="3867777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8837" y="3832455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28680" y="3840433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 flipH="1">
            <a:off x="6306922" y="2519264"/>
            <a:ext cx="8454" cy="4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>
            <a:off x="9026021" y="4060738"/>
            <a:ext cx="204658" cy="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>
            <a:off x="10854402" y="4296999"/>
            <a:ext cx="17262" cy="30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526" idx="0"/>
          </p:cNvCxnSpPr>
          <p:nvPr/>
        </p:nvCxnSpPr>
        <p:spPr>
          <a:xfrm flipH="1">
            <a:off x="2833250" y="2711168"/>
            <a:ext cx="4097" cy="3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17495" y="3479915"/>
            <a:ext cx="7953" cy="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582464" y="3799339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H="1" flipV="1">
            <a:off x="12025448" y="4255841"/>
            <a:ext cx="42865" cy="30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607646" y="3446166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845202" y="3202614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30679" y="3705244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015959" y="3885501"/>
            <a:ext cx="412721" cy="183215"/>
            <a:chOff x="10957341" y="3416967"/>
            <a:chExt cx="412721" cy="183215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026374" y="3596298"/>
              <a:ext cx="343688" cy="3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0957341" y="341696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640103" y="3254587"/>
            <a:ext cx="807973" cy="452655"/>
            <a:chOff x="9640103" y="3254587"/>
            <a:chExt cx="807973" cy="452655"/>
          </a:xfrm>
        </p:grpSpPr>
        <p:sp>
          <p:nvSpPr>
            <p:cNvPr id="139" name="Rounded Rectangle 138"/>
            <p:cNvSpPr/>
            <p:nvPr/>
          </p:nvSpPr>
          <p:spPr>
            <a:xfrm>
              <a:off x="9640103" y="352498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  <a:endCxn id="146" idx="2"/>
            </p:cNvCxnSpPr>
            <p:nvPr/>
          </p:nvCxnSpPr>
          <p:spPr>
            <a:xfrm rot="5400000" flipH="1" flipV="1">
              <a:off x="9827627" y="3084795"/>
              <a:ext cx="450658" cy="790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380169" y="3155693"/>
            <a:ext cx="1246459" cy="258424"/>
            <a:chOff x="12741009" y="4758462"/>
            <a:chExt cx="1246459" cy="258424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2584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information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841" y="2927666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6574" y="3542711"/>
            <a:ext cx="4141" cy="3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67054" y="278252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74105" y="305492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351614" y="2452300"/>
            <a:ext cx="610326" cy="34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826981" y="2089057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55759" y="2924405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2"/>
            <a:endCxn id="189" idx="0"/>
          </p:cNvCxnSpPr>
          <p:nvPr/>
        </p:nvCxnSpPr>
        <p:spPr>
          <a:xfrm rot="16200000" flipH="1">
            <a:off x="8232641" y="2568553"/>
            <a:ext cx="378783" cy="33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88492" y="3539450"/>
            <a:ext cx="8937" cy="2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3"/>
            <a:endCxn id="396" idx="0"/>
          </p:cNvCxnSpPr>
          <p:nvPr/>
        </p:nvCxnSpPr>
        <p:spPr>
          <a:xfrm>
            <a:off x="5112660" y="3936463"/>
            <a:ext cx="891994" cy="45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5129620" y="37940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326758" y="4702250"/>
            <a:ext cx="349710" cy="136103"/>
            <a:chOff x="5625111" y="5600350"/>
            <a:chExt cx="349710" cy="136103"/>
          </a:xfrm>
        </p:grpSpPr>
        <p:cxnSp>
          <p:nvCxnSpPr>
            <p:cNvPr id="330" name="Straight Arrow Connector 329"/>
            <p:cNvCxnSpPr>
              <a:stCxn id="396" idx="3"/>
              <a:endCxn id="337" idx="2"/>
            </p:cNvCxnSpPr>
            <p:nvPr/>
          </p:nvCxnSpPr>
          <p:spPr>
            <a:xfrm>
              <a:off x="5735740" y="5600350"/>
              <a:ext cx="239081" cy="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625111" y="563707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6272278" y="4621085"/>
            <a:ext cx="1246459" cy="175194"/>
            <a:chOff x="12404727" y="4769758"/>
            <a:chExt cx="1246459" cy="175194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404727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</a:t>
              </a:r>
            </a:p>
          </p:txBody>
        </p:sp>
      </p:grpSp>
      <p:cxnSp>
        <p:nvCxnSpPr>
          <p:cNvPr id="359" name="Straight Arrow Connector 358"/>
          <p:cNvCxnSpPr>
            <a:stCxn id="150" idx="3"/>
            <a:endCxn id="189" idx="1"/>
          </p:cNvCxnSpPr>
          <p:nvPr/>
        </p:nvCxnSpPr>
        <p:spPr>
          <a:xfrm flipV="1">
            <a:off x="7919307" y="3231928"/>
            <a:ext cx="236452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5" idx="0"/>
            <a:endCxn id="18" idx="1"/>
          </p:cNvCxnSpPr>
          <p:nvPr/>
        </p:nvCxnSpPr>
        <p:spPr>
          <a:xfrm rot="5400000" flipH="1" flipV="1">
            <a:off x="4629699" y="2294009"/>
            <a:ext cx="1260112" cy="125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20" idx="2"/>
            <a:endCxn id="21" idx="1"/>
          </p:cNvCxnSpPr>
          <p:nvPr/>
        </p:nvCxnSpPr>
        <p:spPr>
          <a:xfrm rot="16200000" flipH="1">
            <a:off x="6343552" y="3377488"/>
            <a:ext cx="681941" cy="75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5571921" y="4394727"/>
            <a:ext cx="865466" cy="615045"/>
            <a:chOff x="9187204" y="4291994"/>
            <a:chExt cx="959868" cy="770738"/>
          </a:xfrm>
        </p:grpSpPr>
        <p:sp>
          <p:nvSpPr>
            <p:cNvPr id="396" name="Flowchart: Decision 39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Proceed to Analysis?</a:t>
              </a:r>
            </a:p>
          </p:txBody>
        </p:sp>
      </p:grpSp>
      <p:cxnSp>
        <p:nvCxnSpPr>
          <p:cNvPr id="400" name="Straight Arrow Connector 399"/>
          <p:cNvCxnSpPr>
            <a:stCxn id="396" idx="2"/>
            <a:endCxn id="405" idx="0"/>
          </p:cNvCxnSpPr>
          <p:nvPr/>
        </p:nvCxnSpPr>
        <p:spPr>
          <a:xfrm flipH="1">
            <a:off x="5995495" y="5009772"/>
            <a:ext cx="9159" cy="34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3" name="Rounded Rectangle 402"/>
          <p:cNvSpPr/>
          <p:nvPr/>
        </p:nvSpPr>
        <p:spPr>
          <a:xfrm>
            <a:off x="5938839" y="502143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404" name="Group 403"/>
          <p:cNvGrpSpPr/>
          <p:nvPr/>
        </p:nvGrpSpPr>
        <p:grpSpPr>
          <a:xfrm>
            <a:off x="5562762" y="5352392"/>
            <a:ext cx="865466" cy="615045"/>
            <a:chOff x="9187204" y="4291994"/>
            <a:chExt cx="959868" cy="770738"/>
          </a:xfrm>
        </p:grpSpPr>
        <p:sp>
          <p:nvSpPr>
            <p:cNvPr id="405" name="Flowchart: Decision 40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KPI Analysis?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138451" y="5316185"/>
            <a:ext cx="865466" cy="615045"/>
            <a:chOff x="9187204" y="4291994"/>
            <a:chExt cx="959868" cy="770738"/>
          </a:xfrm>
        </p:grpSpPr>
        <p:sp>
          <p:nvSpPr>
            <p:cNvPr id="408" name="Flowchart: Decision 407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Ranking Analysis?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8762045" y="5316186"/>
            <a:ext cx="865466" cy="615045"/>
            <a:chOff x="9187204" y="4291994"/>
            <a:chExt cx="959868" cy="770738"/>
          </a:xfrm>
        </p:grpSpPr>
        <p:sp>
          <p:nvSpPr>
            <p:cNvPr id="411" name="Flowchart: Decision 41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Gender &amp; Age Analysis?</a:t>
              </a:r>
            </a:p>
          </p:txBody>
        </p:sp>
      </p:grpSp>
      <p:sp>
        <p:nvSpPr>
          <p:cNvPr id="416" name="Rounded Rectangle 415"/>
          <p:cNvSpPr/>
          <p:nvPr/>
        </p:nvSpPr>
        <p:spPr>
          <a:xfrm>
            <a:off x="8597429" y="354850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19" name="Elbow Connector 418"/>
          <p:cNvCxnSpPr>
            <a:stCxn id="189" idx="3"/>
            <a:endCxn id="426" idx="2"/>
          </p:cNvCxnSpPr>
          <p:nvPr/>
        </p:nvCxnSpPr>
        <p:spPr>
          <a:xfrm flipV="1">
            <a:off x="9021225" y="2648191"/>
            <a:ext cx="301871" cy="58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9323096" y="2560594"/>
            <a:ext cx="1316195" cy="175194"/>
            <a:chOff x="12808917" y="4769758"/>
            <a:chExt cx="1316195" cy="175194"/>
          </a:xfrm>
        </p:grpSpPr>
        <p:sp>
          <p:nvSpPr>
            <p:cNvPr id="426" name="Oval 42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12878653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records</a:t>
              </a:r>
            </a:p>
          </p:txBody>
        </p:sp>
      </p:grpSp>
      <p:sp>
        <p:nvSpPr>
          <p:cNvPr id="434" name="Rounded Rectangle 433"/>
          <p:cNvSpPr/>
          <p:nvPr/>
        </p:nvSpPr>
        <p:spPr>
          <a:xfrm>
            <a:off x="8947943" y="307586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14" name="Rounded Rectangle 413"/>
          <p:cNvSpPr/>
          <p:nvPr/>
        </p:nvSpPr>
        <p:spPr>
          <a:xfrm>
            <a:off x="6334750" y="550299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7929173" y="550051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9805450" y="5100479"/>
            <a:ext cx="1246459" cy="175194"/>
            <a:chOff x="12635949" y="4769758"/>
            <a:chExt cx="1246459" cy="175194"/>
          </a:xfrm>
        </p:grpSpPr>
        <p:sp>
          <p:nvSpPr>
            <p:cNvPr id="450" name="Oval 449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2635949" y="477444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Analysis</a:t>
              </a:r>
            </a:p>
          </p:txBody>
        </p:sp>
      </p:grpSp>
      <p:cxnSp>
        <p:nvCxnSpPr>
          <p:cNvPr id="453" name="Straight Arrow Connector 452"/>
          <p:cNvCxnSpPr>
            <a:stCxn id="405" idx="2"/>
            <a:endCxn id="479" idx="0"/>
          </p:cNvCxnSpPr>
          <p:nvPr/>
        </p:nvCxnSpPr>
        <p:spPr>
          <a:xfrm flipH="1">
            <a:off x="5985759" y="5967437"/>
            <a:ext cx="9736" cy="3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408" idx="2"/>
            <a:endCxn id="488" idx="0"/>
          </p:cNvCxnSpPr>
          <p:nvPr/>
        </p:nvCxnSpPr>
        <p:spPr>
          <a:xfrm>
            <a:off x="7571184" y="5931230"/>
            <a:ext cx="4141" cy="3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11" idx="2"/>
            <a:endCxn id="507" idx="0"/>
          </p:cNvCxnSpPr>
          <p:nvPr/>
        </p:nvCxnSpPr>
        <p:spPr>
          <a:xfrm flipH="1">
            <a:off x="9188685" y="5931231"/>
            <a:ext cx="6093" cy="3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5928676" y="593498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0" name="Rounded Rectangle 459"/>
          <p:cNvSpPr/>
          <p:nvPr/>
        </p:nvSpPr>
        <p:spPr>
          <a:xfrm>
            <a:off x="7617618" y="589191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1" name="Rounded Rectangle 460"/>
          <p:cNvSpPr/>
          <p:nvPr/>
        </p:nvSpPr>
        <p:spPr>
          <a:xfrm>
            <a:off x="9230034" y="5928839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62" name="Elbow Connector 461"/>
          <p:cNvCxnSpPr>
            <a:stCxn id="405" idx="3"/>
            <a:endCxn id="408" idx="0"/>
          </p:cNvCxnSpPr>
          <p:nvPr/>
        </p:nvCxnSpPr>
        <p:spPr>
          <a:xfrm flipV="1">
            <a:off x="6428228" y="5316185"/>
            <a:ext cx="1142956" cy="343730"/>
          </a:xfrm>
          <a:prstGeom prst="bentConnector4">
            <a:avLst>
              <a:gd name="adj1" fmla="val 14032"/>
              <a:gd name="adj2" fmla="val 132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08" idx="3"/>
            <a:endCxn id="411" idx="0"/>
          </p:cNvCxnSpPr>
          <p:nvPr/>
        </p:nvCxnSpPr>
        <p:spPr>
          <a:xfrm flipV="1">
            <a:off x="8003917" y="5316186"/>
            <a:ext cx="1190861" cy="307522"/>
          </a:xfrm>
          <a:prstGeom prst="bentConnector4">
            <a:avLst>
              <a:gd name="adj1" fmla="val 14471"/>
              <a:gd name="adj2" fmla="val 1743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11" idx="3"/>
            <a:endCxn id="450" idx="2"/>
          </p:cNvCxnSpPr>
          <p:nvPr/>
        </p:nvCxnSpPr>
        <p:spPr>
          <a:xfrm flipV="1">
            <a:off x="9627511" y="5188076"/>
            <a:ext cx="350907" cy="43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5557167" y="634528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KPI Filters</a:t>
            </a:r>
          </a:p>
        </p:txBody>
      </p:sp>
      <p:cxnSp>
        <p:nvCxnSpPr>
          <p:cNvPr id="480" name="Straight Arrow Connector 479"/>
          <p:cNvCxnSpPr>
            <a:stCxn id="479" idx="2"/>
          </p:cNvCxnSpPr>
          <p:nvPr/>
        </p:nvCxnSpPr>
        <p:spPr>
          <a:xfrm>
            <a:off x="5985759" y="6801849"/>
            <a:ext cx="0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Rounded Rectangle 482"/>
          <p:cNvSpPr/>
          <p:nvPr/>
        </p:nvSpPr>
        <p:spPr>
          <a:xfrm>
            <a:off x="5527602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KPI Results</a:t>
            </a:r>
          </a:p>
        </p:txBody>
      </p:sp>
      <p:cxnSp>
        <p:nvCxnSpPr>
          <p:cNvPr id="484" name="Elbow Connector 483"/>
          <p:cNvCxnSpPr>
            <a:stCxn id="483" idx="3"/>
            <a:endCxn id="408" idx="1"/>
          </p:cNvCxnSpPr>
          <p:nvPr/>
        </p:nvCxnSpPr>
        <p:spPr>
          <a:xfrm flipV="1">
            <a:off x="6384786" y="5623708"/>
            <a:ext cx="753665" cy="1916922"/>
          </a:xfrm>
          <a:prstGeom prst="bentConnector3">
            <a:avLst>
              <a:gd name="adj1" fmla="val 690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7138451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Ranking Results</a:t>
            </a:r>
          </a:p>
        </p:txBody>
      </p:sp>
      <p:sp>
        <p:nvSpPr>
          <p:cNvPr id="488" name="Rounded Rectangle 487"/>
          <p:cNvSpPr/>
          <p:nvPr/>
        </p:nvSpPr>
        <p:spPr>
          <a:xfrm>
            <a:off x="714673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Ranking Filters</a:t>
            </a:r>
          </a:p>
        </p:txBody>
      </p:sp>
      <p:cxnSp>
        <p:nvCxnSpPr>
          <p:cNvPr id="491" name="Straight Arrow Connector 490"/>
          <p:cNvCxnSpPr>
            <a:stCxn id="488" idx="2"/>
            <a:endCxn id="487" idx="0"/>
          </p:cNvCxnSpPr>
          <p:nvPr/>
        </p:nvCxnSpPr>
        <p:spPr>
          <a:xfrm flipH="1">
            <a:off x="7567043" y="6751137"/>
            <a:ext cx="8282" cy="56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Elbow Connector 502"/>
          <p:cNvCxnSpPr>
            <a:stCxn id="487" idx="3"/>
            <a:endCxn id="411" idx="1"/>
          </p:cNvCxnSpPr>
          <p:nvPr/>
        </p:nvCxnSpPr>
        <p:spPr>
          <a:xfrm flipV="1">
            <a:off x="7995635" y="5623709"/>
            <a:ext cx="766410" cy="191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7" name="Rounded Rectangle 506"/>
          <p:cNvSpPr/>
          <p:nvPr/>
        </p:nvSpPr>
        <p:spPr>
          <a:xfrm>
            <a:off x="876009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tx1"/>
                </a:solidFill>
              </a:rPr>
              <a:t>Apply </a:t>
            </a:r>
            <a:r>
              <a:rPr lang="en-SG" sz="720" dirty="0" err="1">
                <a:solidFill>
                  <a:schemeClr val="tx1"/>
                </a:solidFill>
              </a:rPr>
              <a:t>GenderAge</a:t>
            </a:r>
            <a:r>
              <a:rPr lang="en-SG" sz="720" dirty="0">
                <a:solidFill>
                  <a:schemeClr val="tx1"/>
                </a:solidFill>
              </a:rPr>
              <a:t> Filters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753763" y="730102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</a:t>
            </a:r>
            <a:r>
              <a:rPr lang="en-SG" sz="720" dirty="0" err="1">
                <a:solidFill>
                  <a:schemeClr val="lt1"/>
                </a:solidFill>
              </a:rPr>
              <a:t>GenderAge</a:t>
            </a:r>
            <a:r>
              <a:rPr lang="en-SG" sz="720" dirty="0">
                <a:solidFill>
                  <a:schemeClr val="lt1"/>
                </a:solidFill>
              </a:rPr>
              <a:t>  Results</a:t>
            </a:r>
          </a:p>
        </p:txBody>
      </p:sp>
      <p:cxnSp>
        <p:nvCxnSpPr>
          <p:cNvPr id="513" name="Straight Arrow Connector 512"/>
          <p:cNvCxnSpPr>
            <a:stCxn id="507" idx="2"/>
            <a:endCxn id="512" idx="0"/>
          </p:cNvCxnSpPr>
          <p:nvPr/>
        </p:nvCxnSpPr>
        <p:spPr>
          <a:xfrm flipH="1">
            <a:off x="9182355" y="6751137"/>
            <a:ext cx="6330" cy="5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Elbow Connector 515"/>
          <p:cNvCxnSpPr>
            <a:stCxn id="512" idx="3"/>
            <a:endCxn id="450" idx="4"/>
          </p:cNvCxnSpPr>
          <p:nvPr/>
        </p:nvCxnSpPr>
        <p:spPr>
          <a:xfrm flipV="1">
            <a:off x="9610947" y="5275673"/>
            <a:ext cx="437208" cy="225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ounded Rectangle 522"/>
          <p:cNvSpPr/>
          <p:nvPr/>
        </p:nvSpPr>
        <p:spPr>
          <a:xfrm>
            <a:off x="2232457" y="2292593"/>
            <a:ext cx="1246459" cy="169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Start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2400517" y="3044136"/>
            <a:ext cx="865466" cy="615045"/>
            <a:chOff x="9187204" y="4291994"/>
            <a:chExt cx="959868" cy="770738"/>
          </a:xfrm>
        </p:grpSpPr>
        <p:sp>
          <p:nvSpPr>
            <p:cNvPr id="526" name="Flowchart: Decision 5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527" name="Rounded Rectangle 526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Update  Database?</a:t>
              </a:r>
            </a:p>
          </p:txBody>
        </p:sp>
      </p:grpSp>
      <p:cxnSp>
        <p:nvCxnSpPr>
          <p:cNvPr id="537" name="Straight Arrow Connector 536"/>
          <p:cNvCxnSpPr>
            <a:stCxn id="526" idx="2"/>
            <a:endCxn id="13" idx="0"/>
          </p:cNvCxnSpPr>
          <p:nvPr/>
        </p:nvCxnSpPr>
        <p:spPr>
          <a:xfrm flipH="1">
            <a:off x="2829367" y="3659181"/>
            <a:ext cx="3883" cy="2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1" name="Rounded Rectangle 540"/>
          <p:cNvSpPr/>
          <p:nvPr/>
        </p:nvSpPr>
        <p:spPr>
          <a:xfrm>
            <a:off x="2857542" y="3654660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543" name="Elbow Connector 542"/>
          <p:cNvCxnSpPr>
            <a:stCxn id="526" idx="3"/>
            <a:endCxn id="550" idx="3"/>
          </p:cNvCxnSpPr>
          <p:nvPr/>
        </p:nvCxnSpPr>
        <p:spPr>
          <a:xfrm>
            <a:off x="3265983" y="3351659"/>
            <a:ext cx="1131095" cy="39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/>
          <p:cNvSpPr/>
          <p:nvPr/>
        </p:nvSpPr>
        <p:spPr>
          <a:xfrm>
            <a:off x="3204033" y="318410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550" name="Oval 549"/>
          <p:cNvSpPr/>
          <p:nvPr/>
        </p:nvSpPr>
        <p:spPr>
          <a:xfrm flipV="1">
            <a:off x="4351112" y="3721577"/>
            <a:ext cx="313875" cy="143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</p:spTree>
    <p:extLst>
      <p:ext uri="{BB962C8B-B14F-4D97-AF65-F5344CB8AC3E}">
        <p14:creationId xmlns:p14="http://schemas.microsoft.com/office/powerpoint/2010/main" val="156294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777" y="8538666"/>
            <a:ext cx="1138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do 1 for account management?</a:t>
            </a:r>
          </a:p>
        </p:txBody>
      </p:sp>
    </p:spTree>
    <p:extLst>
      <p:ext uri="{BB962C8B-B14F-4D97-AF65-F5344CB8AC3E}">
        <p14:creationId xmlns:p14="http://schemas.microsoft.com/office/powerpoint/2010/main" val="15164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040610" y="3219228"/>
            <a:ext cx="47639" cy="477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4505" y="6603726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59631" y="3367517"/>
            <a:ext cx="139473" cy="175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316" y="6941815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37082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6784" y="464066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8202" y="4631085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56153" y="541509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50516" y="5415089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>
            <a:off x="6315376" y="4164864"/>
            <a:ext cx="0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 flipV="1">
            <a:off x="6743968" y="4859368"/>
            <a:ext cx="324234" cy="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 flipV="1">
            <a:off x="9013337" y="5638677"/>
            <a:ext cx="320498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 flipH="1">
            <a:off x="10871664" y="5871655"/>
            <a:ext cx="4574" cy="14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13" idx="0"/>
          </p:cNvCxnSpPr>
          <p:nvPr/>
        </p:nvCxnSpPr>
        <p:spPr>
          <a:xfrm>
            <a:off x="2829367" y="3542711"/>
            <a:ext cx="0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67448" y="5138090"/>
            <a:ext cx="865" cy="25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625329" y="5390758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V="1">
            <a:off x="12068313" y="5847260"/>
            <a:ext cx="0" cy="14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104226" y="3936463"/>
            <a:ext cx="782558" cy="182254"/>
            <a:chOff x="5104226" y="3936463"/>
            <a:chExt cx="782558" cy="182254"/>
          </a:xfrm>
        </p:grpSpPr>
        <p:cxnSp>
          <p:nvCxnSpPr>
            <p:cNvPr id="49" name="Straight Arrow Connector 48"/>
            <p:cNvCxnSpPr>
              <a:stCxn id="5" idx="3"/>
              <a:endCxn id="18" idx="1"/>
            </p:cNvCxnSpPr>
            <p:nvPr/>
          </p:nvCxnSpPr>
          <p:spPr>
            <a:xfrm>
              <a:off x="5112660" y="3936463"/>
              <a:ext cx="774124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104226" y="393646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895155" y="4860789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333835" y="5279089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101097" y="5412391"/>
            <a:ext cx="349419" cy="230981"/>
            <a:chOff x="11042479" y="4943857"/>
            <a:chExt cx="349419" cy="230981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129530" y="5170143"/>
              <a:ext cx="262368" cy="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1042479" y="494385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747278" y="4971968"/>
            <a:ext cx="802500" cy="307122"/>
            <a:chOff x="9747278" y="4971968"/>
            <a:chExt cx="802500" cy="307122"/>
          </a:xfrm>
        </p:grpSpPr>
        <p:sp>
          <p:nvSpPr>
            <p:cNvPr id="139" name="Rounded Rectangle 138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</p:cNvCxnSpPr>
            <p:nvPr/>
          </p:nvCxnSpPr>
          <p:spPr>
            <a:xfrm rot="5400000" flipH="1" flipV="1">
              <a:off x="10001824" y="4731135"/>
              <a:ext cx="307122" cy="788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480801" y="4872467"/>
            <a:ext cx="1246459" cy="186490"/>
            <a:chOff x="12741009" y="4758462"/>
            <a:chExt cx="1246459" cy="186490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252" y="3787758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5985" y="4402803"/>
            <a:ext cx="10809" cy="2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90434" y="363606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79098" y="4073737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463193" y="3325566"/>
            <a:ext cx="484984" cy="439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0" idx="3"/>
            <a:endCxn id="189" idx="0"/>
          </p:cNvCxnSpPr>
          <p:nvPr/>
        </p:nvCxnSpPr>
        <p:spPr>
          <a:xfrm>
            <a:off x="7918718" y="4095281"/>
            <a:ext cx="655074" cy="48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925386" y="307449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41059" y="4584747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3"/>
            <a:endCxn id="189" idx="3"/>
          </p:cNvCxnSpPr>
          <p:nvPr/>
        </p:nvCxnSpPr>
        <p:spPr>
          <a:xfrm>
            <a:off x="8782570" y="3302774"/>
            <a:ext cx="223955" cy="1589496"/>
          </a:xfrm>
          <a:prstGeom prst="bentConnector3">
            <a:avLst>
              <a:gd name="adj1" fmla="val 191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73792" y="5199792"/>
            <a:ext cx="10953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0"/>
            <a:endCxn id="326" idx="1"/>
          </p:cNvCxnSpPr>
          <p:nvPr/>
        </p:nvCxnSpPr>
        <p:spPr>
          <a:xfrm rot="5400000" flipH="1" flipV="1">
            <a:off x="4513431" y="3134585"/>
            <a:ext cx="535804" cy="297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4600848" y="34269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929940" y="2707767"/>
            <a:ext cx="865466" cy="615045"/>
            <a:chOff x="9187204" y="4291994"/>
            <a:chExt cx="959868" cy="770738"/>
          </a:xfrm>
        </p:grpSpPr>
        <p:sp>
          <p:nvSpPr>
            <p:cNvPr id="326" name="Flowchart: Decision 3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9374380" y="4409575"/>
              <a:ext cx="604111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/>
                <a:t>Proceed to Analysis?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777526" y="2983364"/>
            <a:ext cx="813243" cy="182254"/>
            <a:chOff x="5073541" y="3904538"/>
            <a:chExt cx="813243" cy="182254"/>
          </a:xfrm>
        </p:grpSpPr>
        <p:cxnSp>
          <p:nvCxnSpPr>
            <p:cNvPr id="330" name="Straight Arrow Connector 329"/>
            <p:cNvCxnSpPr>
              <a:stCxn id="326" idx="3"/>
            </p:cNvCxnSpPr>
            <p:nvPr/>
          </p:nvCxnSpPr>
          <p:spPr>
            <a:xfrm>
              <a:off x="5091421" y="3936464"/>
              <a:ext cx="79536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073541" y="390453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62673" y="2389975"/>
            <a:ext cx="803769" cy="317793"/>
            <a:chOff x="9746009" y="4971969"/>
            <a:chExt cx="803769" cy="317793"/>
          </a:xfrm>
        </p:grpSpPr>
        <p:sp>
          <p:nvSpPr>
            <p:cNvPr id="334" name="Rounded Rectangle 333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335" name="Elbow Connector 334"/>
            <p:cNvCxnSpPr>
              <a:stCxn id="326" idx="0"/>
            </p:cNvCxnSpPr>
            <p:nvPr/>
          </p:nvCxnSpPr>
          <p:spPr>
            <a:xfrm rot="5400000" flipH="1" flipV="1">
              <a:off x="9988997" y="4728981"/>
              <a:ext cx="317793" cy="80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6165373" y="2298367"/>
            <a:ext cx="1274173" cy="178596"/>
            <a:chOff x="12808917" y="4766356"/>
            <a:chExt cx="1274173" cy="178596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836631" y="4766356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updating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38631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Add new screening 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 flipH="1">
              <a:off x="2953660" y="3805176"/>
              <a:ext cx="1" cy="2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86080" y="3587534"/>
              <a:ext cx="1220284" cy="3145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Receive new screening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3318</TotalTime>
  <Words>583</Words>
  <Application>Microsoft Office PowerPoint</Application>
  <PresentationFormat>Custom</PresentationFormat>
  <Paragraphs>181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Nabilah Banu Binte Mohamed Nasir KHAN</dc:creator>
  <cp:lastModifiedBy>Nabilah Banu Binte Mohamed Nasir KHAN</cp:lastModifiedBy>
  <cp:revision>37</cp:revision>
  <dcterms:created xsi:type="dcterms:W3CDTF">2016-12-25T09:37:50Z</dcterms:created>
  <dcterms:modified xsi:type="dcterms:W3CDTF">2016-12-27T16:56:19Z</dcterms:modified>
</cp:coreProperties>
</file>