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6F29-24A7-48B5-843F-A6742125165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DBF6-628D-438F-AD72-C3DFAF1C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6F29-24A7-48B5-843F-A6742125165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DBF6-628D-438F-AD72-C3DFAF1C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6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6F29-24A7-48B5-843F-A6742125165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DBF6-628D-438F-AD72-C3DFAF1C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6F29-24A7-48B5-843F-A6742125165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DBF6-628D-438F-AD72-C3DFAF1C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6F29-24A7-48B5-843F-A6742125165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DBF6-628D-438F-AD72-C3DFAF1C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0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6F29-24A7-48B5-843F-A6742125165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DBF6-628D-438F-AD72-C3DFAF1C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6F29-24A7-48B5-843F-A6742125165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DBF6-628D-438F-AD72-C3DFAF1C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6F29-24A7-48B5-843F-A6742125165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DBF6-628D-438F-AD72-C3DFAF1C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2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6F29-24A7-48B5-843F-A6742125165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DBF6-628D-438F-AD72-C3DFAF1C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5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6F29-24A7-48B5-843F-A6742125165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DBF6-628D-438F-AD72-C3DFAF1C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1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6F29-24A7-48B5-843F-A6742125165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DBF6-628D-438F-AD72-C3DFAF1C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6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D6F29-24A7-48B5-843F-A67421251653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DBF6-628D-438F-AD72-C3DFAF1C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4696" cy="7341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96" y="0"/>
            <a:ext cx="6029739" cy="734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Kaixin Teh</dc:creator>
  <cp:lastModifiedBy>Kaixin Teh</cp:lastModifiedBy>
  <cp:revision>2</cp:revision>
  <dcterms:created xsi:type="dcterms:W3CDTF">2016-11-02T13:27:53Z</dcterms:created>
  <dcterms:modified xsi:type="dcterms:W3CDTF">2016-11-02T13:33:41Z</dcterms:modified>
</cp:coreProperties>
</file>