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512" r:id="rId12"/>
    <p:sldId id="2491" r:id="rId13"/>
    <p:sldId id="2520" r:id="rId14"/>
    <p:sldId id="2521" r:id="rId15"/>
    <p:sldId id="2531" r:id="rId16"/>
    <p:sldId id="2532" r:id="rId17"/>
    <p:sldId id="2533" r:id="rId18"/>
    <p:sldId id="2025" r:id="rId19"/>
    <p:sldId id="2500" r:id="rId20"/>
    <p:sldId id="2215" r:id="rId21"/>
    <p:sldId id="2498" r:id="rId22"/>
    <p:sldId id="2522" r:id="rId23"/>
    <p:sldId id="2524" r:id="rId24"/>
    <p:sldId id="2523" r:id="rId25"/>
    <p:sldId id="2527" r:id="rId26"/>
    <p:sldId id="2526" r:id="rId27"/>
    <p:sldId id="2373" r:id="rId28"/>
    <p:sldId id="2079" r:id="rId29"/>
    <p:sldId id="2515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78598" autoAdjust="0"/>
  </p:normalViewPr>
  <p:slideViewPr>
    <p:cSldViewPr snapToGrid="0" snapToObjects="1">
      <p:cViewPr varScale="1">
        <p:scale>
          <a:sx n="29" d="100"/>
          <a:sy n="29" d="100"/>
        </p:scale>
        <p:origin x="1554" y="6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5775" y="-11796713"/>
            <a:ext cx="22183725" cy="12482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12" y="2659959"/>
            <a:ext cx="18153925" cy="10189222"/>
          </a:xfrm>
          <a:prstGeom prst="rect">
            <a:avLst/>
          </a:prstGeom>
        </p:spPr>
      </p:pic>
      <p:pic>
        <p:nvPicPr>
          <p:cNvPr id="17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90" y="5525837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62" y="609160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31" y="7450533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06" y="2163100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1838"/>
          <a:stretch/>
        </p:blipFill>
        <p:spPr>
          <a:xfrm>
            <a:off x="3083910" y="2130506"/>
            <a:ext cx="18025729" cy="10664089"/>
          </a:xfrm>
          <a:prstGeom prst="rect">
            <a:avLst/>
          </a:prstGeom>
        </p:spPr>
      </p:pic>
      <p:pic>
        <p:nvPicPr>
          <p:cNvPr id="12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06" y="2275525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57" y="8219125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1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1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User-friendly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2" y="5689861"/>
            <a:ext cx="10660802" cy="31725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83312" y="2486879"/>
            <a:ext cx="23629755" cy="134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252525"/>
                </a:solidFill>
                <a:latin typeface="Arial" panose="020B0604020202020204" pitchFamily="34" charset="0"/>
              </a:rPr>
              <a:t>Display all fields for Client &amp; Billing in creation 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1661725" y="6263141"/>
            <a:ext cx="2506214" cy="11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550" y="3685447"/>
            <a:ext cx="9427517" cy="905622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0618244" y="3039116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25" y="4992548"/>
            <a:ext cx="15644357" cy="7743826"/>
          </a:xfrm>
          <a:prstGeom prst="rect">
            <a:avLst/>
          </a:prstGeom>
          <a:ln w="76200">
            <a:solidFill>
              <a:srgbClr val="182028"/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6422" y="1843148"/>
            <a:ext cx="28057711" cy="394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8394" y="4033897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6654" y="4740235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69112" y="5666274"/>
            <a:ext cx="16668221" cy="7113280"/>
            <a:chOff x="6869112" y="5666274"/>
            <a:chExt cx="16668221" cy="7113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9112" y="5666274"/>
              <a:ext cx="16668221" cy="711328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869112" y="11144121"/>
              <a:ext cx="5418113" cy="1047879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74991" y="8371132"/>
            <a:ext cx="18150955" cy="3896279"/>
            <a:chOff x="5174991" y="8371132"/>
            <a:chExt cx="18150955" cy="38962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91" y="8371132"/>
              <a:ext cx="18150955" cy="3896279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2188825" y="9381067"/>
              <a:ext cx="4338108" cy="938204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1728" y="4225981"/>
            <a:ext cx="1983863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 with the system per day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39950" y="6765624"/>
            <a:ext cx="4103029" cy="61474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50063" y="6832214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7543" y="6771581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77710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45915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6303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Top-k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60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0089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25673</TotalTime>
  <Words>688</Words>
  <Application>Microsoft Office PowerPoint</Application>
  <PresentationFormat>Custom</PresentationFormat>
  <Paragraphs>185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5034</cp:revision>
  <dcterms:created xsi:type="dcterms:W3CDTF">2014-11-12T21:47:38Z</dcterms:created>
  <dcterms:modified xsi:type="dcterms:W3CDTF">2016-11-03T06:12:55Z</dcterms:modified>
  <cp:category/>
</cp:coreProperties>
</file>