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8"/>
  </p:notesMasterIdLst>
  <p:sldIdLst>
    <p:sldId id="261" r:id="rId2"/>
    <p:sldId id="266" r:id="rId3"/>
    <p:sldId id="265" r:id="rId4"/>
    <p:sldId id="264" r:id="rId5"/>
    <p:sldId id="263" r:id="rId6"/>
    <p:sldId id="262" r:id="rId7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84" autoAdjust="0"/>
  </p:normalViewPr>
  <p:slideViewPr>
    <p:cSldViewPr snapToGrid="0">
      <p:cViewPr varScale="1">
        <p:scale>
          <a:sx n="55" d="100"/>
          <a:sy n="55" d="100"/>
        </p:scale>
        <p:origin x="876" y="66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17083"/>
              </p:ext>
            </p:extLst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58446"/>
              </p:ext>
            </p:extLst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60716"/>
              </p:ext>
            </p:extLst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03070"/>
              </p:ext>
            </p:extLst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37710"/>
              </p:ext>
            </p:extLst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794"/>
              </p:ext>
            </p:extLst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23507"/>
              </p:ext>
            </p:extLst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63908"/>
              </p:ext>
            </p:extLst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82817"/>
              </p:ext>
            </p:extLst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72950"/>
              </p:ext>
            </p:extLst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78208"/>
              </p:ext>
            </p:extLst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475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07607"/>
              </p:ext>
            </p:extLst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90897"/>
              </p:ext>
            </p:extLst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1756</Words>
  <Application>Microsoft Office PowerPoint</Application>
  <PresentationFormat>Custom</PresentationFormat>
  <Paragraphs>671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2017-01-06T09:26:39Z</dcterms:modified>
</cp:coreProperties>
</file>