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2"/>
  </p:notesMasterIdLst>
  <p:sldIdLst>
    <p:sldId id="261" r:id="rId2"/>
    <p:sldId id="271" r:id="rId3"/>
    <p:sldId id="270" r:id="rId4"/>
    <p:sldId id="269" r:id="rId5"/>
    <p:sldId id="267" r:id="rId6"/>
    <p:sldId id="265" r:id="rId7"/>
    <p:sldId id="264" r:id="rId8"/>
    <p:sldId id="263" r:id="rId9"/>
    <p:sldId id="262" r:id="rId10"/>
    <p:sldId id="266" r:id="rId11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948" autoAdjust="0"/>
  </p:normalViewPr>
  <p:slideViewPr>
    <p:cSldViewPr snapToGrid="0">
      <p:cViewPr varScale="1">
        <p:scale>
          <a:sx n="46" d="100"/>
          <a:sy n="46" d="100"/>
        </p:scale>
        <p:origin x="564" y="54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2300"/>
              </p:ext>
            </p:extLst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89314"/>
              </p:ext>
            </p:extLst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77111"/>
              </p:ext>
            </p:extLst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67407"/>
              </p:ext>
            </p:extLst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34706"/>
              </p:ext>
            </p:extLst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794"/>
              </p:ext>
            </p:extLst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42868"/>
              </p:ext>
            </p:extLst>
          </p:nvPr>
        </p:nvGraphicFramePr>
        <p:xfrm>
          <a:off x="5895807" y="5683184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10097"/>
              </p:ext>
            </p:extLst>
          </p:nvPr>
        </p:nvGraphicFramePr>
        <p:xfrm>
          <a:off x="7939006" y="5674978"/>
          <a:ext cx="1801840" cy="23958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52410"/>
              </p:ext>
            </p:extLst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08101"/>
              </p:ext>
            </p:extLst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18207"/>
              </p:ext>
            </p:extLst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3645"/>
              </p:ext>
            </p:extLst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44133"/>
              </p:ext>
            </p:extLst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9105"/>
              </p:ext>
            </p:extLst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1694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21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8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3478</Words>
  <Application>Microsoft Office PowerPoint</Application>
  <PresentationFormat>Custom</PresentationFormat>
  <Paragraphs>1287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2017-01-24T10:39:17Z</dcterms:modified>
</cp:coreProperties>
</file>