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61" r:id="rId2"/>
    <p:sldId id="262" r:id="rId3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876" y="66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60721" y="443180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2865" y="443180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35497" y="3747525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812741" y="4389460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63698" y="4381424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90108" y="4376662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64677" y="3290164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01736" y="335394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80825" y="3276096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490028"/>
            <a:ext cx="3298431" cy="1602178"/>
            <a:chOff x="9195145" y="6050415"/>
            <a:chExt cx="3298431" cy="1602178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090477" y="7305113"/>
              <a:ext cx="258021" cy="17043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11384888" y="7252101"/>
              <a:ext cx="1033748" cy="400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Good-to-have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37045"/>
              </p:ext>
            </p:extLst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8564"/>
              </p:ext>
            </p:extLst>
          </p:nvPr>
        </p:nvGraphicFramePr>
        <p:xfrm>
          <a:off x="2398336" y="797862"/>
          <a:ext cx="1772363" cy="17120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2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services &amp; price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prices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55310"/>
              </p:ext>
            </p:extLst>
          </p:nvPr>
        </p:nvGraphicFramePr>
        <p:xfrm>
          <a:off x="4309007" y="757049"/>
          <a:ext cx="1863232" cy="2400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 of rules for notifications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UI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representation of analysis results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38544"/>
              </p:ext>
            </p:extLst>
          </p:nvPr>
        </p:nvGraphicFramePr>
        <p:xfrm>
          <a:off x="8008653" y="5093356"/>
          <a:ext cx="1572289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Migration of data from client’s current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2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76685"/>
              </p:ext>
            </p:extLst>
          </p:nvPr>
        </p:nvGraphicFramePr>
        <p:xfrm>
          <a:off x="6264954" y="5095637"/>
          <a:ext cx="1496125" cy="1981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invoice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in PDF/ Excel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deleted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reports (summary of price/ services/ admission)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function (patient, task, period)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1712"/>
              </p:ext>
            </p:extLst>
          </p:nvPr>
        </p:nvGraphicFramePr>
        <p:xfrm>
          <a:off x="10021641" y="749400"/>
          <a:ext cx="1449951" cy="17161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additional modules/ tabs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shift/ create new tabs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Conversion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 of currency for invoice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Fixer.io 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82449"/>
              </p:ext>
            </p:extLst>
          </p:nvPr>
        </p:nvGraphicFramePr>
        <p:xfrm>
          <a:off x="3132688" y="512840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86061"/>
              </p:ext>
            </p:extLst>
          </p:nvPr>
        </p:nvGraphicFramePr>
        <p:xfrm>
          <a:off x="6310546" y="761956"/>
          <a:ext cx="1763254" cy="2529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email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Letter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of Guarantee/US 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</a:rPr>
                        <a:t>Embassy Summary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Screening Reminder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based on rules created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PDF/ Word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appointment reminder to patients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96371"/>
              </p:ext>
            </p:extLst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 </a:t>
                      </a:r>
                      <a:r>
                        <a:rPr lang="en-US" sz="10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</a:t>
                      </a:r>
                      <a:r>
                        <a:rPr lang="en-US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customise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fields for 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16905"/>
              </p:ext>
            </p:extLst>
          </p:nvPr>
        </p:nvGraphicFramePr>
        <p:xfrm>
          <a:off x="797931" y="5128405"/>
          <a:ext cx="2139929" cy="29979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15053"/>
              </p:ext>
            </p:extLst>
          </p:nvPr>
        </p:nvGraphicFramePr>
        <p:xfrm>
          <a:off x="9846121" y="5055095"/>
          <a:ext cx="1502376" cy="1041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91857"/>
              </p:ext>
            </p:extLst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01794"/>
              </p:ext>
            </p:extLst>
          </p:nvPr>
        </p:nvGraphicFramePr>
        <p:xfrm>
          <a:off x="4441267" y="5075795"/>
          <a:ext cx="1657123" cy="12076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57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tasks (dashboard)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22037" y="4387613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 pm 1 November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97760"/>
              </p:ext>
            </p:extLst>
          </p:nvPr>
        </p:nvGraphicFramePr>
        <p:xfrm>
          <a:off x="11523550" y="504522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3"/>
          <p:cNvSpPr txBox="1"/>
          <p:nvPr/>
        </p:nvSpPr>
        <p:spPr>
          <a:xfrm>
            <a:off x="798513" y="4400550"/>
            <a:ext cx="6985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4 Oct</a:t>
            </a:r>
          </a:p>
        </p:txBody>
      </p:sp>
      <p:sp>
        <p:nvSpPr>
          <p:cNvPr id="4" name="TextBox 74"/>
          <p:cNvSpPr txBox="1"/>
          <p:nvPr/>
        </p:nvSpPr>
        <p:spPr>
          <a:xfrm>
            <a:off x="1527175" y="4400550"/>
            <a:ext cx="7889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18 Oct</a:t>
            </a:r>
          </a:p>
        </p:txBody>
      </p:sp>
      <p:sp>
        <p:nvSpPr>
          <p:cNvPr id="5" name="TextBox 75"/>
          <p:cNvSpPr txBox="1"/>
          <p:nvPr/>
        </p:nvSpPr>
        <p:spPr>
          <a:xfrm>
            <a:off x="2386013" y="4400550"/>
            <a:ext cx="12319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 Nov</a:t>
            </a:r>
            <a:endParaRPr lang="en-US" dirty="0"/>
          </a:p>
        </p:txBody>
      </p:sp>
      <p:sp>
        <p:nvSpPr>
          <p:cNvPr id="6" name="TextBox 76"/>
          <p:cNvSpPr txBox="1"/>
          <p:nvPr/>
        </p:nvSpPr>
        <p:spPr>
          <a:xfrm>
            <a:off x="3121025" y="4400550"/>
            <a:ext cx="12334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15 Nov</a:t>
            </a:r>
            <a:endParaRPr lang="en-US"/>
          </a:p>
        </p:txBody>
      </p:sp>
      <p:sp>
        <p:nvSpPr>
          <p:cNvPr id="7" name="TextBox 77"/>
          <p:cNvSpPr txBox="1"/>
          <p:nvPr/>
        </p:nvSpPr>
        <p:spPr>
          <a:xfrm>
            <a:off x="3878263" y="4400550"/>
            <a:ext cx="9144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29 Nov</a:t>
            </a:r>
          </a:p>
        </p:txBody>
      </p:sp>
      <p:sp>
        <p:nvSpPr>
          <p:cNvPr id="8" name="TextBox 78"/>
          <p:cNvSpPr txBox="1"/>
          <p:nvPr/>
        </p:nvSpPr>
        <p:spPr>
          <a:xfrm>
            <a:off x="5362575" y="4400550"/>
            <a:ext cx="1233488" cy="2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0765" y="4697415"/>
            <a:ext cx="1176337" cy="5746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16200" y="4729165"/>
            <a:ext cx="1138238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47727" y="4210050"/>
            <a:ext cx="11498263" cy="63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9517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10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875665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11</a:t>
            </a:r>
            <a:endParaRPr lang="en-US" sz="1600"/>
          </a:p>
        </p:txBody>
      </p:sp>
      <p:sp>
        <p:nvSpPr>
          <p:cNvPr id="14" name="Flowchart: Connector 13"/>
          <p:cNvSpPr/>
          <p:nvPr/>
        </p:nvSpPr>
        <p:spPr>
          <a:xfrm>
            <a:off x="11201400" y="4049713"/>
            <a:ext cx="554038" cy="322262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14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957262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12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8270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625602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2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24288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3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322897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4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40274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5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8307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6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56419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7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645160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8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72056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9</a:t>
            </a:r>
          </a:p>
        </p:txBody>
      </p:sp>
      <p:sp>
        <p:nvSpPr>
          <p:cNvPr id="25" name="TextBox 82"/>
          <p:cNvSpPr txBox="1"/>
          <p:nvPr/>
        </p:nvSpPr>
        <p:spPr>
          <a:xfrm>
            <a:off x="4737100" y="4400550"/>
            <a:ext cx="9350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13 Dec</a:t>
            </a:r>
          </a:p>
        </p:txBody>
      </p:sp>
      <p:sp>
        <p:nvSpPr>
          <p:cNvPr id="26" name="TextBox 83"/>
          <p:cNvSpPr txBox="1"/>
          <p:nvPr/>
        </p:nvSpPr>
        <p:spPr>
          <a:xfrm>
            <a:off x="5548315" y="4406900"/>
            <a:ext cx="9302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27 Dec</a:t>
            </a:r>
          </a:p>
        </p:txBody>
      </p:sp>
      <p:sp>
        <p:nvSpPr>
          <p:cNvPr id="27" name="TextBox 84"/>
          <p:cNvSpPr txBox="1"/>
          <p:nvPr/>
        </p:nvSpPr>
        <p:spPr>
          <a:xfrm>
            <a:off x="63896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10 Jan</a:t>
            </a:r>
          </a:p>
        </p:txBody>
      </p:sp>
      <p:sp>
        <p:nvSpPr>
          <p:cNvPr id="28" name="TextBox 85"/>
          <p:cNvSpPr txBox="1"/>
          <p:nvPr/>
        </p:nvSpPr>
        <p:spPr>
          <a:xfrm>
            <a:off x="7088190" y="4406900"/>
            <a:ext cx="795337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24 Jan</a:t>
            </a:r>
          </a:p>
        </p:txBody>
      </p:sp>
      <p:sp>
        <p:nvSpPr>
          <p:cNvPr id="29" name="TextBox 86"/>
          <p:cNvSpPr txBox="1"/>
          <p:nvPr/>
        </p:nvSpPr>
        <p:spPr>
          <a:xfrm>
            <a:off x="79009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7 Feb</a:t>
            </a:r>
          </a:p>
        </p:txBody>
      </p:sp>
      <p:sp>
        <p:nvSpPr>
          <p:cNvPr id="30" name="TextBox 87"/>
          <p:cNvSpPr txBox="1"/>
          <p:nvPr/>
        </p:nvSpPr>
        <p:spPr>
          <a:xfrm>
            <a:off x="8667750" y="4406900"/>
            <a:ext cx="7953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21 Feb</a:t>
            </a:r>
          </a:p>
        </p:txBody>
      </p:sp>
      <p:sp>
        <p:nvSpPr>
          <p:cNvPr id="31" name="TextBox 88"/>
          <p:cNvSpPr txBox="1"/>
          <p:nvPr/>
        </p:nvSpPr>
        <p:spPr>
          <a:xfrm>
            <a:off x="9531352" y="4400550"/>
            <a:ext cx="798513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6 Mar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1038701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13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119681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15</a:t>
            </a:r>
          </a:p>
        </p:txBody>
      </p:sp>
      <p:sp>
        <p:nvSpPr>
          <p:cNvPr id="34" name="TextBox 150"/>
          <p:cNvSpPr txBox="1"/>
          <p:nvPr/>
        </p:nvSpPr>
        <p:spPr>
          <a:xfrm>
            <a:off x="10298115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20 Mar</a:t>
            </a:r>
          </a:p>
        </p:txBody>
      </p:sp>
      <p:sp>
        <p:nvSpPr>
          <p:cNvPr id="35" name="TextBox 151"/>
          <p:cNvSpPr txBox="1"/>
          <p:nvPr/>
        </p:nvSpPr>
        <p:spPr>
          <a:xfrm>
            <a:off x="11150602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3 Apr</a:t>
            </a:r>
          </a:p>
        </p:txBody>
      </p:sp>
      <p:sp>
        <p:nvSpPr>
          <p:cNvPr id="36" name="TextBox 152"/>
          <p:cNvSpPr txBox="1"/>
          <p:nvPr/>
        </p:nvSpPr>
        <p:spPr>
          <a:xfrm>
            <a:off x="11864975" y="4400550"/>
            <a:ext cx="9096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17 Apr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658227" y="4726665"/>
            <a:ext cx="974725" cy="4127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26713" y="4753092"/>
            <a:ext cx="977900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83807" y="4758990"/>
            <a:ext cx="974725" cy="4270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76402" y="3633788"/>
            <a:ext cx="1243013" cy="374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23202" y="3621090"/>
            <a:ext cx="1241425" cy="3762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7738" y="3616325"/>
            <a:ext cx="1243012" cy="3762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Mar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874010" y="6760711"/>
            <a:ext cx="257175" cy="1714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872422" y="7081386"/>
            <a:ext cx="257175" cy="1714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1405947" y="6754361"/>
            <a:ext cx="258763" cy="171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1407535" y="7065511"/>
            <a:ext cx="257175" cy="171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407535" y="7360786"/>
            <a:ext cx="257175" cy="1698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407535" y="7654475"/>
            <a:ext cx="257175" cy="1698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872422" y="7375075"/>
            <a:ext cx="257175" cy="1698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TextBox 3"/>
          <p:cNvSpPr txBox="1"/>
          <p:nvPr/>
        </p:nvSpPr>
        <p:spPr>
          <a:xfrm>
            <a:off x="11693285" y="6713086"/>
            <a:ext cx="536575" cy="246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Core</a:t>
            </a:r>
            <a:endParaRPr lang="en-US" sz="1400"/>
          </a:p>
        </p:txBody>
      </p:sp>
      <p:sp>
        <p:nvSpPr>
          <p:cNvPr id="51" name="TextBox 14"/>
          <p:cNvSpPr txBox="1"/>
          <p:nvPr/>
        </p:nvSpPr>
        <p:spPr>
          <a:xfrm>
            <a:off x="11693285" y="7006773"/>
            <a:ext cx="1042987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Secondary</a:t>
            </a:r>
            <a:endParaRPr lang="en-US"/>
          </a:p>
        </p:txBody>
      </p:sp>
      <p:sp>
        <p:nvSpPr>
          <p:cNvPr id="52" name="TextBox 15"/>
          <p:cNvSpPr txBox="1"/>
          <p:nvPr/>
        </p:nvSpPr>
        <p:spPr>
          <a:xfrm>
            <a:off x="11674235" y="7287761"/>
            <a:ext cx="1114425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Tertiary</a:t>
            </a:r>
            <a:endParaRPr lang="en-US"/>
          </a:p>
        </p:txBody>
      </p:sp>
      <p:sp>
        <p:nvSpPr>
          <p:cNvPr id="53" name="TextBox 16"/>
          <p:cNvSpPr txBox="1"/>
          <p:nvPr/>
        </p:nvSpPr>
        <p:spPr>
          <a:xfrm>
            <a:off x="11662579" y="7613378"/>
            <a:ext cx="1633538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Good-to-have</a:t>
            </a:r>
            <a:endParaRPr lang="en-US"/>
          </a:p>
        </p:txBody>
      </p:sp>
      <p:sp>
        <p:nvSpPr>
          <p:cNvPr id="54" name="TextBox 17"/>
          <p:cNvSpPr txBox="1"/>
          <p:nvPr/>
        </p:nvSpPr>
        <p:spPr>
          <a:xfrm>
            <a:off x="10128010" y="7325863"/>
            <a:ext cx="1577975" cy="21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Non-coding tasks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0131185" y="7022648"/>
            <a:ext cx="1036637" cy="24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User Testing</a:t>
            </a:r>
            <a:endParaRPr lang="en-US"/>
          </a:p>
        </p:txBody>
      </p:sp>
      <p:sp>
        <p:nvSpPr>
          <p:cNvPr id="56" name="TextBox 19"/>
          <p:cNvSpPr txBox="1"/>
          <p:nvPr/>
        </p:nvSpPr>
        <p:spPr>
          <a:xfrm>
            <a:off x="10142297" y="6713086"/>
            <a:ext cx="982663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Milestones</a:t>
            </a:r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9891472" y="7630663"/>
            <a:ext cx="239713" cy="185737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58" name="TextBox 21"/>
          <p:cNvSpPr txBox="1"/>
          <p:nvPr/>
        </p:nvSpPr>
        <p:spPr>
          <a:xfrm>
            <a:off x="10108960" y="7581448"/>
            <a:ext cx="1169987" cy="287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 weeks iteration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512058" y="6398763"/>
            <a:ext cx="1135062" cy="3381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Legend</a:t>
            </a:r>
            <a:r>
              <a:rPr lang="en-US" sz="1600" dirty="0"/>
              <a:t>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75" y="1291367"/>
            <a:ext cx="1548158" cy="213556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74" y="1302183"/>
            <a:ext cx="1682642" cy="178018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34" y="5329093"/>
            <a:ext cx="1596577" cy="15584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64" y="1299070"/>
            <a:ext cx="1518036" cy="203014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366" y="5351814"/>
            <a:ext cx="1617302" cy="151732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090" y="1284186"/>
            <a:ext cx="1371719" cy="11156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643" y="5350075"/>
            <a:ext cx="1404352" cy="1000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104" y="1291367"/>
            <a:ext cx="1475360" cy="98154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7420" y="1299071"/>
            <a:ext cx="1421756" cy="131456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0510" y="5345583"/>
            <a:ext cx="994130" cy="5047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19" y="5351814"/>
            <a:ext cx="1776878" cy="2482623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7766596" y="4734980"/>
            <a:ext cx="801629" cy="3757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6245" y="5351814"/>
            <a:ext cx="1597290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464</Words>
  <Application>Microsoft Office PowerPoint</Application>
  <PresentationFormat>Custom</PresentationFormat>
  <Paragraphs>206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2016-11-02T11:56:53Z</dcterms:modified>
</cp:coreProperties>
</file>