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2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9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9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10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09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6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020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9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68FF-1C49-4059-8A5F-C2934ACA6B21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E50E-6209-4D90-8B18-6A54DAD466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0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9530" y="1390649"/>
            <a:ext cx="12271936" cy="4592708"/>
            <a:chOff x="579530" y="1390649"/>
            <a:chExt cx="12271936" cy="4592708"/>
          </a:xfrm>
        </p:grpSpPr>
        <p:sp>
          <p:nvSpPr>
            <p:cNvPr id="15" name="Rounded Rectangle 14"/>
            <p:cNvSpPr/>
            <p:nvPr/>
          </p:nvSpPr>
          <p:spPr>
            <a:xfrm>
              <a:off x="4335847" y="1390650"/>
              <a:ext cx="3401205" cy="459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 descr="Image result for jav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322" y="2350746"/>
              <a:ext cx="1195493" cy="1195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579530" y="1390653"/>
              <a:ext cx="3401205" cy="459270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91862" y="1559820"/>
              <a:ext cx="1944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latin typeface="Axure Handwriting" panose="020B0402020200020204" pitchFamily="34" charset="0"/>
                </a:rPr>
                <a:t>FRONTEND</a:t>
              </a:r>
              <a:endParaRPr lang="en-SG" sz="1400" b="1" dirty="0">
                <a:latin typeface="Axure Handwriting" panose="020B0402020200020204" pitchFamily="34" charset="0"/>
              </a:endParaRPr>
            </a:p>
          </p:txBody>
        </p:sp>
        <p:pic>
          <p:nvPicPr>
            <p:cNvPr id="1030" name="Picture 6" descr="Image result for mysql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46471" y1="65728" x2="46471" y2="65728"/>
                          <a14:foregroundMark x1="78627" y1="71127" x2="78627" y2="71127"/>
                          <a14:foregroundMark x1="67353" y1="39202" x2="67353" y2="39202"/>
                          <a14:foregroundMark x1="67353" y1="35446" x2="67353" y2="35446"/>
                          <a14:foregroundMark x1="69412" y1="19249" x2="69412" y2="19249"/>
                          <a14:foregroundMark x1="41373" y1="76291" x2="41373" y2="76291"/>
                          <a14:foregroundMark x1="23431" y1="71127" x2="23431" y2="71127"/>
                          <a14:foregroundMark x1="94608" y1="79343" x2="94608" y2="793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909" y="2688147"/>
              <a:ext cx="1248169" cy="52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mazon web service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000" b="90000" l="6000" r="96333">
                          <a14:foregroundMark x1="33667" y1="63333" x2="33667" y2="63333"/>
                          <a14:foregroundMark x1="34667" y1="65667" x2="34667" y2="65667"/>
                          <a14:foregroundMark x1="35333" y1="71333" x2="35333" y2="71333"/>
                          <a14:foregroundMark x1="36000" y1="67333" x2="36000" y2="67333"/>
                          <a14:foregroundMark x1="35333" y1="69000" x2="35333" y2="69000"/>
                          <a14:foregroundMark x1="28000" y1="61000" x2="28000" y2="61000"/>
                          <a14:foregroundMark x1="28000" y1="61000" x2="28000" y2="61000"/>
                          <a14:foregroundMark x1="27333" y1="64667" x2="27333" y2="64667"/>
                          <a14:foregroundMark x1="21000" y1="64667" x2="21000" y2="64667"/>
                          <a14:foregroundMark x1="21000" y1="62667" x2="21000" y2="62667"/>
                          <a14:foregroundMark x1="19333" y1="72000" x2="19333" y2="72000"/>
                          <a14:foregroundMark x1="48667" y1="64000" x2="48667" y2="64000"/>
                          <a14:foregroundMark x1="60667" y1="65000" x2="60667" y2="65000"/>
                          <a14:foregroundMark x1="68000" y1="65000" x2="68000" y2="65000"/>
                          <a14:foregroundMark x1="83000" y1="64000" x2="83000" y2="64000"/>
                          <a14:foregroundMark x1="87667" y1="80000" x2="87667" y2="80000"/>
                          <a14:foregroundMark x1="96333" y1="81000" x2="96333" y2="81000"/>
                          <a14:foregroundMark x1="92667" y1="79000" x2="92667" y2="79000"/>
                          <a14:foregroundMark x1="81333" y1="81667" x2="81333" y2="81667"/>
                          <a14:foregroundMark x1="71000" y1="80000" x2="71000" y2="80000"/>
                          <a14:foregroundMark x1="65667" y1="80000" x2="65667" y2="80000"/>
                          <a14:foregroundMark x1="65667" y1="77000" x2="65667" y2="77000"/>
                          <a14:foregroundMark x1="61333" y1="84000" x2="61333" y2="84000"/>
                          <a14:foregroundMark x1="52000" y1="83333" x2="52000" y2="83333"/>
                          <a14:foregroundMark x1="49667" y1="84000" x2="49667" y2="84000"/>
                          <a14:foregroundMark x1="39333" y1="80000" x2="39333" y2="80000"/>
                          <a14:foregroundMark x1="30667" y1="84000" x2="30667" y2="84000"/>
                          <a14:foregroundMark x1="22667" y1="84000" x2="22667" y2="84000"/>
                          <a14:foregroundMark x1="13000" y1="87333" x2="13000" y2="87333"/>
                          <a14:foregroundMark x1="14000" y1="68000" x2="14000" y2="68000"/>
                          <a14:backgroundMark x1="9333" y1="68000" x2="9333" y2="68000"/>
                          <a14:backgroundMark x1="10000" y1="69000" x2="10000" y2="69000"/>
                          <a14:backgroundMark x1="10000" y1="69667" x2="10000" y2="69667"/>
                          <a14:backgroundMark x1="10667" y1="69000" x2="10667" y2="69000"/>
                          <a14:backgroundMark x1="10667" y1="68333" x2="10667" y2="68333"/>
                          <a14:backgroundMark x1="21000" y1="81667" x2="21000" y2="81667"/>
                          <a14:backgroundMark x1="19333" y1="81667" x2="19333" y2="81667"/>
                          <a14:backgroundMark x1="19333" y1="80667" x2="19333" y2="81667"/>
                          <a14:backgroundMark x1="45667" y1="82333" x2="45667" y2="82333"/>
                          <a14:backgroundMark x1="79000" y1="81667" x2="79000" y2="8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1337" y="3944911"/>
              <a:ext cx="1081973" cy="1081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/>
            <p:cNvSpPr/>
            <p:nvPr/>
          </p:nvSpPr>
          <p:spPr>
            <a:xfrm>
              <a:off x="8092164" y="1390649"/>
              <a:ext cx="3401205" cy="459270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138" y="1552568"/>
              <a:ext cx="2665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latin typeface="Axure Handwriting" panose="020B0402020200020204" pitchFamily="34" charset="0"/>
                </a:rPr>
                <a:t>OTHER SERVICES</a:t>
              </a:r>
              <a:endParaRPr lang="en-SG" sz="1400" b="1" dirty="0">
                <a:latin typeface="Axure Handwriting" panose="020B0402020200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5414" y="1555196"/>
              <a:ext cx="15669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latin typeface="Axure Handwriting" panose="020B0402020200020204" pitchFamily="34" charset="0"/>
                </a:rPr>
                <a:t>BACKEND</a:t>
              </a:r>
              <a:endParaRPr lang="en-SG" sz="1400" b="1" dirty="0">
                <a:latin typeface="Axure Handwriting" panose="020B0402020200020204" pitchFamily="34" charset="0"/>
              </a:endParaRPr>
            </a:p>
          </p:txBody>
        </p:sp>
        <p:pic>
          <p:nvPicPr>
            <p:cNvPr id="1038" name="Picture 14" descr="Image result for github icon transparen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3920" y="2687545"/>
              <a:ext cx="1997689" cy="521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ajax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91" b="89474" l="750" r="94250">
                          <a14:foregroundMark x1="16250" y1="44019" x2="16250" y2="44019"/>
                          <a14:foregroundMark x1="20750" y1="67464" x2="20750" y2="67464"/>
                          <a14:foregroundMark x1="5000" y1="70813" x2="5000" y2="70813"/>
                          <a14:foregroundMark x1="750" y1="75598" x2="750" y2="75598"/>
                          <a14:foregroundMark x1="27750" y1="27273" x2="27750" y2="27273"/>
                          <a14:foregroundMark x1="43500" y1="40670" x2="43500" y2="40670"/>
                          <a14:foregroundMark x1="54750" y1="52153" x2="54750" y2="52153"/>
                          <a14:foregroundMark x1="43500" y1="20574" x2="43500" y2="20574"/>
                          <a14:foregroundMark x1="88250" y1="62679" x2="88250" y2="62679"/>
                          <a14:foregroundMark x1="94250" y1="47368" x2="94250" y2="473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625" y="3485565"/>
              <a:ext cx="1470250" cy="76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tomcat 8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777" y="3944911"/>
              <a:ext cx="1574448" cy="1050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ight Arrow 32"/>
            <p:cNvSpPr/>
            <p:nvPr/>
          </p:nvSpPr>
          <p:spPr>
            <a:xfrm rot="10800000">
              <a:off x="3254919" y="1907131"/>
              <a:ext cx="1892939" cy="41328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92259" y="1953178"/>
              <a:ext cx="2149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latin typeface="Futura-Light" panose="020B0400000000000000" pitchFamily="34" charset="0"/>
                </a:rPr>
                <a:t>  JSON OUTPUT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33" y="3511586"/>
              <a:ext cx="1507741" cy="69588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284" y="2129097"/>
              <a:ext cx="1982883" cy="116329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480" y="4432615"/>
              <a:ext cx="1188537" cy="1188537"/>
            </a:xfrm>
            <a:prstGeom prst="rect">
              <a:avLst/>
            </a:prstGeom>
          </p:spPr>
        </p:pic>
        <p:pic>
          <p:nvPicPr>
            <p:cNvPr id="5" name="Picture 2" descr="Image result for solutions infini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685" y="3602426"/>
              <a:ext cx="1660378" cy="166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mage result for fixer.io"/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2492" b="100000" l="2449" r="94082">
                          <a14:foregroundMark x1="46939" y1="76412" x2="46939" y2="76412"/>
                          <a14:foregroundMark x1="54082" y1="66113" x2="54082" y2="66113"/>
                          <a14:foregroundMark x1="57755" y1="69103" x2="57755" y2="69103"/>
                          <a14:foregroundMark x1="58776" y1="68106" x2="58776" y2="68106"/>
                          <a14:foregroundMark x1="55306" y1="64784" x2="55306" y2="64784"/>
                          <a14:foregroundMark x1="44082" y1="80731" x2="44082" y2="80731"/>
                          <a14:foregroundMark x1="43061" y1="73754" x2="43061" y2="7375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366"/>
            <a:stretch/>
          </p:blipFill>
          <p:spPr bwMode="auto">
            <a:xfrm>
              <a:off x="8184216" y="3546239"/>
              <a:ext cx="4667250" cy="1394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003728" y="4755920"/>
              <a:ext cx="146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Fixer.io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38531" y="1476719"/>
              <a:ext cx="3713929" cy="413281"/>
              <a:chOff x="4378234" y="769169"/>
              <a:chExt cx="3713929" cy="413281"/>
            </a:xfrm>
          </p:grpSpPr>
          <p:sp>
            <p:nvSpPr>
              <p:cNvPr id="26" name="Right Arrow 25"/>
              <p:cNvSpPr/>
              <p:nvPr/>
            </p:nvSpPr>
            <p:spPr>
              <a:xfrm>
                <a:off x="5237843" y="769169"/>
                <a:ext cx="2059964" cy="413281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78234" y="808186"/>
                <a:ext cx="3713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Futura-Light" panose="020B0400000000000000" pitchFamily="34" charset="0"/>
                  </a:rPr>
                  <a:t>HTTP GET  POST JSON</a:t>
                </a:r>
                <a:endParaRPr lang="en-SG" sz="1100" b="1" dirty="0">
                  <a:latin typeface="Futura-Light" panose="020B0400000000000000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46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Axure Handwriting</vt:lpstr>
      <vt:lpstr>Calibri</vt:lpstr>
      <vt:lpstr>Calibri Light</vt:lpstr>
      <vt:lpstr>Futura-Light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SayHi</dc:creator>
  <cp:lastModifiedBy>Kaixin Teh</cp:lastModifiedBy>
  <cp:revision>15</cp:revision>
  <dcterms:created xsi:type="dcterms:W3CDTF">2016-10-30T09:11:29Z</dcterms:created>
  <dcterms:modified xsi:type="dcterms:W3CDTF">2016-11-02T09:01:47Z</dcterms:modified>
</cp:coreProperties>
</file>