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025" r:id="rId12"/>
    <p:sldId id="2512" r:id="rId13"/>
    <p:sldId id="2491" r:id="rId14"/>
    <p:sldId id="2520" r:id="rId15"/>
    <p:sldId id="2521" r:id="rId16"/>
    <p:sldId id="2531" r:id="rId17"/>
    <p:sldId id="2532" r:id="rId18"/>
    <p:sldId id="2533" r:id="rId19"/>
    <p:sldId id="2500" r:id="rId20"/>
    <p:sldId id="2215" r:id="rId21"/>
    <p:sldId id="2522" r:id="rId22"/>
    <p:sldId id="2524" r:id="rId23"/>
    <p:sldId id="2523" r:id="rId24"/>
    <p:sldId id="2527" r:id="rId25"/>
    <p:sldId id="2526" r:id="rId26"/>
    <p:sldId id="2373" r:id="rId27"/>
    <p:sldId id="2079" r:id="rId2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280" autoAdjust="0"/>
  </p:normalViewPr>
  <p:slideViewPr>
    <p:cSldViewPr snapToGrid="0" snapToObjects="1">
      <p:cViewPr varScale="1">
        <p:scale>
          <a:sx n="34" d="100"/>
          <a:sy n="34" d="100"/>
        </p:scale>
        <p:origin x="1158" y="9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Axure Handwriting" panose="020B0402020200020204" pitchFamily="34" charset="0"/>
          <a:ea typeface="+mj-ea"/>
          <a:cs typeface="Axure Handwriting" panose="020B0402020200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Axure Handwriting" panose="020B0402020200020204" pitchFamily="34" charset="0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Axure Handwriting" panose="020B0402020200020204" pitchFamily="34" charset="0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66865" y="6569532"/>
            <a:ext cx="9635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000" b="1" spc="150" dirty="0">
                <a:solidFill>
                  <a:schemeClr val="bg1"/>
                </a:solidFill>
                <a:latin typeface="Roboto"/>
                <a:ea typeface="ＭＳ Ｐゴシック" charset="0"/>
                <a:cs typeface="Segoe UI Semilight" panose="020B0402040204020203" pitchFamily="34" charset="0"/>
                <a:sym typeface="Bebas Neue" charset="0"/>
              </a:rPr>
              <a:t>Acceptance Presentation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988" y="8661884"/>
            <a:ext cx="12188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Nabilah </a:t>
            </a: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7615089" y="1058664"/>
            <a:ext cx="91499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1" y="3252344"/>
            <a:ext cx="21625756" cy="8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75" y="2544564"/>
            <a:ext cx="18599500" cy="10457113"/>
          </a:xfrm>
          <a:prstGeom prst="rect">
            <a:avLst/>
          </a:prstGeom>
        </p:spPr>
      </p:pic>
      <p:pic>
        <p:nvPicPr>
          <p:cNvPr id="17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29" y="544981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0" y="7299641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806" y="6184496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1" y="2275816"/>
            <a:ext cx="17544727" cy="10667578"/>
          </a:xfrm>
          <a:prstGeom prst="rect">
            <a:avLst/>
          </a:prstGeom>
        </p:spPr>
      </p:pic>
      <p:pic>
        <p:nvPicPr>
          <p:cNvPr id="11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81" y="2580186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31" y="840243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Completed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100%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Status: Completed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Bug Score: 15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Action Plan: Debug during planned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8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1762"/>
              </p:ext>
            </p:extLst>
          </p:nvPr>
        </p:nvGraphicFramePr>
        <p:xfrm>
          <a:off x="957306" y="5165585"/>
          <a:ext cx="226695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1) Include buffer days before final submission. Allocate more time to develop complex functions.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2) Update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&amp; Review metrics regularly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2752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Client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Change in client’s requirement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Meet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and update client weekly to ensure that development is on par with client’s requirements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66532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Axure Handwriting" panose="020B0402020200020204" pitchFamily="34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User: Linda </a:t>
            </a:r>
            <a:r>
              <a:rPr lang="en-US" b="1" dirty="0" err="1">
                <a:solidFill>
                  <a:schemeClr val="bg1"/>
                </a:solidFill>
              </a:rPr>
              <a:t>Siow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create clients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navigate</a:t>
            </a:r>
          </a:p>
          <a:p>
            <a:pPr lvl="1">
              <a:lnSpc>
                <a:spcPct val="250000"/>
              </a:lnSpc>
            </a:pPr>
            <a:endParaRPr lang="en-US" dirty="0">
              <a:solidFill>
                <a:srgbClr val="182028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Timeline 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" y="5788010"/>
            <a:ext cx="11435632" cy="6496162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189109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99218" y="2186595"/>
            <a:ext cx="23565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Stick to one color scheme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5788010"/>
            <a:ext cx="11733377" cy="6496162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9523031" y="489279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to be made</a:t>
            </a:r>
          </a:p>
        </p:txBody>
      </p:sp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8394" y="4033897"/>
            <a:ext cx="17858658" cy="7700774"/>
            <a:chOff x="824270" y="2634763"/>
            <a:chExt cx="17858658" cy="7700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270" y="2634763"/>
              <a:ext cx="17858658" cy="770077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28221" y="8487687"/>
              <a:ext cx="5205880" cy="12573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40261" y="2077888"/>
            <a:ext cx="25227227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Rename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Regularity 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field to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Frequency of Screening (In Years)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6654" y="4740235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69112" y="5666274"/>
            <a:ext cx="16668221" cy="7113280"/>
            <a:chOff x="6869112" y="5666274"/>
            <a:chExt cx="16668221" cy="7113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9112" y="5666274"/>
              <a:ext cx="16668221" cy="7113280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869112" y="11144121"/>
              <a:ext cx="5418113" cy="1047879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5313" y="2138457"/>
            <a:ext cx="23486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List all results in a ranked list instead of selecting “K”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10244" y="764310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5313" y="5008352"/>
            <a:ext cx="16662577" cy="3018824"/>
            <a:chOff x="595313" y="2766201"/>
            <a:chExt cx="16662577" cy="3018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13" y="2766201"/>
              <a:ext cx="16662577" cy="301882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535838" y="2854753"/>
              <a:ext cx="4781525" cy="6604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74991" y="8371132"/>
            <a:ext cx="18150955" cy="3896279"/>
            <a:chOff x="5174991" y="8371132"/>
            <a:chExt cx="18150955" cy="38962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991" y="8371132"/>
              <a:ext cx="18150955" cy="3896279"/>
            </a:xfrm>
            <a:prstGeom prst="rect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12188825" y="9381067"/>
              <a:ext cx="4338108" cy="938204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2806" y="1487505"/>
            <a:ext cx="16568738" cy="12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2806" y="3181749"/>
            <a:ext cx="16844981" cy="4905779"/>
            <a:chOff x="1443019" y="2749217"/>
            <a:chExt cx="16844981" cy="49057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019" y="2749217"/>
              <a:ext cx="16844981" cy="4905779"/>
            </a:xfrm>
            <a:prstGeom prst="rect">
              <a:avLst/>
            </a:prstGeom>
            <a:ln w="76200">
              <a:solidFill>
                <a:srgbClr val="182028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4567484" y="4953842"/>
              <a:ext cx="2438400" cy="573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8" y="81921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75033" y="117918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482781" y="7507639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11099" y="3910211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93607" y="84822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3100" y="4225981"/>
            <a:ext cx="2018726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Midterm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5 users using the application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Final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8 users with at least 5 interactions with the system per day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8182559" y="1058664"/>
            <a:ext cx="80150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23776" y="11105224"/>
            <a:ext cx="63149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translate business problems into application functions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726355" y="1112372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968284" y="3782084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51" name="Picture Placeholder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8656585" y="7539553"/>
            <a:ext cx="1636763" cy="163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Placeholder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345460" y="10796989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Placeholder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418794" y="10589060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Placeholder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2151800" y="4013165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03" y="3436383"/>
            <a:ext cx="1641034" cy="164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  <p:sp>
        <p:nvSpPr>
          <p:cNvPr id="6" name="Freeform 116"/>
          <p:cNvSpPr>
            <a:spLocks noChangeArrowheads="1"/>
          </p:cNvSpPr>
          <p:nvPr/>
        </p:nvSpPr>
        <p:spPr bwMode="auto">
          <a:xfrm>
            <a:off x="11533491" y="3377721"/>
            <a:ext cx="2066038" cy="2300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1" y="106925"/>
            <a:ext cx="4515480" cy="29150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13265" y="6826633"/>
            <a:ext cx="435639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Axure Handwriting" panose="020B0402020200020204" pitchFamily="34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b="1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b="1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6854" y="8771924"/>
            <a:ext cx="1176630" cy="112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5" y="927424"/>
            <a:ext cx="1176630" cy="11217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248172" y="3641672"/>
            <a:ext cx="1091400" cy="1092849"/>
            <a:chOff x="9893773" y="4192956"/>
            <a:chExt cx="1091400" cy="1092849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9893773" y="4192956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10202651" y="4487673"/>
              <a:ext cx="512099" cy="512232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81930" y="11786747"/>
            <a:ext cx="1091400" cy="1092849"/>
            <a:chOff x="10098809" y="10519933"/>
            <a:chExt cx="1091400" cy="1092849"/>
          </a:xfrm>
        </p:grpSpPr>
        <p:sp>
          <p:nvSpPr>
            <p:cNvPr id="16" name="AutoShape 7"/>
            <p:cNvSpPr>
              <a:spLocks/>
            </p:cNvSpPr>
            <p:nvPr/>
          </p:nvSpPr>
          <p:spPr bwMode="auto">
            <a:xfrm>
              <a:off x="10098809" y="10519933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Freeform 29"/>
            <p:cNvSpPr>
              <a:spLocks noChangeArrowheads="1"/>
            </p:cNvSpPr>
            <p:nvPr/>
          </p:nvSpPr>
          <p:spPr bwMode="auto">
            <a:xfrm>
              <a:off x="10378417" y="10790651"/>
              <a:ext cx="533261" cy="55033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072778" y="866609"/>
            <a:ext cx="6763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Operating since 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4754" y="3588206"/>
            <a:ext cx="8648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Medical concierge provider: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53155" y="4467806"/>
            <a:ext cx="12188825" cy="3313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&amp; hospitalisation arrangements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&amp; price estimates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&amp; visas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94527" y="8595510"/>
            <a:ext cx="12188825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Patients: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Indonesia, Malaysia, Cambodia, Vietnam, Myanmar &amp; China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95638" y="11384848"/>
            <a:ext cx="9687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Makes more than</a:t>
            </a:r>
          </a:p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67276" y="6746871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10376267" y="1058664"/>
            <a:ext cx="362759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65716" y="6823468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92258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39836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follow up with patient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45940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4017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Ranking of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74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60064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7486386" y="1058664"/>
            <a:ext cx="94073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26078</TotalTime>
  <Words>691</Words>
  <Application>Microsoft Office PowerPoint</Application>
  <PresentationFormat>Custom</PresentationFormat>
  <Paragraphs>184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6" baseType="lpstr">
      <vt:lpstr>ＭＳ Ｐゴシック</vt:lpstr>
      <vt:lpstr>Aharoni</vt:lpstr>
      <vt:lpstr>Arial</vt:lpstr>
      <vt:lpstr>Axure Handwriting</vt:lpstr>
      <vt:lpstr>Bebas Neue</vt:lpstr>
      <vt:lpstr>Calibri Light</vt:lpstr>
      <vt:lpstr>Gill Sans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Segoe UI Semilight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5051</cp:revision>
  <dcterms:created xsi:type="dcterms:W3CDTF">2014-11-12T21:47:38Z</dcterms:created>
  <dcterms:modified xsi:type="dcterms:W3CDTF">2016-11-04T01:59:28Z</dcterms:modified>
  <cp:category/>
</cp:coreProperties>
</file>