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7"/>
  </p:notesMasterIdLst>
  <p:sldIdLst>
    <p:sldId id="261" r:id="rId2"/>
    <p:sldId id="265" r:id="rId3"/>
    <p:sldId id="264" r:id="rId4"/>
    <p:sldId id="263" r:id="rId5"/>
    <p:sldId id="262" r:id="rId6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84" autoAdjust="0"/>
  </p:normalViewPr>
  <p:slideViewPr>
    <p:cSldViewPr snapToGrid="0">
      <p:cViewPr>
        <p:scale>
          <a:sx n="70" d="100"/>
          <a:sy n="70" d="100"/>
        </p:scale>
        <p:origin x="198" y="-432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2690"/>
              </p:ext>
            </p:extLst>
          </p:nvPr>
        </p:nvGraphicFramePr>
        <p:xfrm>
          <a:off x="498749" y="77613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99024"/>
              </p:ext>
            </p:extLst>
          </p:nvPr>
        </p:nvGraphicFramePr>
        <p:xfrm>
          <a:off x="2052575" y="782249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4116"/>
              </p:ext>
            </p:extLst>
          </p:nvPr>
        </p:nvGraphicFramePr>
        <p:xfrm>
          <a:off x="3999418" y="77613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03279"/>
              </p:ext>
            </p:extLst>
          </p:nvPr>
        </p:nvGraphicFramePr>
        <p:xfrm>
          <a:off x="9398372" y="71695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99668"/>
              </p:ext>
            </p:extLst>
          </p:nvPr>
        </p:nvGraphicFramePr>
        <p:xfrm>
          <a:off x="7280021" y="711190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794"/>
              </p:ext>
            </p:extLst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39537"/>
              </p:ext>
            </p:extLst>
          </p:nvPr>
        </p:nvGraphicFramePr>
        <p:xfrm>
          <a:off x="5895809" y="5722654"/>
          <a:ext cx="1846487" cy="1676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63908"/>
              </p:ext>
            </p:extLst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82817"/>
              </p:ext>
            </p:extLst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72950"/>
              </p:ext>
            </p:extLst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07664"/>
              </p:ext>
            </p:extLst>
          </p:nvPr>
        </p:nvGraphicFramePr>
        <p:xfrm>
          <a:off x="11231620" y="71695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70882"/>
              </p:ext>
            </p:extLst>
          </p:nvPr>
        </p:nvGraphicFramePr>
        <p:xfrm>
          <a:off x="5080969" y="726494"/>
          <a:ext cx="1944466" cy="2720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9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8302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126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17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07607"/>
              </p:ext>
            </p:extLst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99887"/>
              </p:ext>
            </p:extLst>
          </p:nvPr>
        </p:nvGraphicFramePr>
        <p:xfrm>
          <a:off x="3728665" y="5693114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to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1756</Words>
  <Application>Microsoft Office PowerPoint</Application>
  <PresentationFormat>Custom</PresentationFormat>
  <Paragraphs>670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2016-12-27T04:13:39Z</dcterms:modified>
</cp:coreProperties>
</file>