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6"/>
  </p:notesMasterIdLst>
  <p:sldIdLst>
    <p:sldId id="261" r:id="rId2"/>
    <p:sldId id="275" r:id="rId3"/>
    <p:sldId id="273" r:id="rId4"/>
    <p:sldId id="272" r:id="rId5"/>
    <p:sldId id="271" r:id="rId6"/>
    <p:sldId id="270" r:id="rId7"/>
    <p:sldId id="269" r:id="rId8"/>
    <p:sldId id="267" r:id="rId9"/>
    <p:sldId id="265" r:id="rId10"/>
    <p:sldId id="274" r:id="rId11"/>
    <p:sldId id="264" r:id="rId12"/>
    <p:sldId id="263" r:id="rId13"/>
    <p:sldId id="262" r:id="rId14"/>
    <p:sldId id="266" r:id="rId15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919" autoAdjust="0"/>
  </p:normalViewPr>
  <p:slideViewPr>
    <p:cSldViewPr snapToGrid="0">
      <p:cViewPr varScale="1">
        <p:scale>
          <a:sx n="45" d="100"/>
          <a:sy n="45" d="100"/>
        </p:scale>
        <p:origin x="606" y="60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1"/>
                  </a:solidFill>
                </a:rPr>
                <a:t>11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2300"/>
              </p:ext>
            </p:extLst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9314"/>
              </p:ext>
            </p:extLst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7111"/>
              </p:ext>
            </p:extLst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2115"/>
              </p:ext>
            </p:extLst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95349"/>
              </p:ext>
            </p:extLst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1118"/>
              </p:ext>
            </p:extLst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19120"/>
              </p:ext>
            </p:extLst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7873"/>
              </p:ext>
            </p:extLst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040"/>
              </p:ext>
            </p:extLst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5794"/>
              </p:ext>
            </p:extLst>
          </p:nvPr>
        </p:nvGraphicFramePr>
        <p:xfrm>
          <a:off x="9979605" y="5145790"/>
          <a:ext cx="1460366" cy="176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u="sng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Indicate screening and last email date on each client profile</a:t>
                      </a:r>
                      <a:endParaRPr 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84164"/>
              </p:ext>
            </p:extLst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3645"/>
              </p:ext>
            </p:extLst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86705"/>
              </p:ext>
            </p:extLst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71341"/>
              </p:ext>
            </p:extLst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8182"/>
              </p:ext>
            </p:extLst>
          </p:nvPr>
        </p:nvGraphicFramePr>
        <p:xfrm>
          <a:off x="4298882" y="5230935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665"/>
              </p:ext>
            </p:extLst>
          </p:nvPr>
        </p:nvGraphicFramePr>
        <p:xfrm>
          <a:off x="7407262" y="113521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11335"/>
              </p:ext>
            </p:extLst>
          </p:nvPr>
        </p:nvGraphicFramePr>
        <p:xfrm>
          <a:off x="5445059" y="771465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MidtermPlanned</a:t>
            </a:r>
            <a:endParaRPr lang="en-US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34706"/>
              </p:ext>
            </p:extLst>
          </p:nvPr>
        </p:nvGraphicFramePr>
        <p:xfrm>
          <a:off x="4239637" y="805829"/>
          <a:ext cx="922913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Winter</a:t>
                      </a:r>
                      <a:r>
                        <a:rPr lang="en-US" sz="1000" baseline="0" dirty="0">
                          <a:effectLst/>
                        </a:rPr>
                        <a:t> Break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145790"/>
          <a:ext cx="1460366" cy="176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u="sng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Indicate screening and last email date on each client profile</a:t>
                      </a:r>
                      <a:endParaRPr 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Updated 20 </a:t>
            </a:r>
            <a:r>
              <a:rPr lang="en-US" dirty="0"/>
              <a:t>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5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495425" y="838200"/>
            <a:ext cx="1638300" cy="1466850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71950" y="838200"/>
            <a:ext cx="1638300" cy="1466850"/>
          </a:xfrm>
          <a:prstGeom prst="hexagon">
            <a:avLst/>
          </a:prstGeom>
          <a:solidFill>
            <a:srgbClr val="F23A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6848475" y="838200"/>
            <a:ext cx="1638300" cy="1466850"/>
          </a:xfrm>
          <a:prstGeom prst="hexagon">
            <a:avLst/>
          </a:prstGeom>
          <a:solidFill>
            <a:srgbClr val="F84A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300" y="1217682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11/15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76%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755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542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Iteration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5700" y="2453699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Project Progress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47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56158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4880</Words>
  <Application>Microsoft Office PowerPoint</Application>
  <PresentationFormat>Custom</PresentationFormat>
  <Paragraphs>1784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2017-02-24T15:53:57Z</dcterms:modified>
</cp:coreProperties>
</file>