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8" r:id="rId2"/>
    <p:sldId id="256" r:id="rId3"/>
    <p:sldId id="261" r:id="rId4"/>
    <p:sldId id="266" r:id="rId5"/>
    <p:sldId id="265" r:id="rId6"/>
    <p:sldId id="264" r:id="rId7"/>
    <p:sldId id="263" r:id="rId8"/>
    <p:sldId id="262" r:id="rId9"/>
    <p:sldId id="260" r:id="rId10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84" autoAdjust="0"/>
  </p:normalViewPr>
  <p:slideViewPr>
    <p:cSldViewPr snapToGrid="0">
      <p:cViewPr>
        <p:scale>
          <a:sx n="66" d="100"/>
          <a:sy n="66" d="100"/>
        </p:scale>
        <p:origin x="48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07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02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25/2/2017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685622" y="2539999"/>
            <a:ext cx="10718526" cy="5362406"/>
            <a:chOff x="685066" y="2785846"/>
            <a:chExt cx="10528026" cy="5116493"/>
          </a:xfrm>
        </p:grpSpPr>
        <p:grpSp>
          <p:nvGrpSpPr>
            <p:cNvPr id="555" name="Group 554"/>
            <p:cNvGrpSpPr/>
            <p:nvPr/>
          </p:nvGrpSpPr>
          <p:grpSpPr>
            <a:xfrm>
              <a:off x="685066" y="2785846"/>
              <a:ext cx="10528026" cy="5116493"/>
              <a:chOff x="1105251" y="2244645"/>
              <a:chExt cx="10528026" cy="5116493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105251" y="6094267"/>
                <a:ext cx="10528026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105251" y="2244645"/>
                <a:ext cx="10528026" cy="3880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65535" y="2244645"/>
                <a:ext cx="5013" cy="511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336860" y="3911680"/>
                <a:ext cx="978662" cy="5311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.</a:t>
                </a:r>
                <a:r>
                  <a:rPr lang="en-SG" sz="900" b="1" dirty="0" err="1"/>
                  <a:t>xls</a:t>
                </a:r>
                <a:r>
                  <a:rPr lang="en-SG" sz="900" b="1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Upload .</a:t>
                </a:r>
                <a:r>
                  <a:rPr lang="en-SG" sz="900" b="1" dirty="0" err="1"/>
                  <a:t>xls</a:t>
                </a:r>
                <a:r>
                  <a:rPr lang="en-SG" sz="900" b="1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9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700" b="1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6638038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Update database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6191" y="4442792"/>
                <a:ext cx="3176" cy="15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1578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3655517"/>
                <a:ext cx="818849" cy="32108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65519" y="3216937"/>
                <a:ext cx="456861" cy="1580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3698229" y="3040472"/>
                <a:ext cx="865466" cy="615045"/>
                <a:chOff x="9467962" y="2481252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467962" y="2481252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614186" y="2560822"/>
                  <a:ext cx="664579" cy="64743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3"/>
                <a:endCxn id="207" idx="1"/>
              </p:cNvCxnSpPr>
              <p:nvPr/>
            </p:nvCxnSpPr>
            <p:spPr>
              <a:xfrm>
                <a:off x="4563695" y="3347995"/>
                <a:ext cx="727276" cy="5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 flipH="1">
                <a:off x="5713084" y="3541867"/>
                <a:ext cx="3609" cy="3110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284492" y="6651947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5" y="235554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Start</a:t>
                </a:r>
                <a:endParaRPr lang="en-SG" sz="720" b="1" dirty="0"/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8" y="3044134"/>
                <a:ext cx="865466" cy="615045"/>
                <a:chOff x="9187205" y="4291991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5" y="4291991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324316" y="4438261"/>
                  <a:ext cx="735410" cy="4543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6191" y="3659179"/>
                <a:ext cx="7060" cy="252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235" idx="1"/>
              </p:cNvCxnSpPr>
              <p:nvPr/>
            </p:nvCxnSpPr>
            <p:spPr>
              <a:xfrm flipV="1">
                <a:off x="3265983" y="3347995"/>
                <a:ext cx="432246" cy="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5721491" y="6162206"/>
              <a:ext cx="1152008" cy="12592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4870786" y="3705741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8157247" y="3644686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b="1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262970" y="3753512"/>
              <a:ext cx="62616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9402567" y="3724845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9009851" y="3952209"/>
              <a:ext cx="392716" cy="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8573373" y="4259731"/>
              <a:ext cx="10176" cy="46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8205090" y="4721634"/>
              <a:ext cx="736565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0130985" y="5646782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b="1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9965026" y="5447862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End</a:t>
              </a:r>
              <a:endParaRPr lang="en-SG" sz="720" b="1" dirty="0"/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6582886" y="5062643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6571265" y="5817803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H="1" flipV="1">
              <a:off x="6872153" y="4777959"/>
              <a:ext cx="1347" cy="284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0"/>
              <a:endCxn id="355" idx="2"/>
            </p:cNvCxnSpPr>
            <p:nvPr/>
          </p:nvCxnSpPr>
          <p:spPr>
            <a:xfrm flipV="1">
              <a:off x="6873499" y="5519209"/>
              <a:ext cx="0" cy="298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937013" y="541527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8324817" y="42187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8897376" y="3807253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6541054" y="4396904"/>
              <a:ext cx="662198" cy="3810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7292352" y="3532011"/>
              <a:ext cx="444696" cy="12850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8103233" y="5242032"/>
              <a:ext cx="935545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900" b="1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 flipH="1">
              <a:off x="8571005" y="5066037"/>
              <a:ext cx="2368" cy="17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8084532" y="7043740"/>
              <a:ext cx="997014" cy="60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9871947" y="7100595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>
              <a:off x="8579574" y="6564285"/>
              <a:ext cx="3465" cy="47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>
              <a:off x="9081546" y="7346408"/>
              <a:ext cx="790401" cy="5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8263248" y="6128343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428" idx="2"/>
              <a:endCxn id="441" idx="0"/>
            </p:cNvCxnSpPr>
            <p:nvPr/>
          </p:nvCxnSpPr>
          <p:spPr>
            <a:xfrm>
              <a:off x="8571005" y="5857077"/>
              <a:ext cx="8569" cy="271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020411" y="709416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8324817" y="5819417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1"/>
              <a:endCxn id="576" idx="0"/>
            </p:cNvCxnSpPr>
            <p:nvPr/>
          </p:nvCxnSpPr>
          <p:spPr>
            <a:xfrm rot="10800000" flipV="1">
              <a:off x="7347216" y="5549553"/>
              <a:ext cx="756016" cy="1544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  <a:endCxn id="441" idx="1"/>
            </p:cNvCxnSpPr>
            <p:nvPr/>
          </p:nvCxnSpPr>
          <p:spPr>
            <a:xfrm flipV="1">
              <a:off x="7674021" y="6346314"/>
              <a:ext cx="589227" cy="9993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9815972" y="6128343"/>
              <a:ext cx="776481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V="1">
              <a:off x="10198753" y="6564285"/>
              <a:ext cx="5460" cy="53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0"/>
              <a:endCxn id="322" idx="4"/>
            </p:cNvCxnSpPr>
            <p:nvPr/>
          </p:nvCxnSpPr>
          <p:spPr>
            <a:xfrm flipV="1">
              <a:off x="10204213" y="5795917"/>
              <a:ext cx="300" cy="332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30" idx="2"/>
              <a:endCxn id="441" idx="3"/>
            </p:cNvCxnSpPr>
            <p:nvPr/>
          </p:nvCxnSpPr>
          <p:spPr>
            <a:xfrm rot="5400000">
              <a:off x="8212089" y="4865222"/>
              <a:ext cx="2164903" cy="7972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0"/>
              <a:endCxn id="358" idx="1"/>
            </p:cNvCxnSpPr>
            <p:nvPr/>
          </p:nvCxnSpPr>
          <p:spPr>
            <a:xfrm rot="16200000" flipH="1">
              <a:off x="3936855" y="3355595"/>
              <a:ext cx="2408332" cy="2860488"/>
            </a:xfrm>
            <a:prstGeom prst="bentConnector4">
              <a:avLst>
                <a:gd name="adj1" fmla="val -9492"/>
                <a:gd name="adj2" fmla="val 8153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8" name="Group 7"/>
            <p:cNvGrpSpPr/>
            <p:nvPr/>
          </p:nvGrpSpPr>
          <p:grpSpPr>
            <a:xfrm>
              <a:off x="654324" y="2232208"/>
              <a:ext cx="11194944" cy="5668740"/>
              <a:chOff x="654324" y="2232208"/>
              <a:chExt cx="11194944" cy="566874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654324" y="2232208"/>
                <a:ext cx="11194944" cy="5668740"/>
                <a:chOff x="1074509" y="1691007"/>
                <a:chExt cx="11194944" cy="5668740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074509" y="6092876"/>
                  <a:ext cx="11194944" cy="12668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074509" y="1691007"/>
                  <a:ext cx="11194944" cy="44340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0333" cy="5668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User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1575" y="6580221"/>
                  <a:ext cx="4259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311874" y="3911680"/>
                  <a:ext cx="1041383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Download .</a:t>
                  </a:r>
                  <a:r>
                    <a:rPr lang="en-SG" sz="900" b="1" dirty="0" err="1"/>
                    <a:t>xls</a:t>
                  </a:r>
                  <a:r>
                    <a:rPr lang="en-SG" sz="900" b="1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Upload .</a:t>
                  </a:r>
                  <a:r>
                    <a:rPr lang="en-SG" sz="900" b="1" dirty="0" err="1"/>
                    <a:t>xls</a:t>
                  </a:r>
                  <a:r>
                    <a:rPr lang="en-SG" sz="900" b="1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05251" y="6779141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b="1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66380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Update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855713" y="187565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109920" y="188367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240783" y="1879915"/>
                  <a:ext cx="990035" cy="456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View Client’s Appointment &amp; Admission details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 flipH="1">
                  <a:off x="2829367" y="4368245"/>
                  <a:ext cx="3199" cy="2343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15788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3"/>
                  <a:endCxn id="20" idx="1"/>
                </p:cNvCxnSpPr>
                <p:nvPr/>
              </p:nvCxnSpPr>
              <p:spPr>
                <a:xfrm>
                  <a:off x="5712897" y="2103941"/>
                  <a:ext cx="397023" cy="80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Flowchart: Decision 4"/>
                <p:cNvSpPr/>
                <p:nvPr/>
              </p:nvSpPr>
              <p:spPr>
                <a:xfrm>
                  <a:off x="5192648" y="296139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900" b="1" dirty="0"/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3655517"/>
                  <a:ext cx="818849" cy="321080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508049" y="3173969"/>
                  <a:ext cx="456861" cy="1580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Report</a:t>
                  </a:r>
                </a:p>
              </p:txBody>
            </p:sp>
            <p:sp>
              <p:nvSpPr>
                <p:cNvPr id="150" name="Flowchart: Decision 149"/>
                <p:cNvSpPr/>
                <p:nvPr/>
              </p:nvSpPr>
              <p:spPr>
                <a:xfrm>
                  <a:off x="10381808" y="2612649"/>
                  <a:ext cx="865466" cy="6150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>
                <a:xfrm>
                  <a:off x="11194438" y="27310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10498216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10499549" y="3554595"/>
                  <a:ext cx="632652" cy="43594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Follow up with client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698229" y="3040472"/>
                  <a:ext cx="865466" cy="615045"/>
                  <a:chOff x="9467962" y="2481252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467962" y="2481252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637895" y="2609140"/>
                    <a:ext cx="661658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View Report or Client?</a:t>
                    </a:r>
                  </a:p>
                </p:txBody>
              </p:sp>
            </p:grpSp>
            <p:sp>
              <p:nvSpPr>
                <p:cNvPr id="254" name="Rounded Rectangle 253"/>
                <p:cNvSpPr/>
                <p:nvPr/>
              </p:nvSpPr>
              <p:spPr>
                <a:xfrm>
                  <a:off x="3752268" y="2827245"/>
                  <a:ext cx="426088" cy="24539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Client</a:t>
                  </a:r>
                  <a:endParaRPr lang="en-SG" sz="720" b="1" dirty="0"/>
                </a:p>
              </p:txBody>
            </p:sp>
            <p:cxnSp>
              <p:nvCxnSpPr>
                <p:cNvPr id="280" name="Elbow Connector 279"/>
                <p:cNvCxnSpPr>
                  <a:stCxn id="235" idx="3"/>
                  <a:endCxn id="5" idx="1"/>
                </p:cNvCxnSpPr>
                <p:nvPr/>
              </p:nvCxnSpPr>
              <p:spPr>
                <a:xfrm flipV="1">
                  <a:off x="4563695" y="3346767"/>
                  <a:ext cx="628953" cy="1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3"/>
                  <a:endCxn id="21" idx="1"/>
                </p:cNvCxnSpPr>
                <p:nvPr/>
              </p:nvCxnSpPr>
              <p:spPr>
                <a:xfrm flipV="1">
                  <a:off x="6967104" y="2108198"/>
                  <a:ext cx="273679" cy="3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stCxn id="5" idx="2"/>
                  <a:endCxn id="328" idx="0"/>
                </p:cNvCxnSpPr>
                <p:nvPr/>
              </p:nvCxnSpPr>
              <p:spPr>
                <a:xfrm>
                  <a:off x="5672582" y="3732136"/>
                  <a:ext cx="209" cy="591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11762634" y="2814265"/>
                  <a:ext cx="506819" cy="184501"/>
                  <a:chOff x="15248455" y="5023429"/>
                  <a:chExt cx="506819" cy="184501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5248455" y="5064733"/>
                    <a:ext cx="128784" cy="13377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 b="1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5290997" y="5023429"/>
                    <a:ext cx="464277" cy="18450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End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6150964" y="3181180"/>
                  <a:ext cx="555632" cy="22318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Overview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240784" y="4646750"/>
                  <a:ext cx="295977" cy="10293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328" idx="2"/>
                  <a:endCxn id="332" idx="0"/>
                </p:cNvCxnSpPr>
                <p:nvPr/>
              </p:nvCxnSpPr>
              <p:spPr>
                <a:xfrm flipH="1">
                  <a:off x="5665347" y="4780355"/>
                  <a:ext cx="7444" cy="3614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stCxn id="332" idx="2"/>
                  <a:endCxn id="483" idx="0"/>
                </p:cNvCxnSpPr>
                <p:nvPr/>
              </p:nvCxnSpPr>
              <p:spPr>
                <a:xfrm flipH="1">
                  <a:off x="5660830" y="5598374"/>
                  <a:ext cx="4517" cy="1053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232238" y="6651947"/>
                  <a:ext cx="857184" cy="456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Generate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41395" y="2379350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301447" y="4400629"/>
                    <a:ext cx="761360" cy="52609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32566" y="3659181"/>
                  <a:ext cx="684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235" idx="1"/>
                </p:cNvCxnSpPr>
                <p:nvPr/>
              </p:nvCxnSpPr>
              <p:spPr>
                <a:xfrm flipV="1">
                  <a:off x="3265983" y="3347995"/>
                  <a:ext cx="432246" cy="36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</p:grpSp>
          <p:cxnSp>
            <p:nvCxnSpPr>
              <p:cNvPr id="173" name="Elbow Connector 172"/>
              <p:cNvCxnSpPr>
                <a:stCxn id="483" idx="3"/>
                <a:endCxn id="354" idx="2"/>
              </p:cNvCxnSpPr>
              <p:nvPr/>
            </p:nvCxnSpPr>
            <p:spPr>
              <a:xfrm flipV="1">
                <a:off x="5669237" y="6214419"/>
                <a:ext cx="1214195" cy="12070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50" idx="3"/>
                <a:endCxn id="426" idx="2"/>
              </p:cNvCxnSpPr>
              <p:nvPr/>
            </p:nvCxnSpPr>
            <p:spPr>
              <a:xfrm>
                <a:off x="10827089" y="3461373"/>
                <a:ext cx="515360" cy="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235" idx="0"/>
                <a:endCxn id="18" idx="1"/>
              </p:cNvCxnSpPr>
              <p:nvPr/>
            </p:nvCxnSpPr>
            <p:spPr>
              <a:xfrm rot="5400000" flipH="1" flipV="1">
                <a:off x="3604887" y="2751033"/>
                <a:ext cx="936531" cy="7247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8027679" y="2419052"/>
                <a:ext cx="911765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Recommended Screenings</a:t>
                </a:r>
              </a:p>
            </p:txBody>
          </p:sp>
          <p:cxnSp>
            <p:nvCxnSpPr>
              <p:cNvPr id="179" name="Elbow Connector 178"/>
              <p:cNvCxnSpPr>
                <a:stCxn id="21" idx="3"/>
                <a:endCxn id="178" idx="1"/>
              </p:cNvCxnSpPr>
              <p:nvPr/>
            </p:nvCxnSpPr>
            <p:spPr>
              <a:xfrm flipV="1">
                <a:off x="7810633" y="2647335"/>
                <a:ext cx="217046" cy="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9869268" y="2359076"/>
                <a:ext cx="1050176" cy="56565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Screenings Notifications record</a:t>
                </a:r>
              </a:p>
            </p:txBody>
          </p:sp>
          <p:cxnSp>
            <p:nvCxnSpPr>
              <p:cNvPr id="181" name="Elbow Connector 180"/>
              <p:cNvCxnSpPr>
                <a:stCxn id="178" idx="3"/>
                <a:endCxn id="180" idx="1"/>
              </p:cNvCxnSpPr>
              <p:nvPr/>
            </p:nvCxnSpPr>
            <p:spPr>
              <a:xfrm flipV="1">
                <a:off x="8939444" y="2641902"/>
                <a:ext cx="929824" cy="5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80" idx="2"/>
                <a:endCxn id="150" idx="0"/>
              </p:cNvCxnSpPr>
              <p:nvPr/>
            </p:nvCxnSpPr>
            <p:spPr>
              <a:xfrm>
                <a:off x="10394356" y="2924727"/>
                <a:ext cx="0" cy="229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0" name="Rounded Rectangle 189"/>
              <p:cNvSpPr/>
              <p:nvPr/>
            </p:nvSpPr>
            <p:spPr>
              <a:xfrm>
                <a:off x="10080831" y="3243623"/>
                <a:ext cx="669292" cy="52013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Follow up with client?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4926352" y="3679609"/>
                <a:ext cx="627288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Overview or detailed?</a:t>
                </a:r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6325871" y="3706328"/>
                <a:ext cx="851444" cy="37732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Dashboard</a:t>
                </a:r>
              </a:p>
            </p:txBody>
          </p:sp>
          <p:cxnSp>
            <p:nvCxnSpPr>
              <p:cNvPr id="209" name="Elbow Connector 208"/>
              <p:cNvCxnSpPr>
                <a:stCxn id="5" idx="3"/>
                <a:endCxn id="207" idx="1"/>
              </p:cNvCxnSpPr>
              <p:nvPr/>
            </p:nvCxnSpPr>
            <p:spPr>
              <a:xfrm>
                <a:off x="5732331" y="3887968"/>
                <a:ext cx="593540" cy="7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Flowchart: Decision 214"/>
              <p:cNvSpPr/>
              <p:nvPr/>
            </p:nvSpPr>
            <p:spPr>
              <a:xfrm>
                <a:off x="7506522" y="3592728"/>
                <a:ext cx="85260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600" b="1" dirty="0"/>
              </a:p>
            </p:txBody>
          </p:sp>
          <p:cxnSp>
            <p:nvCxnSpPr>
              <p:cNvPr id="218" name="Elbow Connector 217"/>
              <p:cNvCxnSpPr>
                <a:stCxn id="207" idx="3"/>
                <a:endCxn id="215" idx="1"/>
              </p:cNvCxnSpPr>
              <p:nvPr/>
            </p:nvCxnSpPr>
            <p:spPr>
              <a:xfrm>
                <a:off x="7177315" y="3894992"/>
                <a:ext cx="329207" cy="5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9" name="Rounded Rectangle 218"/>
              <p:cNvSpPr/>
              <p:nvPr/>
            </p:nvSpPr>
            <p:spPr>
              <a:xfrm>
                <a:off x="7667178" y="3704085"/>
                <a:ext cx="528016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Export?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8258694" y="3054809"/>
                <a:ext cx="680750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view dashboard</a:t>
                </a:r>
              </a:p>
            </p:txBody>
          </p:sp>
          <p:cxnSp>
            <p:nvCxnSpPr>
              <p:cNvPr id="256" name="Elbow Connector 255"/>
              <p:cNvCxnSpPr>
                <a:stCxn id="150" idx="2"/>
                <a:endCxn id="172" idx="0"/>
              </p:cNvCxnSpPr>
              <p:nvPr/>
            </p:nvCxnSpPr>
            <p:spPr>
              <a:xfrm rot="16200000" flipH="1">
                <a:off x="10231573" y="3931678"/>
                <a:ext cx="326901" cy="133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5" name="Rounded Rectangle 264"/>
              <p:cNvSpPr/>
              <p:nvPr/>
            </p:nvSpPr>
            <p:spPr>
              <a:xfrm>
                <a:off x="9254119" y="3178902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cxnSp>
            <p:nvCxnSpPr>
              <p:cNvPr id="274" name="Straight Arrow Connector 215"/>
              <p:cNvCxnSpPr>
                <a:stCxn id="215" idx="0"/>
                <a:endCxn id="230" idx="1"/>
              </p:cNvCxnSpPr>
              <p:nvPr/>
            </p:nvCxnSpPr>
            <p:spPr>
              <a:xfrm rot="5400000" flipH="1" flipV="1">
                <a:off x="7940941" y="3274975"/>
                <a:ext cx="309636" cy="3258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3830" y="3204585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286" name="Elbow Connector 285"/>
              <p:cNvCxnSpPr>
                <a:stCxn id="230" idx="3"/>
                <a:endCxn id="264" idx="2"/>
              </p:cNvCxnSpPr>
              <p:nvPr/>
            </p:nvCxnSpPr>
            <p:spPr>
              <a:xfrm flipV="1">
                <a:off x="8939444" y="3279153"/>
                <a:ext cx="294386" cy="3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Elbow Connector 289"/>
              <p:cNvCxnSpPr>
                <a:stCxn id="215" idx="2"/>
                <a:endCxn id="293" idx="1"/>
              </p:cNvCxnSpPr>
              <p:nvPr/>
            </p:nvCxnSpPr>
            <p:spPr>
              <a:xfrm rot="16200000" flipH="1">
                <a:off x="7882410" y="4258186"/>
                <a:ext cx="445327" cy="3444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Rounded Rectangle 292"/>
              <p:cNvSpPr/>
              <p:nvPr/>
            </p:nvSpPr>
            <p:spPr>
              <a:xfrm>
                <a:off x="8277323" y="4480898"/>
                <a:ext cx="604468" cy="34440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charts</a:t>
                </a: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9238367" y="4576590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23" name="Elbow Connector 322"/>
              <p:cNvCxnSpPr>
                <a:stCxn id="293" idx="3"/>
                <a:endCxn id="322" idx="2"/>
              </p:cNvCxnSpPr>
              <p:nvPr/>
            </p:nvCxnSpPr>
            <p:spPr>
              <a:xfrm flipV="1">
                <a:off x="8881791" y="4651158"/>
                <a:ext cx="356576" cy="1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5" name="Rounded Rectangle 324"/>
              <p:cNvSpPr/>
              <p:nvPr/>
            </p:nvSpPr>
            <p:spPr>
              <a:xfrm>
                <a:off x="9254120" y="4558906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4824014" y="4864991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Select report type</a:t>
                </a:r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4816570" y="568301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Apply required filters</a:t>
                </a:r>
              </a:p>
            </p:txBody>
          </p:sp>
          <p:sp>
            <p:nvSpPr>
              <p:cNvPr id="354" name="Flowchart: Decision 353"/>
              <p:cNvSpPr/>
              <p:nvPr/>
            </p:nvSpPr>
            <p:spPr>
              <a:xfrm>
                <a:off x="6445250" y="5599374"/>
                <a:ext cx="87636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800" b="1" dirty="0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7202132" y="5124955"/>
                <a:ext cx="581226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reports</a:t>
                </a:r>
              </a:p>
            </p:txBody>
          </p:sp>
          <p:cxnSp>
            <p:nvCxnSpPr>
              <p:cNvPr id="356" name="Straight Arrow Connector 215"/>
              <p:cNvCxnSpPr>
                <a:stCxn id="354" idx="0"/>
                <a:endCxn id="355" idx="1"/>
              </p:cNvCxnSpPr>
              <p:nvPr/>
            </p:nvCxnSpPr>
            <p:spPr>
              <a:xfrm rot="5400000" flipH="1" flipV="1">
                <a:off x="6919714" y="5316956"/>
                <a:ext cx="246136" cy="3187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356"/>
              <p:cNvCxnSpPr>
                <a:stCxn id="354" idx="3"/>
                <a:endCxn id="358" idx="1"/>
              </p:cNvCxnSpPr>
              <p:nvPr/>
            </p:nvCxnSpPr>
            <p:spPr>
              <a:xfrm flipV="1">
                <a:off x="7321614" y="5904485"/>
                <a:ext cx="345564" cy="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8" name="Rounded Rectangle 357"/>
              <p:cNvSpPr/>
              <p:nvPr/>
            </p:nvSpPr>
            <p:spPr>
              <a:xfrm>
                <a:off x="7667178" y="5705579"/>
                <a:ext cx="604468" cy="3978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 preferred report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8182357" y="5285846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65" name="Elbow Connector 364"/>
              <p:cNvCxnSpPr>
                <a:stCxn id="355" idx="3"/>
                <a:endCxn id="364" idx="2"/>
              </p:cNvCxnSpPr>
              <p:nvPr/>
            </p:nvCxnSpPr>
            <p:spPr>
              <a:xfrm>
                <a:off x="7783358" y="5353238"/>
                <a:ext cx="398999" cy="7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Rounded Rectangle 366"/>
              <p:cNvSpPr/>
              <p:nvPr/>
            </p:nvSpPr>
            <p:spPr>
              <a:xfrm>
                <a:off x="8207647" y="5273957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654883" y="583087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70" name="Elbow Connector 369"/>
              <p:cNvCxnSpPr>
                <a:stCxn id="358" idx="3"/>
                <a:endCxn id="369" idx="2"/>
              </p:cNvCxnSpPr>
              <p:nvPr/>
            </p:nvCxnSpPr>
            <p:spPr>
              <a:xfrm>
                <a:off x="8271646" y="5904485"/>
                <a:ext cx="383237" cy="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6" name="Elbow Connector 375"/>
              <p:cNvCxnSpPr>
                <a:stCxn id="172" idx="2"/>
                <a:endCxn id="381" idx="0"/>
              </p:cNvCxnSpPr>
              <p:nvPr/>
            </p:nvCxnSpPr>
            <p:spPr>
              <a:xfrm>
                <a:off x="10395690" y="4531737"/>
                <a:ext cx="6280" cy="359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1" name="Oval 380"/>
              <p:cNvSpPr/>
              <p:nvPr/>
            </p:nvSpPr>
            <p:spPr>
              <a:xfrm>
                <a:off x="10328443" y="489122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382" name="Rounded Rectangle 381"/>
              <p:cNvSpPr/>
              <p:nvPr/>
            </p:nvSpPr>
            <p:spPr>
              <a:xfrm>
                <a:off x="10180176" y="5045488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85" name="Rounded Rectangle 384"/>
              <p:cNvSpPr/>
              <p:nvPr/>
            </p:nvSpPr>
            <p:spPr>
              <a:xfrm>
                <a:off x="8680344" y="5800069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90" name="Rounded Rectangle 389"/>
              <p:cNvSpPr/>
              <p:nvPr/>
            </p:nvSpPr>
            <p:spPr>
              <a:xfrm>
                <a:off x="4724736" y="4294619"/>
                <a:ext cx="527337" cy="1646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Detailed</a:t>
                </a:r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7253096" y="5777967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393" name="Rounded Rectangle 392"/>
              <p:cNvSpPr/>
              <p:nvPr/>
            </p:nvSpPr>
            <p:spPr>
              <a:xfrm>
                <a:off x="7701359" y="345267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  <a:endParaRPr lang="en-SG" sz="720" b="1" dirty="0"/>
              </a:p>
            </p:txBody>
          </p:sp>
          <p:sp>
            <p:nvSpPr>
              <p:cNvPr id="394" name="Rounded Rectangle 393"/>
              <p:cNvSpPr/>
              <p:nvPr/>
            </p:nvSpPr>
            <p:spPr>
              <a:xfrm>
                <a:off x="7657869" y="4187634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</p:grpSp>
        <p:sp>
          <p:nvSpPr>
            <p:cNvPr id="107" name="Rounded Rectangle 106"/>
            <p:cNvSpPr/>
            <p:nvPr/>
          </p:nvSpPr>
          <p:spPr>
            <a:xfrm>
              <a:off x="6569661" y="5673251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Export?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1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542082" y="1836523"/>
            <a:ext cx="13974760" cy="6307769"/>
            <a:chOff x="542082" y="1836523"/>
            <a:chExt cx="13974760" cy="6307769"/>
          </a:xfrm>
        </p:grpSpPr>
        <p:grpSp>
          <p:nvGrpSpPr>
            <p:cNvPr id="534" name="Group 533"/>
            <p:cNvGrpSpPr/>
            <p:nvPr/>
          </p:nvGrpSpPr>
          <p:grpSpPr>
            <a:xfrm>
              <a:off x="542082" y="1836523"/>
              <a:ext cx="13974760" cy="6307769"/>
              <a:chOff x="1259838" y="1959429"/>
              <a:chExt cx="13974760" cy="6307769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1259838" y="1959429"/>
                <a:ext cx="13974760" cy="6307769"/>
                <a:chOff x="1102701" y="1691127"/>
                <a:chExt cx="13974760" cy="6307769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102701" y="6945162"/>
                  <a:ext cx="13974759" cy="10537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102703" y="1691127"/>
                  <a:ext cx="13974758" cy="53193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459" cy="62999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Manager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06282" y="7272637"/>
                  <a:ext cx="4812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400775" y="3911680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Download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14721" y="7490202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73365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Bootstrap (update) client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882933" y="1864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878330" y="295755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71989" y="3492700"/>
                  <a:ext cx="857184" cy="45656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Client’s Appointment &amp; Admission details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2643345" y="5405214"/>
                  <a:ext cx="832845" cy="45656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Send Recommended screenings 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2616783" y="7208452"/>
                  <a:ext cx="885968" cy="39395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Pull client’s information and screening details 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829367" y="4368233"/>
                  <a:ext cx="0" cy="234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22773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2"/>
                  <a:endCxn id="20" idx="0"/>
                </p:cNvCxnSpPr>
                <p:nvPr/>
              </p:nvCxnSpPr>
              <p:spPr>
                <a:xfrm flipH="1">
                  <a:off x="6306922" y="2320741"/>
                  <a:ext cx="4603" cy="636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24" idx="2"/>
                  <a:endCxn id="25" idx="0"/>
                </p:cNvCxnSpPr>
                <p:nvPr/>
              </p:nvCxnSpPr>
              <p:spPr>
                <a:xfrm flipH="1">
                  <a:off x="13059767" y="5861780"/>
                  <a:ext cx="1" cy="13466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5" idx="3"/>
                  <a:endCxn id="89" idx="2"/>
                </p:cNvCxnSpPr>
                <p:nvPr/>
              </p:nvCxnSpPr>
              <p:spPr>
                <a:xfrm flipV="1">
                  <a:off x="13502751" y="5782585"/>
                  <a:ext cx="939694" cy="16228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89" idx="0"/>
                  <a:endCxn id="85" idx="4"/>
                </p:cNvCxnSpPr>
                <p:nvPr/>
              </p:nvCxnSpPr>
              <p:spPr>
                <a:xfrm flipH="1" flipV="1">
                  <a:off x="14442444" y="5018970"/>
                  <a:ext cx="1" cy="378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9" name="Rounded Rectangle 88"/>
                <p:cNvSpPr/>
                <p:nvPr/>
              </p:nvSpPr>
              <p:spPr>
                <a:xfrm>
                  <a:off x="14022589" y="5397764"/>
                  <a:ext cx="839711" cy="38482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Check email and send out to client</a:t>
                  </a:r>
                </a:p>
              </p:txBody>
            </p:sp>
            <p:sp>
              <p:nvSpPr>
                <p:cNvPr id="5" name="Flowchart: Decision 4"/>
                <p:cNvSpPr/>
                <p:nvPr/>
              </p:nvSpPr>
              <p:spPr>
                <a:xfrm>
                  <a:off x="4152792" y="35510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900" dirty="0"/>
                    <a:t>View client info?</a:t>
                  </a:r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5100479"/>
                  <a:ext cx="565704" cy="246434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607646" y="3446166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3831001" y="4603326"/>
                  <a:ext cx="1246459" cy="415644"/>
                  <a:chOff x="14727600" y="6068363"/>
                  <a:chExt cx="1246459" cy="415644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15253752" y="6340180"/>
                    <a:ext cx="170581" cy="14382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14727600" y="6068363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Send recommended screenings to client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073284" y="2657252"/>
                  <a:ext cx="865466" cy="615045"/>
                  <a:chOff x="9208768" y="3953128"/>
                  <a:chExt cx="959868" cy="770738"/>
                </a:xfrm>
              </p:grpSpPr>
              <p:sp>
                <p:nvSpPr>
                  <p:cNvPr id="150" name="Flowchart: Decision 149"/>
                  <p:cNvSpPr/>
                  <p:nvPr/>
                </p:nvSpPr>
                <p:spPr>
                  <a:xfrm>
                    <a:off x="9208768" y="3953128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9439275" y="4076234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Follow up on client required?</a:t>
                    </a:r>
                  </a:p>
                </p:txBody>
              </p:sp>
            </p:grpSp>
            <p:cxnSp>
              <p:nvCxnSpPr>
                <p:cNvPr id="152" name="Straight Arrow Connector 151"/>
                <p:cNvCxnSpPr>
                  <a:stCxn id="21" idx="0"/>
                  <a:endCxn id="150" idx="2"/>
                </p:cNvCxnSpPr>
                <p:nvPr/>
              </p:nvCxnSpPr>
              <p:spPr>
                <a:xfrm flipV="1">
                  <a:off x="7500581" y="3272297"/>
                  <a:ext cx="5436" cy="220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ounded Rectangle 156"/>
                <p:cNvSpPr/>
                <p:nvPr/>
              </p:nvSpPr>
              <p:spPr>
                <a:xfrm>
                  <a:off x="7272133" y="24503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7774105" y="3054920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159" name="Elbow Connector 158"/>
                <p:cNvCxnSpPr>
                  <a:stCxn id="150" idx="0"/>
                  <a:endCxn id="172" idx="1"/>
                </p:cNvCxnSpPr>
                <p:nvPr/>
              </p:nvCxnSpPr>
              <p:spPr>
                <a:xfrm rot="5400000" flipH="1" flipV="1">
                  <a:off x="7804161" y="1778874"/>
                  <a:ext cx="580234" cy="11765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ounded Rectangle 171"/>
                <p:cNvSpPr/>
                <p:nvPr/>
              </p:nvSpPr>
              <p:spPr>
                <a:xfrm>
                  <a:off x="8682539" y="1848735"/>
                  <a:ext cx="824215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Follow up with client via phone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445084" y="4485434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Add new Screening info?</a:t>
                    </a:r>
                  </a:p>
                </p:txBody>
              </p:sp>
            </p:grpSp>
            <p:cxnSp>
              <p:nvCxnSpPr>
                <p:cNvPr id="245" name="Elbow Connector 244"/>
                <p:cNvCxnSpPr>
                  <a:stCxn id="235" idx="0"/>
                  <a:endCxn id="5" idx="1"/>
                </p:cNvCxnSpPr>
                <p:nvPr/>
              </p:nvCxnSpPr>
              <p:spPr>
                <a:xfrm rot="5400000" flipH="1" flipV="1">
                  <a:off x="3740819" y="4073462"/>
                  <a:ext cx="548971" cy="27497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ounded Rectangle 253"/>
                <p:cNvSpPr/>
                <p:nvPr/>
              </p:nvSpPr>
              <p:spPr>
                <a:xfrm>
                  <a:off x="4282650" y="4640661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>
                <a:xfrm>
                  <a:off x="3855577" y="434827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280" name="Elbow Connector 279"/>
                <p:cNvCxnSpPr>
                  <a:stCxn id="235" idx="3"/>
                </p:cNvCxnSpPr>
                <p:nvPr/>
              </p:nvCxnSpPr>
              <p:spPr>
                <a:xfrm>
                  <a:off x="4310550" y="4792957"/>
                  <a:ext cx="270833" cy="3446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7" name="Rounded Rectangle 286"/>
                <p:cNvSpPr/>
                <p:nvPr/>
              </p:nvSpPr>
              <p:spPr>
                <a:xfrm>
                  <a:off x="4226411" y="5152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Fill in Screening information</a:t>
                  </a:r>
                </a:p>
              </p:txBody>
            </p:sp>
            <p:sp>
              <p:nvSpPr>
                <p:cNvPr id="288" name="Rounded Rectangle 287"/>
                <p:cNvSpPr/>
                <p:nvPr/>
              </p:nvSpPr>
              <p:spPr>
                <a:xfrm>
                  <a:off x="4208133" y="731234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Update Screening list</a:t>
                  </a:r>
                </a:p>
              </p:txBody>
            </p:sp>
            <p:cxnSp>
              <p:nvCxnSpPr>
                <p:cNvPr id="289" name="Straight Arrow Connector 288"/>
                <p:cNvCxnSpPr>
                  <a:stCxn id="287" idx="2"/>
                  <a:endCxn id="288" idx="0"/>
                </p:cNvCxnSpPr>
                <p:nvPr/>
              </p:nvCxnSpPr>
              <p:spPr>
                <a:xfrm flipH="1">
                  <a:off x="4636725" y="5608741"/>
                  <a:ext cx="18278" cy="1703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Elbow Connector 295"/>
                <p:cNvCxnSpPr>
                  <a:stCxn id="288" idx="3"/>
                  <a:endCxn id="5" idx="2"/>
                </p:cNvCxnSpPr>
                <p:nvPr/>
              </p:nvCxnSpPr>
              <p:spPr>
                <a:xfrm flipH="1" flipV="1">
                  <a:off x="4632726" y="4321832"/>
                  <a:ext cx="432591" cy="3218799"/>
                </a:xfrm>
                <a:prstGeom prst="bentConnector4">
                  <a:avLst>
                    <a:gd name="adj1" fmla="val -52844"/>
                    <a:gd name="adj2" fmla="val 9037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Elbow Connector 314"/>
                <p:cNvCxnSpPr>
                  <a:stCxn id="5" idx="3"/>
                  <a:endCxn id="396" idx="0"/>
                </p:cNvCxnSpPr>
                <p:nvPr/>
              </p:nvCxnSpPr>
              <p:spPr>
                <a:xfrm>
                  <a:off x="5112660" y="3936463"/>
                  <a:ext cx="891994" cy="45826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6" name="Rounded Rectangle 315"/>
                <p:cNvSpPr/>
                <p:nvPr/>
              </p:nvSpPr>
              <p:spPr>
                <a:xfrm>
                  <a:off x="5129620" y="379406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grpSp>
              <p:nvGrpSpPr>
                <p:cNvPr id="329" name="Group 328"/>
                <p:cNvGrpSpPr/>
                <p:nvPr/>
              </p:nvGrpSpPr>
              <p:grpSpPr>
                <a:xfrm>
                  <a:off x="6326758" y="4702250"/>
                  <a:ext cx="682002" cy="136103"/>
                  <a:chOff x="5625111" y="5600350"/>
                  <a:chExt cx="682002" cy="136103"/>
                </a:xfrm>
              </p:grpSpPr>
              <p:cxnSp>
                <p:nvCxnSpPr>
                  <p:cNvPr id="330" name="Straight Arrow Connector 329"/>
                  <p:cNvCxnSpPr>
                    <a:stCxn id="396" idx="3"/>
                    <a:endCxn id="214" idx="1"/>
                  </p:cNvCxnSpPr>
                  <p:nvPr/>
                </p:nvCxnSpPr>
                <p:spPr>
                  <a:xfrm>
                    <a:off x="5735740" y="5600350"/>
                    <a:ext cx="571373" cy="2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5625111" y="5637074"/>
                    <a:ext cx="295977" cy="9937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No</a:t>
                    </a:r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6996929" y="4082927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</a:t>
                  </a:r>
                </a:p>
              </p:txBody>
            </p:sp>
            <p:cxnSp>
              <p:nvCxnSpPr>
                <p:cNvPr id="383" name="Elbow Connector 382"/>
                <p:cNvCxnSpPr>
                  <a:stCxn id="5" idx="0"/>
                  <a:endCxn id="18" idx="1"/>
                </p:cNvCxnSpPr>
                <p:nvPr/>
              </p:nvCxnSpPr>
              <p:spPr>
                <a:xfrm rot="5400000" flipH="1" flipV="1">
                  <a:off x="4528512" y="2196674"/>
                  <a:ext cx="1458635" cy="125020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2"/>
                  <a:endCxn id="21" idx="1"/>
                </p:cNvCxnSpPr>
                <p:nvPr/>
              </p:nvCxnSpPr>
              <p:spPr>
                <a:xfrm rot="16200000" flipH="1">
                  <a:off x="6536023" y="3185017"/>
                  <a:ext cx="306864" cy="76506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/>
                <p:cNvGrpSpPr/>
                <p:nvPr/>
              </p:nvGrpSpPr>
              <p:grpSpPr>
                <a:xfrm>
                  <a:off x="5571921" y="4394727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396" name="Flowchart: Decision 39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397" name="Rounded Rectangle 396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Proceed to Reports?</a:t>
                    </a:r>
                  </a:p>
                </p:txBody>
              </p:sp>
            </p:grpSp>
            <p:cxnSp>
              <p:nvCxnSpPr>
                <p:cNvPr id="400" name="Straight Arrow Connector 399"/>
                <p:cNvCxnSpPr>
                  <a:stCxn id="396" idx="2"/>
                  <a:endCxn id="405" idx="0"/>
                </p:cNvCxnSpPr>
                <p:nvPr/>
              </p:nvCxnSpPr>
              <p:spPr>
                <a:xfrm flipH="1">
                  <a:off x="5995495" y="5009772"/>
                  <a:ext cx="9159" cy="3426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3" name="Rounded Rectangle 402"/>
                <p:cNvSpPr/>
                <p:nvPr/>
              </p:nvSpPr>
              <p:spPr>
                <a:xfrm>
                  <a:off x="5990648" y="508225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404" name="Group 403"/>
                <p:cNvGrpSpPr/>
                <p:nvPr/>
              </p:nvGrpSpPr>
              <p:grpSpPr>
                <a:xfrm>
                  <a:off x="5562762" y="5352392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5" name="Flowchart: Decision 40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KPI Report?</a:t>
                    </a:r>
                  </a:p>
                </p:txBody>
              </p: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7138451" y="5316185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8" name="Flowchart: Decision 407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Ranking Report?</a:t>
                    </a:r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8762045" y="531618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11" name="Flowchart: Decision 410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Gender &amp; Age Report?</a:t>
                    </a:r>
                  </a:p>
                </p:txBody>
              </p:sp>
            </p:grpSp>
            <p:cxnSp>
              <p:nvCxnSpPr>
                <p:cNvPr id="419" name="Elbow Connector 418"/>
                <p:cNvCxnSpPr>
                  <a:stCxn id="150" idx="3"/>
                  <a:endCxn id="426" idx="2"/>
                </p:cNvCxnSpPr>
                <p:nvPr/>
              </p:nvCxnSpPr>
              <p:spPr>
                <a:xfrm flipV="1">
                  <a:off x="7938750" y="2960023"/>
                  <a:ext cx="548506" cy="4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8487256" y="2872426"/>
                  <a:ext cx="1358550" cy="176915"/>
                  <a:chOff x="11973077" y="5081590"/>
                  <a:chExt cx="1358550" cy="176915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1973077" y="5081590"/>
                    <a:ext cx="139473" cy="17519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2085168" y="5089371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 viewing patient records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8227540" y="2760112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14" name="Rounded Rectangle 413"/>
                <p:cNvSpPr/>
                <p:nvPr/>
              </p:nvSpPr>
              <p:spPr>
                <a:xfrm>
                  <a:off x="6334750" y="550299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929173" y="550051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51" name="Rounded Rectangle 450"/>
                <p:cNvSpPr/>
                <p:nvPr/>
              </p:nvSpPr>
              <p:spPr>
                <a:xfrm>
                  <a:off x="11425145" y="4835695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of Reports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405" idx="2"/>
                  <a:endCxn id="479" idx="0"/>
                </p:cNvCxnSpPr>
                <p:nvPr/>
              </p:nvCxnSpPr>
              <p:spPr>
                <a:xfrm flipH="1">
                  <a:off x="5985759" y="5967437"/>
                  <a:ext cx="9736" cy="377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Arrow Connector 454"/>
                <p:cNvCxnSpPr>
                  <a:stCxn id="408" idx="2"/>
                  <a:endCxn id="488" idx="0"/>
                </p:cNvCxnSpPr>
                <p:nvPr/>
              </p:nvCxnSpPr>
              <p:spPr>
                <a:xfrm>
                  <a:off x="7571184" y="5931230"/>
                  <a:ext cx="4141" cy="363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/>
                <p:cNvCxnSpPr>
                  <a:stCxn id="411" idx="2"/>
                  <a:endCxn id="512" idx="0"/>
                </p:cNvCxnSpPr>
                <p:nvPr/>
              </p:nvCxnSpPr>
              <p:spPr>
                <a:xfrm>
                  <a:off x="9194778" y="5931231"/>
                  <a:ext cx="277" cy="1369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9" name="Rounded Rectangle 458"/>
                <p:cNvSpPr/>
                <p:nvPr/>
              </p:nvSpPr>
              <p:spPr>
                <a:xfrm>
                  <a:off x="5963735" y="5933483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0" name="Rounded Rectangle 459"/>
                <p:cNvSpPr/>
                <p:nvPr/>
              </p:nvSpPr>
              <p:spPr>
                <a:xfrm>
                  <a:off x="7617618" y="589191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1" name="Rounded Rectangle 460"/>
                <p:cNvSpPr/>
                <p:nvPr/>
              </p:nvSpPr>
              <p:spPr>
                <a:xfrm>
                  <a:off x="9230034" y="592883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462" name="Elbow Connector 461"/>
                <p:cNvCxnSpPr>
                  <a:stCxn id="405" idx="3"/>
                  <a:endCxn id="408" idx="0"/>
                </p:cNvCxnSpPr>
                <p:nvPr/>
              </p:nvCxnSpPr>
              <p:spPr>
                <a:xfrm flipV="1">
                  <a:off x="6428228" y="5316185"/>
                  <a:ext cx="1142956" cy="343730"/>
                </a:xfrm>
                <a:prstGeom prst="bentConnector4">
                  <a:avLst>
                    <a:gd name="adj1" fmla="val 14032"/>
                    <a:gd name="adj2" fmla="val 13202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Elbow Connector 465"/>
                <p:cNvCxnSpPr>
                  <a:stCxn id="408" idx="3"/>
                  <a:endCxn id="411" idx="0"/>
                </p:cNvCxnSpPr>
                <p:nvPr/>
              </p:nvCxnSpPr>
              <p:spPr>
                <a:xfrm flipV="1">
                  <a:off x="8003917" y="5316186"/>
                  <a:ext cx="1190861" cy="307522"/>
                </a:xfrm>
                <a:prstGeom prst="bentConnector4">
                  <a:avLst>
                    <a:gd name="adj1" fmla="val 14471"/>
                    <a:gd name="adj2" fmla="val 17433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Elbow Connector 473"/>
                <p:cNvCxnSpPr>
                  <a:stCxn id="411" idx="3"/>
                  <a:endCxn id="167" idx="0"/>
                </p:cNvCxnSpPr>
                <p:nvPr/>
              </p:nvCxnSpPr>
              <p:spPr>
                <a:xfrm flipV="1">
                  <a:off x="9627511" y="5290852"/>
                  <a:ext cx="1231116" cy="332857"/>
                </a:xfrm>
                <a:prstGeom prst="bentConnector4">
                  <a:avLst>
                    <a:gd name="adj1" fmla="val 22109"/>
                    <a:gd name="adj2" fmla="val 16867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9" name="Rounded Rectangle 478"/>
                <p:cNvSpPr/>
                <p:nvPr/>
              </p:nvSpPr>
              <p:spPr>
                <a:xfrm>
                  <a:off x="5557167" y="634528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KPI Filters</a:t>
                  </a:r>
                </a:p>
              </p:txBody>
            </p:sp>
            <p:cxnSp>
              <p:nvCxnSpPr>
                <p:cNvPr id="480" name="Straight Arrow Connector 479"/>
                <p:cNvCxnSpPr>
                  <a:stCxn id="479" idx="2"/>
                  <a:endCxn id="483" idx="0"/>
                </p:cNvCxnSpPr>
                <p:nvPr/>
              </p:nvCxnSpPr>
              <p:spPr>
                <a:xfrm>
                  <a:off x="5985759" y="6801849"/>
                  <a:ext cx="5271" cy="5104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562438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KPI Report</a:t>
                  </a:r>
                </a:p>
              </p:txBody>
            </p:sp>
            <p:cxnSp>
              <p:nvCxnSpPr>
                <p:cNvPr id="484" name="Elbow Connector 483"/>
                <p:cNvCxnSpPr>
                  <a:stCxn id="483" idx="3"/>
                  <a:endCxn id="408" idx="1"/>
                </p:cNvCxnSpPr>
                <p:nvPr/>
              </p:nvCxnSpPr>
              <p:spPr>
                <a:xfrm flipV="1">
                  <a:off x="6419622" y="5623708"/>
                  <a:ext cx="718829" cy="19169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7" name="Rounded Rectangle 486"/>
                <p:cNvSpPr/>
                <p:nvPr/>
              </p:nvSpPr>
              <p:spPr>
                <a:xfrm>
                  <a:off x="7138451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Ranking Report</a:t>
                  </a:r>
                </a:p>
              </p:txBody>
            </p:sp>
            <p:sp>
              <p:nvSpPr>
                <p:cNvPr id="488" name="Rounded Rectangle 487"/>
                <p:cNvSpPr/>
                <p:nvPr/>
              </p:nvSpPr>
              <p:spPr>
                <a:xfrm>
                  <a:off x="7146733" y="6294572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Ranking Filters</a:t>
                  </a:r>
                </a:p>
              </p:txBody>
            </p:sp>
            <p:cxnSp>
              <p:nvCxnSpPr>
                <p:cNvPr id="491" name="Straight Arrow Connector 490"/>
                <p:cNvCxnSpPr>
                  <a:stCxn id="488" idx="2"/>
                  <a:endCxn id="487" idx="0"/>
                </p:cNvCxnSpPr>
                <p:nvPr/>
              </p:nvCxnSpPr>
              <p:spPr>
                <a:xfrm flipH="1">
                  <a:off x="7567043" y="6751137"/>
                  <a:ext cx="8282" cy="561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Elbow Connector 502"/>
                <p:cNvCxnSpPr>
                  <a:stCxn id="487" idx="3"/>
                  <a:endCxn id="411" idx="1"/>
                </p:cNvCxnSpPr>
                <p:nvPr/>
              </p:nvCxnSpPr>
              <p:spPr>
                <a:xfrm flipV="1">
                  <a:off x="7995635" y="5623709"/>
                  <a:ext cx="766410" cy="19169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12" name="Rounded Rectangle 511"/>
                <p:cNvSpPr/>
                <p:nvPr/>
              </p:nvSpPr>
              <p:spPr>
                <a:xfrm>
                  <a:off x="8766463" y="730102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Gender Age 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32457" y="2292593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29367" y="3659181"/>
                  <a:ext cx="3883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550" idx="3"/>
                </p:cNvCxnSpPr>
                <p:nvPr/>
              </p:nvCxnSpPr>
              <p:spPr>
                <a:xfrm>
                  <a:off x="3265983" y="3351659"/>
                  <a:ext cx="1131095" cy="390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10554403" y="756231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Index Report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562587" y="65628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Apply Index Filters</a:t>
                </a:r>
              </a:p>
            </p:txBody>
          </p:sp>
          <p:sp>
            <p:nvSpPr>
              <p:cNvPr id="167" name="Flowchart: Decision 166"/>
              <p:cNvSpPr/>
              <p:nvPr/>
            </p:nvSpPr>
            <p:spPr>
              <a:xfrm>
                <a:off x="10556905" y="5559154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600" dirty="0"/>
                  <a:t>Index Report?</a:t>
                </a:r>
              </a:p>
            </p:txBody>
          </p:sp>
          <p:cxnSp>
            <p:nvCxnSpPr>
              <p:cNvPr id="168" name="Elbow Connector 167"/>
              <p:cNvCxnSpPr>
                <a:stCxn id="162" idx="3"/>
                <a:endCxn id="169" idx="4"/>
              </p:cNvCxnSpPr>
              <p:nvPr/>
            </p:nvCxnSpPr>
            <p:spPr>
              <a:xfrm flipV="1">
                <a:off x="11411587" y="5513952"/>
                <a:ext cx="756084" cy="22766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042736" y="5303925"/>
                <a:ext cx="249870" cy="2100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9736606" y="57563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73" name="Elbow Connector 172"/>
              <p:cNvCxnSpPr>
                <a:stCxn id="512" idx="3"/>
                <a:endCxn id="167" idx="1"/>
              </p:cNvCxnSpPr>
              <p:nvPr/>
            </p:nvCxnSpPr>
            <p:spPr>
              <a:xfrm flipV="1">
                <a:off x="9780784" y="5866677"/>
                <a:ext cx="776121" cy="1930935"/>
              </a:xfrm>
              <a:prstGeom prst="bentConnector3">
                <a:avLst>
                  <a:gd name="adj1" fmla="val 6122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67" idx="2"/>
                <a:endCxn id="163" idx="0"/>
              </p:cNvCxnSpPr>
              <p:nvPr/>
            </p:nvCxnSpPr>
            <p:spPr>
              <a:xfrm>
                <a:off x="10989638" y="6174199"/>
                <a:ext cx="1541" cy="388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4" name="Rounded Rectangle 193"/>
              <p:cNvSpPr/>
              <p:nvPr/>
            </p:nvSpPr>
            <p:spPr>
              <a:xfrm>
                <a:off x="11016105" y="611065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195" name="Straight Arrow Connector 194"/>
              <p:cNvCxnSpPr>
                <a:stCxn id="163" idx="2"/>
                <a:endCxn id="162" idx="0"/>
              </p:cNvCxnSpPr>
              <p:nvPr/>
            </p:nvCxnSpPr>
            <p:spPr>
              <a:xfrm flipH="1">
                <a:off x="10982995" y="7019439"/>
                <a:ext cx="8184" cy="54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167" idx="3"/>
                <a:endCxn id="169" idx="2"/>
              </p:cNvCxnSpPr>
              <p:nvPr/>
            </p:nvCxnSpPr>
            <p:spPr>
              <a:xfrm flipV="1">
                <a:off x="11422371" y="5408939"/>
                <a:ext cx="620365" cy="4577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1336298" y="57436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8108491" y="4032583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list of screenings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047872" y="4047177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 to view clients’ list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12064601" y="4043456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Choose clients to send email to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2073427" y="4762125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email template and draft email</a:t>
              </a:r>
            </a:p>
          </p:txBody>
        </p:sp>
        <p:cxnSp>
          <p:nvCxnSpPr>
            <p:cNvPr id="176" name="Straight Arrow Connector 175"/>
            <p:cNvCxnSpPr>
              <a:stCxn id="160" idx="3"/>
              <a:endCxn id="161" idx="1"/>
            </p:cNvCxnSpPr>
            <p:nvPr/>
          </p:nvCxnSpPr>
          <p:spPr>
            <a:xfrm>
              <a:off x="8959935" y="4260866"/>
              <a:ext cx="1087937" cy="1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1" idx="3"/>
              <a:endCxn id="174" idx="1"/>
            </p:cNvCxnSpPr>
            <p:nvPr/>
          </p:nvCxnSpPr>
          <p:spPr>
            <a:xfrm flipV="1">
              <a:off x="10899316" y="4271739"/>
              <a:ext cx="1165285" cy="3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4" idx="2"/>
              <a:endCxn id="175" idx="0"/>
            </p:cNvCxnSpPr>
            <p:nvPr/>
          </p:nvCxnSpPr>
          <p:spPr>
            <a:xfrm>
              <a:off x="12490323" y="4500022"/>
              <a:ext cx="8826" cy="26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5" idx="2"/>
              <a:endCxn id="24" idx="0"/>
            </p:cNvCxnSpPr>
            <p:nvPr/>
          </p:nvCxnSpPr>
          <p:spPr>
            <a:xfrm>
              <a:off x="12499149" y="5218691"/>
              <a:ext cx="0" cy="33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4" name="Flowchart: Decision 213"/>
            <p:cNvSpPr/>
            <p:nvPr/>
          </p:nvSpPr>
          <p:spPr>
            <a:xfrm>
              <a:off x="6448141" y="4543042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6" name="Straight Arrow Connector 215"/>
            <p:cNvCxnSpPr>
              <a:stCxn id="214" idx="3"/>
              <a:endCxn id="160" idx="2"/>
            </p:cNvCxnSpPr>
            <p:nvPr/>
          </p:nvCxnSpPr>
          <p:spPr>
            <a:xfrm flipV="1">
              <a:off x="7300745" y="4489149"/>
              <a:ext cx="1233468" cy="3614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822182" y="421962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6636502" y="446275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238" name="Straight Arrow Connector 237"/>
            <p:cNvCxnSpPr>
              <a:stCxn id="214" idx="0"/>
              <a:endCxn id="217" idx="4"/>
            </p:cNvCxnSpPr>
            <p:nvPr/>
          </p:nvCxnSpPr>
          <p:spPr>
            <a:xfrm flipV="1">
              <a:off x="6874443" y="4368761"/>
              <a:ext cx="21266" cy="17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8" name="Rounded Rectangle 247"/>
            <p:cNvSpPr/>
            <p:nvPr/>
          </p:nvSpPr>
          <p:spPr>
            <a:xfrm>
              <a:off x="7289864" y="467500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607029" y="4658955"/>
              <a:ext cx="576199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recommended screening to client?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3787</TotalTime>
  <Words>797</Words>
  <Application>Microsoft Office PowerPoint</Application>
  <PresentationFormat>Custom</PresentationFormat>
  <Paragraphs>264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Kaixin Teh</cp:lastModifiedBy>
  <cp:revision>76</cp:revision>
  <dcterms:created xsi:type="dcterms:W3CDTF">2016-12-25T09:37:50Z</dcterms:created>
  <dcterms:modified xsi:type="dcterms:W3CDTF">2017-02-25T10:06:54Z</dcterms:modified>
</cp:coreProperties>
</file>