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E27913-A6E3-464F-BC2F-8806A16274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B9D69-068E-7D4E-8D33-1855ACD750B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94D64-7B56-9E47-B36B-CE86EADDCBF3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CE19A0A-7551-BE41-B918-1B06EC5541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5F4A2ED-EAC7-9642-A7D5-73B045A5D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AAA3B-6602-CF4C-BEA3-E5A6AE808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6B47B-0DD7-5B42-8F7C-AA2BA1A8C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1D3C2-8D4E-7345-96A9-7243AF0DF8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One of the culprits appears to be the applied </a:t>
            </a:r>
            <a:r>
              <a:rPr lang="en-US" dirty="0" err="1">
                <a:effectLst/>
              </a:rPr>
              <a:t>Habing</a:t>
            </a:r>
            <a:r>
              <a:rPr lang="en-US" dirty="0">
                <a:effectLst/>
              </a:rPr>
              <a:t> flux (</a:t>
            </a:r>
            <a:r>
              <a:rPr lang="en-US" dirty="0" err="1">
                <a:effectLst/>
              </a:rPr>
              <a:t>Habing</a:t>
            </a:r>
            <a:r>
              <a:rPr lang="en-US" dirty="0">
                <a:effectLst/>
              </a:rPr>
              <a:t> 1968)</a:t>
            </a:r>
          </a:p>
          <a:p>
            <a:pPr lvl="1"/>
            <a:r>
              <a:rPr lang="en-US" dirty="0" err="1">
                <a:effectLst/>
              </a:rPr>
              <a:t>Draine</a:t>
            </a:r>
            <a:r>
              <a:rPr lang="en-US" dirty="0">
                <a:effectLst/>
              </a:rPr>
              <a:t> uses FUV flux heating values from Mathis 1983 which is described by a </a:t>
            </a:r>
            <a:r>
              <a:rPr lang="en-US" dirty="0" err="1">
                <a:effectLst/>
              </a:rPr>
              <a:t>Habing</a:t>
            </a:r>
            <a:r>
              <a:rPr lang="en-US" dirty="0">
                <a:effectLst/>
              </a:rPr>
              <a:t> flux of G_0 = 1.14</a:t>
            </a:r>
          </a:p>
          <a:p>
            <a:pPr lvl="1"/>
            <a:r>
              <a:rPr lang="en-US" dirty="0">
                <a:effectLst/>
              </a:rPr>
              <a:t>We use a FUV flux heating rate of G_0 = 1.69; 150% of the rate used in </a:t>
            </a:r>
            <a:r>
              <a:rPr lang="en-US" dirty="0" err="1">
                <a:effectLst/>
              </a:rPr>
              <a:t>Draine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816EF-07E4-C24B-A9FE-56EB58CE5E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A960-413F-1F4B-9D46-6F66B3977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EC836-8076-4D4D-AD39-F787FC80D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D91D-B993-474D-91E7-BB2527F4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0C5-835B-8A40-9CD9-B05FCBFF403B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ACA25-072F-3248-9B9A-34369BF5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A3E6-079A-D04A-B670-BE11553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28B1-7ED5-0B46-BCA1-F39FFB56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0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9A33-7AA5-5E40-A2F6-1990AC93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3AEF-6CE8-1244-A449-7E871FF76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9B8DE-7956-484A-BFC2-E9A592D5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0C5-835B-8A40-9CD9-B05FCBFF403B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79FA-421E-9940-AD55-579D5EA7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DAA3-98A5-644E-A2CA-6519F658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28B1-7ED5-0B46-BCA1-F39FFB56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344E8-21A7-7647-8BBA-2863DC2D8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5BA26-CBFB-6645-BF60-476259894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FC10-31E3-AE4F-B212-D9500D39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0C5-835B-8A40-9CD9-B05FCBFF403B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A053-8107-F743-A661-E5A0B1B6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217E-316A-8641-BD0A-223C2F5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28B1-7ED5-0B46-BCA1-F39FFB56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1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1385-1031-9F4C-8EA0-37B0D87C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21DA-83B4-5D42-ADA8-A920C4EC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00079-3491-7D44-8A71-073A26A0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0C5-835B-8A40-9CD9-B05FCBFF403B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779E-3A9B-C141-BACD-F4537C69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63E1-2739-4243-B500-9FCFD8B7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28B1-7ED5-0B46-BCA1-F39FFB56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B6F9-C712-3B4D-8E3C-1663909C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F2ABA-7FD1-A84E-B292-1EE769DC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E435-A2B6-3046-9D9D-6EA648FD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0C5-835B-8A40-9CD9-B05FCBFF403B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1BBC-9CF3-C24F-95AF-1A54F29B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F310-665B-8B43-B59D-5E2F7E53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28B1-7ED5-0B46-BCA1-F39FFB56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947D-DD77-E04C-8406-30C69ABF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FCAC-9D46-6A48-8E5B-670563C59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C96D4-4DF5-FA46-8180-696504CC1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DF52C-E5EF-4845-92CB-3749DEA2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0C5-835B-8A40-9CD9-B05FCBFF403B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18ECE-C601-594D-8DE0-5105D356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BA09A-8A8C-A44F-AB2D-29328429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28B1-7ED5-0B46-BCA1-F39FFB56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AFB3-CF6E-9140-9BF3-323D7DA4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C2638-D164-814A-8245-801910D4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2D303-481A-FC45-A75A-107A97307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D7424-A1DF-F749-97E5-9A4C5C0D3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C3850-F356-6441-9784-545AFA5FC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D53F9-E38C-D64C-8255-612B36CF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0C5-835B-8A40-9CD9-B05FCBFF403B}" type="datetimeFigureOut">
              <a:rPr lang="en-US" smtClean="0"/>
              <a:t>1/3/20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2E71F-4A75-7045-903F-FC2E1DFE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64E58-707A-F74D-A27E-869D99F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28B1-7ED5-0B46-BCA1-F39FFB56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9B1A-24F7-9B4F-9E24-46E8B035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44D44-9693-024E-8390-8BF57E3B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0C5-835B-8A40-9CD9-B05FCBFF403B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5361B-CF98-2E40-A1BE-11C29277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DE609-069E-6C4A-A04F-9774BF5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28B1-7ED5-0B46-BCA1-F39FFB56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0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903B9-88D3-4642-A91B-1E06ADB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0C5-835B-8A40-9CD9-B05FCBFF403B}" type="datetimeFigureOut">
              <a:rPr lang="en-US" smtClean="0"/>
              <a:t>1/3/20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0124D-B405-F74D-AFBD-948E977C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79766-EB47-E840-AAF6-F45B6F03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28B1-7ED5-0B46-BCA1-F39FFB56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E5EB-2A4F-9E48-AB4A-47132ED7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8B9E-068D-A047-93EF-29AB6CE8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699B-51F0-0441-8B7E-BCF6FFACB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184CF-C71E-ED4A-A6FA-00E98DA0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0C5-835B-8A40-9CD9-B05FCBFF403B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48DC4-6CB7-614A-8A9C-E944A5F6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E3D55-14B0-634C-B1FF-47A2B38C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28B1-7ED5-0B46-BCA1-F39FFB56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3649-233E-D74C-9F81-B05AF10F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58C6-1649-FB48-90D7-E2BF0E686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37BC9-D1D1-3D46-8A80-9894911A7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403C3-4C3B-1343-9168-526D1644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0C5-835B-8A40-9CD9-B05FCBFF403B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219CD-8136-014F-A9B9-3F0A8C1F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B1AE4-2706-9741-A4A7-957E9537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28B1-7ED5-0B46-BCA1-F39FFB56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1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21251-6058-6940-9ED6-E2799CDA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C7CAA-7EB1-AD4E-8895-58F96231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1372-2FBA-2648-AC3E-B0AF784F0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20C5-835B-8A40-9CD9-B05FCBFF403B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ED6C-476D-A947-A196-1EE30C33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DA13-8381-4742-B57F-33B73DB1B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028B1-7ED5-0B46-BCA1-F39FFB56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DCCC4-5865-224A-8BC7-800CA8D63EC8}"/>
              </a:ext>
            </a:extLst>
          </p:cNvPr>
          <p:cNvSpPr txBox="1"/>
          <p:nvPr/>
        </p:nvSpPr>
        <p:spPr>
          <a:xfrm>
            <a:off x="33457" y="3080640"/>
            <a:ext cx="2092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Initialize values</a:t>
            </a:r>
          </a:p>
          <a:p>
            <a:r>
              <a:rPr lang="en-US" dirty="0" err="1"/>
              <a:t>ei</a:t>
            </a:r>
            <a:r>
              <a:rPr lang="en-US" dirty="0"/>
              <a:t>, temp, mu, </a:t>
            </a:r>
            <a:r>
              <a:rPr lang="en-US" dirty="0" err="1"/>
              <a:t>delion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AAE52-8777-C54C-9827-4DC8D942169D}"/>
              </a:ext>
            </a:extLst>
          </p:cNvPr>
          <p:cNvSpPr txBox="1"/>
          <p:nvPr/>
        </p:nvSpPr>
        <p:spPr>
          <a:xfrm>
            <a:off x="2795246" y="2587926"/>
            <a:ext cx="313721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Call </a:t>
            </a:r>
            <a:r>
              <a:rPr lang="en-US" sz="1600" dirty="0" err="1"/>
              <a:t>heating_and_cooling</a:t>
            </a:r>
            <a:br>
              <a:rPr lang="en-US" sz="1600" dirty="0"/>
            </a:br>
            <a:r>
              <a:rPr lang="en-US" sz="1600" dirty="0"/>
              <a:t>(heat FUV, CR, PE)</a:t>
            </a:r>
          </a:p>
          <a:p>
            <a:pPr marL="342900" indent="-342900">
              <a:buAutoNum type="arabicPeriod"/>
            </a:pPr>
            <a:r>
              <a:rPr lang="en-US" sz="1600" dirty="0"/>
              <a:t>Get ionization fraction</a:t>
            </a:r>
            <a:br>
              <a:rPr lang="en-US" sz="1600" dirty="0"/>
            </a:br>
            <a:r>
              <a:rPr lang="en-US" sz="1600" dirty="0"/>
              <a:t>(change mu if vary atomic frac)</a:t>
            </a:r>
          </a:p>
          <a:p>
            <a:pPr marL="342900" indent="-342900">
              <a:buAutoNum type="arabicPeriod"/>
            </a:pPr>
            <a:r>
              <a:rPr lang="en-US" sz="1600" dirty="0"/>
              <a:t>Calculate change in ion frac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err="1"/>
              <a:t>delion</a:t>
            </a:r>
            <a:r>
              <a:rPr lang="en-US" sz="16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CB164-B8A5-D04B-B8E3-9EAA6308F53C}"/>
              </a:ext>
            </a:extLst>
          </p:cNvPr>
          <p:cNvSpPr txBox="1"/>
          <p:nvPr/>
        </p:nvSpPr>
        <p:spPr>
          <a:xfrm>
            <a:off x="3150225" y="4248193"/>
            <a:ext cx="2427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Is </a:t>
            </a:r>
            <a:r>
              <a:rPr lang="en-US" dirty="0" err="1"/>
              <a:t>delion</a:t>
            </a:r>
            <a:r>
              <a:rPr lang="en-US" dirty="0"/>
              <a:t> &lt; </a:t>
            </a:r>
            <a:r>
              <a:rPr lang="en-US" dirty="0" err="1"/>
              <a:t>delion_min</a:t>
            </a:r>
            <a:r>
              <a:rPr lang="en-US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9168D-0CFC-3E43-86E3-1F90A4C74699}"/>
              </a:ext>
            </a:extLst>
          </p:cNvPr>
          <p:cNvSpPr txBox="1"/>
          <p:nvPr/>
        </p:nvSpPr>
        <p:spPr>
          <a:xfrm>
            <a:off x="6735340" y="2665141"/>
            <a:ext cx="140505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Set values</a:t>
            </a:r>
            <a:br>
              <a:rPr lang="en-US" sz="1400" dirty="0"/>
            </a:br>
            <a:r>
              <a:rPr lang="en-US" sz="1400" dirty="0" err="1"/>
              <a:t>ei</a:t>
            </a:r>
            <a:r>
              <a:rPr lang="en-US" sz="1400" dirty="0"/>
              <a:t>, </a:t>
            </a:r>
            <a:r>
              <a:rPr lang="en-US" sz="1400" dirty="0" err="1"/>
              <a:t>pres</a:t>
            </a:r>
            <a:r>
              <a:rPr lang="en-US" sz="1400" dirty="0"/>
              <a:t>, </a:t>
            </a:r>
            <a:r>
              <a:rPr lang="en-US" sz="1400" dirty="0" err="1"/>
              <a:t>ei</a:t>
            </a:r>
            <a:r>
              <a:rPr lang="en-US" sz="1400" dirty="0"/>
              <a:t>/temp</a:t>
            </a:r>
          </a:p>
          <a:p>
            <a:br>
              <a:rPr lang="en-US" sz="1400" dirty="0"/>
            </a:br>
            <a:r>
              <a:rPr lang="en-US" sz="1400" dirty="0"/>
              <a:t>If “</a:t>
            </a:r>
            <a:r>
              <a:rPr lang="en-US" sz="1400" dirty="0" err="1"/>
              <a:t>time_evolve</a:t>
            </a:r>
            <a:r>
              <a:rPr lang="en-US" sz="1400" dirty="0"/>
              <a:t>” </a:t>
            </a:r>
            <a:br>
              <a:rPr lang="en-US" sz="1400" dirty="0"/>
            </a:br>
            <a:r>
              <a:rPr lang="en-US" sz="1400" dirty="0"/>
              <a:t>write data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538DE-6A6D-4A46-A694-D71DA664E704}"/>
              </a:ext>
            </a:extLst>
          </p:cNvPr>
          <p:cNvSpPr txBox="1"/>
          <p:nvPr/>
        </p:nvSpPr>
        <p:spPr>
          <a:xfrm>
            <a:off x="6601526" y="4111691"/>
            <a:ext cx="1672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Is time &lt; tend?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C36EC-4F84-104D-9DF3-D6C716F754C0}"/>
              </a:ext>
            </a:extLst>
          </p:cNvPr>
          <p:cNvSpPr txBox="1"/>
          <p:nvPr/>
        </p:nvSpPr>
        <p:spPr>
          <a:xfrm>
            <a:off x="9175599" y="2772863"/>
            <a:ext cx="1529577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If ”</a:t>
            </a:r>
            <a:r>
              <a:rPr lang="en-US" sz="1400" dirty="0" err="1"/>
              <a:t>dens_evolve</a:t>
            </a:r>
            <a:r>
              <a:rPr lang="en-US" sz="1400" dirty="0"/>
              <a:t>” </a:t>
            </a:r>
            <a:br>
              <a:rPr lang="en-US" sz="1400" dirty="0"/>
            </a:br>
            <a:r>
              <a:rPr lang="en-US" sz="1400" dirty="0"/>
              <a:t>write data</a:t>
            </a:r>
          </a:p>
          <a:p>
            <a:endParaRPr lang="en-US" sz="1400" dirty="0"/>
          </a:p>
          <a:p>
            <a:r>
              <a:rPr lang="en-US" sz="1400" dirty="0"/>
              <a:t>Increment density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43EC2-5644-5C4B-A37B-4A6F570BE04F}"/>
              </a:ext>
            </a:extLst>
          </p:cNvPr>
          <p:cNvSpPr txBox="1"/>
          <p:nvPr/>
        </p:nvSpPr>
        <p:spPr>
          <a:xfrm>
            <a:off x="8884272" y="4008440"/>
            <a:ext cx="211222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Is </a:t>
            </a:r>
            <a:r>
              <a:rPr lang="en-US" sz="1600" dirty="0" err="1"/>
              <a:t>ndens</a:t>
            </a:r>
            <a:r>
              <a:rPr lang="en-US" sz="1600" dirty="0"/>
              <a:t> &lt; </a:t>
            </a:r>
            <a:r>
              <a:rPr lang="en-US" sz="1600" dirty="0" err="1"/>
              <a:t>ndens_final</a:t>
            </a:r>
            <a:r>
              <a:rPr lang="en-US" sz="1600" dirty="0"/>
              <a:t>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A28673-F5CD-174C-94DC-56ECB69795BF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126177" y="3403534"/>
            <a:ext cx="669069" cy="2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FEEB2AF-2E55-7444-A78B-FEFA7FD3361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577476" y="3388416"/>
            <a:ext cx="1157864" cy="1044443"/>
          </a:xfrm>
          <a:prstGeom prst="bentConnector3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8FDDF40-BF67-4842-87C7-2EF43DB8626D}"/>
              </a:ext>
            </a:extLst>
          </p:cNvPr>
          <p:cNvCxnSpPr>
            <a:cxnSpLocks/>
            <a:stCxn id="4" idx="2"/>
            <a:endCxn id="21" idx="2"/>
          </p:cNvCxnSpPr>
          <p:nvPr/>
        </p:nvCxnSpPr>
        <p:spPr>
          <a:xfrm rot="5400000" flipH="1">
            <a:off x="2830628" y="3084302"/>
            <a:ext cx="1177242" cy="1889205"/>
          </a:xfrm>
          <a:prstGeom prst="bentConnector3">
            <a:avLst>
              <a:gd name="adj1" fmla="val -1941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6CCC89-B5C3-4A4B-A414-F3956F782B66}"/>
              </a:ext>
            </a:extLst>
          </p:cNvPr>
          <p:cNvSpPr txBox="1"/>
          <p:nvPr/>
        </p:nvSpPr>
        <p:spPr>
          <a:xfrm>
            <a:off x="1638304" y="3070951"/>
            <a:ext cx="167268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CDC44B-0B55-394E-BBA3-A48732FC976E}"/>
              </a:ext>
            </a:extLst>
          </p:cNvPr>
          <p:cNvSpPr txBox="1"/>
          <p:nvPr/>
        </p:nvSpPr>
        <p:spPr>
          <a:xfrm>
            <a:off x="3201801" y="4898118"/>
            <a:ext cx="4407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26279-1CBC-5D44-95EF-AD1535AC4B77}"/>
              </a:ext>
            </a:extLst>
          </p:cNvPr>
          <p:cNvSpPr txBox="1"/>
          <p:nvPr/>
        </p:nvSpPr>
        <p:spPr>
          <a:xfrm>
            <a:off x="5722913" y="4457400"/>
            <a:ext cx="4632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  <a:r>
              <a:rPr lang="en-US" sz="1100" dirty="0"/>
              <a:t>.</a:t>
            </a:r>
            <a:endParaRPr lang="en-US" sz="14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1CCF15E-9FCA-CE4C-943D-4B573742688D}"/>
              </a:ext>
            </a:extLst>
          </p:cNvPr>
          <p:cNvCxnSpPr>
            <a:cxnSpLocks/>
            <a:stCxn id="6" idx="2"/>
            <a:endCxn id="2" idx="2"/>
          </p:cNvCxnSpPr>
          <p:nvPr/>
        </p:nvCxnSpPr>
        <p:spPr>
          <a:xfrm rot="5400000" flipH="1">
            <a:off x="3881817" y="924972"/>
            <a:ext cx="754052" cy="6358051"/>
          </a:xfrm>
          <a:prstGeom prst="bentConnector3">
            <a:avLst>
              <a:gd name="adj1" fmla="val -172285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D26E9F-8D72-5046-A7B7-3556FED380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274210" y="3388416"/>
            <a:ext cx="901389" cy="907941"/>
          </a:xfrm>
          <a:prstGeom prst="bentConnector3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9D55B2-3F12-4445-827F-97881006828E}"/>
              </a:ext>
            </a:extLst>
          </p:cNvPr>
          <p:cNvSpPr txBox="1"/>
          <p:nvPr/>
        </p:nvSpPr>
        <p:spPr>
          <a:xfrm>
            <a:off x="8360632" y="4351243"/>
            <a:ext cx="4632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  <a:r>
              <a:rPr lang="en-US" sz="1100" dirty="0"/>
              <a:t>.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5A5513-55FF-B84F-9B0C-AFD24EBE9EC8}"/>
              </a:ext>
            </a:extLst>
          </p:cNvPr>
          <p:cNvSpPr txBox="1"/>
          <p:nvPr/>
        </p:nvSpPr>
        <p:spPr>
          <a:xfrm>
            <a:off x="7496065" y="4973465"/>
            <a:ext cx="4407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No.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114CB7-1E5F-184F-A4AD-7CB99E25AA5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7982579" y="3815876"/>
            <a:ext cx="1426691" cy="2488926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B71D69-9B41-0B44-8C7D-0C99400CBCCA}"/>
              </a:ext>
            </a:extLst>
          </p:cNvPr>
          <p:cNvSpPr txBox="1"/>
          <p:nvPr/>
        </p:nvSpPr>
        <p:spPr>
          <a:xfrm>
            <a:off x="9992422" y="4858048"/>
            <a:ext cx="4407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No.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E0FFA01-DC20-5843-8663-8945D2B64BA7}"/>
              </a:ext>
            </a:extLst>
          </p:cNvPr>
          <p:cNvCxnSpPr>
            <a:cxnSpLocks/>
          </p:cNvCxnSpPr>
          <p:nvPr/>
        </p:nvCxnSpPr>
        <p:spPr>
          <a:xfrm flipV="1">
            <a:off x="10993246" y="3285366"/>
            <a:ext cx="901389" cy="907941"/>
          </a:xfrm>
          <a:prstGeom prst="bentConnector3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DD81BF9-8B08-5B4D-AF61-3DF5E89338BF}"/>
              </a:ext>
            </a:extLst>
          </p:cNvPr>
          <p:cNvSpPr txBox="1"/>
          <p:nvPr/>
        </p:nvSpPr>
        <p:spPr>
          <a:xfrm>
            <a:off x="11079668" y="4248193"/>
            <a:ext cx="4632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  <a:r>
              <a:rPr lang="en-US" sz="1100" dirty="0"/>
              <a:t>.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EFCC23-1C44-3A4B-9DF7-14162AF714D9}"/>
              </a:ext>
            </a:extLst>
          </p:cNvPr>
          <p:cNvSpPr txBox="1"/>
          <p:nvPr/>
        </p:nvSpPr>
        <p:spPr>
          <a:xfrm>
            <a:off x="11818436" y="3147132"/>
            <a:ext cx="3140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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348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257253A0-A21A-FC43-BA0E-FDC094AA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1854"/>
            <a:ext cx="5832389" cy="4374292"/>
          </a:xfrm>
          <a:prstGeom prst="rect">
            <a:avLst/>
          </a:prstGeom>
        </p:spPr>
      </p:pic>
      <p:pic>
        <p:nvPicPr>
          <p:cNvPr id="1025" name="Picture 1" descr="/var/folders/zr/3gdwl22x3_l752rp2m7mq1mr0000gn/T/com.microsoft.Powerpoint/WebArchiveCopyPasteTempFiles/p276">
            <a:extLst>
              <a:ext uri="{FF2B5EF4-FFF2-40B4-BE49-F238E27FC236}">
                <a16:creationId xmlns:a16="http://schemas.microsoft.com/office/drawing/2014/main" id="{7F59A40A-D9C6-AA40-B3FD-2A42BAC4E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854"/>
            <a:ext cx="5964944" cy="437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13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7C00617-B7AA-674F-B45A-A8C649FC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CFBAB5-ACA4-974F-8126-E4D6AB11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5988050"/>
            <a:ext cx="2273300" cy="36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D92B9-0172-9647-835D-17F570F42B40}"/>
              </a:ext>
            </a:extLst>
          </p:cNvPr>
          <p:cNvSpPr txBox="1"/>
          <p:nvPr/>
        </p:nvSpPr>
        <p:spPr>
          <a:xfrm>
            <a:off x="9753600" y="5710277"/>
            <a:ext cx="217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Fiducial:</a:t>
            </a:r>
          </a:p>
        </p:txBody>
      </p:sp>
    </p:spTree>
    <p:extLst>
      <p:ext uri="{BB962C8B-B14F-4D97-AF65-F5344CB8AC3E}">
        <p14:creationId xmlns:p14="http://schemas.microsoft.com/office/powerpoint/2010/main" val="5223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103FB5D5-C8EF-1148-91C6-CB21D9D6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150B677-01F7-0947-A3F9-41414A3B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0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7AAC2F12-ED4B-FE48-B37A-DC8B1D9B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3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CA69-8245-8340-AD9F-395E40AD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Parameters that effect </a:t>
            </a:r>
            <a:r>
              <a:rPr lang="en-US" sz="4000" dirty="0" err="1"/>
              <a:t>Equil</a:t>
            </a:r>
            <a:r>
              <a:rPr lang="en-US" sz="4000" dirty="0"/>
              <a:t> curve (</a:t>
            </a:r>
            <a:r>
              <a:rPr lang="en-US" sz="4000" dirty="0" err="1"/>
              <a:t>Wolfire</a:t>
            </a:r>
            <a:r>
              <a:rPr lang="en-US" sz="4000" dirty="0"/>
              <a:t> 1995)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6E25-340F-954B-B532-CF4EFB74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Habing</a:t>
            </a:r>
            <a:r>
              <a:rPr lang="en-US" dirty="0"/>
              <a:t> flux (FUV photoionization)</a:t>
            </a:r>
          </a:p>
          <a:p>
            <a:r>
              <a:rPr lang="en-US" dirty="0"/>
              <a:t>CR ionization rate</a:t>
            </a:r>
          </a:p>
          <a:p>
            <a:r>
              <a:rPr lang="en-US" dirty="0"/>
              <a:t>Column density</a:t>
            </a:r>
          </a:p>
          <a:p>
            <a:r>
              <a:rPr lang="en-US" dirty="0"/>
              <a:t>Gas to dust ratio</a:t>
            </a:r>
          </a:p>
          <a:p>
            <a:r>
              <a:rPr lang="en-US" dirty="0"/>
              <a:t>Mu (we initialize at 0.63) </a:t>
            </a:r>
          </a:p>
        </p:txBody>
      </p:sp>
    </p:spTree>
    <p:extLst>
      <p:ext uri="{BB962C8B-B14F-4D97-AF65-F5344CB8AC3E}">
        <p14:creationId xmlns:p14="http://schemas.microsoft.com/office/powerpoint/2010/main" val="363031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7859</TotalTime>
  <Words>148</Words>
  <Application>Microsoft Macintosh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Parameters that effect Equil curve (Wolfire 1995)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Lewis,Sean</dc:creator>
  <cp:lastModifiedBy>Lewis,Sean</cp:lastModifiedBy>
  <cp:revision>11</cp:revision>
  <cp:lastPrinted>2020-01-07T17:57:13Z</cp:lastPrinted>
  <dcterms:created xsi:type="dcterms:W3CDTF">2019-11-14T18:12:52Z</dcterms:created>
  <dcterms:modified xsi:type="dcterms:W3CDTF">2020-01-08T21:28:19Z</dcterms:modified>
</cp:coreProperties>
</file>