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4484-AF89-49E0-802E-9DE158F1848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56D-D4E7-450D-AB31-1625EA4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Sean Lai</a:t>
            </a:r>
          </a:p>
          <a:p>
            <a:r>
              <a:rPr lang="en-US" dirty="0" smtClean="0"/>
              <a:t>CS 410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EducationalWeb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the functionality </a:t>
            </a:r>
            <a:r>
              <a:rPr lang="en-US" dirty="0" smtClean="0"/>
              <a:t>to </a:t>
            </a:r>
            <a:r>
              <a:rPr lang="en-US" dirty="0"/>
              <a:t>save next slides in memory so users do not need to load each new slide every </a:t>
            </a:r>
            <a:r>
              <a:rPr lang="en-US" dirty="0" smtClean="0"/>
              <a:t>click.</a:t>
            </a:r>
          </a:p>
          <a:p>
            <a:r>
              <a:rPr lang="en-US" dirty="0" smtClean="0"/>
              <a:t>Faster loading for slides in bulk</a:t>
            </a:r>
          </a:p>
          <a:p>
            <a:r>
              <a:rPr lang="en-US" dirty="0" smtClean="0"/>
              <a:t>Better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" y="2729527"/>
            <a:ext cx="12192000" cy="3227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84815"/>
            <a:ext cx="560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84815"/>
            <a:ext cx="560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" y="3456516"/>
            <a:ext cx="10597597" cy="23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hard to prove this on local server, since slide loading is already fast to begin with. However, I added logging message to the code so you can see how often the system renders before and after.</a:t>
            </a:r>
          </a:p>
          <a:p>
            <a:r>
              <a:rPr lang="en-US" dirty="0" smtClean="0"/>
              <a:t>However since the rendered slides are saved in a in-memory list, by design it should be faster.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the environment took forever!</a:t>
            </a:r>
          </a:p>
          <a:p>
            <a:r>
              <a:rPr lang="en-US" dirty="0" smtClean="0"/>
              <a:t>Large amount of time spent on understanding the code.</a:t>
            </a:r>
          </a:p>
          <a:p>
            <a:r>
              <a:rPr lang="en-US" dirty="0" smtClean="0"/>
              <a:t>Load time on local server vs web server differs a lot, hard to see difference from my feature.</a:t>
            </a:r>
          </a:p>
          <a:p>
            <a:r>
              <a:rPr lang="en-US" dirty="0" smtClean="0"/>
              <a:t>Only had time to work on Next slide (going forward), not Prev. However, it should be implemented in a similar fashion (in-memory list rendering)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Course Project Demo</vt:lpstr>
      <vt:lpstr>Improving EducationalWeb</vt:lpstr>
      <vt:lpstr>Design and Implementation</vt:lpstr>
      <vt:lpstr>Design and Implementation</vt:lpstr>
      <vt:lpstr>Demo</vt:lpstr>
      <vt:lpstr>Faster?</vt:lpstr>
      <vt:lpstr>Challenges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Demo</dc:title>
  <dc:creator>SeanDesktop</dc:creator>
  <cp:lastModifiedBy>SeanDesktop</cp:lastModifiedBy>
  <cp:revision>5</cp:revision>
  <dcterms:created xsi:type="dcterms:W3CDTF">2020-12-12T04:56:17Z</dcterms:created>
  <dcterms:modified xsi:type="dcterms:W3CDTF">2020-12-12T07:03:10Z</dcterms:modified>
</cp:coreProperties>
</file>