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63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52C-B7DE-4EFC-9A83-DEF7A49D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7E89-4262-46AD-B735-0B0634C5C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FFD1-D440-4C97-93B4-76DA89E8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9017-28EE-44BA-AA1E-45F79B7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F0E0-E56E-46A6-AC5E-DF06B109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4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B27C-045C-40F5-A32D-2E21E951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CD688-892A-418E-8A68-43197D1C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9B74F-824A-4C72-82DE-5F9E8066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744B7-D9AB-4A9C-9E7F-75E1BB3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C536-3E5E-4587-9371-3A174C09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3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92E1A-9CDF-43D4-94BE-E33B4F3E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931C7-FD02-46F4-B039-70A37CF5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5321-3E4C-487E-B4D6-2961A1B5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BD4E-8A1D-4177-AF3F-A59F8CA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1B70-A1D9-4111-A596-148A5AC9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5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FC62-9665-4644-A972-6CDB77A5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58C9-0493-475B-B4F5-CE215A1A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593B-18CE-4004-8298-96B1764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1830-68C1-43B8-A7C3-AB228BDC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A855-CDA3-4F57-A46B-FE010C7B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48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58CB-A3C0-4BB2-A381-1FE433A7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04B7-B7E8-46D8-AECD-BC3424DD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2EBA-82CD-4066-BC19-519C53D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6342-638F-4119-AA26-EECA80F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7084-EC27-4218-9F90-6885E5C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8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9C1F-A69E-4F3F-8289-E165CC53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E9BD-8FC7-4061-BA9C-7FBA3668C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2B765-EAE9-4553-86D6-EE30F2D5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88E4C-6522-487F-A506-218A94F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67EA-F916-4DFD-A4FC-23CBCF08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9645-BD85-4576-B31B-AAB7C59C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4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D963-1C5A-4054-92BF-A8704403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F8E0-4D9C-47C7-A903-367F13E3D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321E-B9A7-4EAB-95E0-3597211AA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6C7F8-79B9-44CC-8A89-871B1AE12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3B7D5-48B4-4148-BE9C-15C96BAD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A40AA-31CD-4A9E-B218-80D385A4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DD837-39F6-4C1A-B09B-690224C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2DA86-2F3C-4319-A4B4-323765F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4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862C-0914-4209-A0EA-23C462E6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55863-CADC-4B2B-BAE6-C2EA523A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399BB-6E44-44D6-93D9-3A5E8354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8D41-4D51-413C-B964-09ECD7CC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E170-DC54-4ABB-BF5F-18D1B530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2C6DF-D3C1-4C5C-B6AE-F57FE851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39F6-3814-4330-A896-95CFA83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7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8A3-77FF-425C-AFB3-E9D67264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144E-B55A-41B9-AE5A-E85C70F3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057B1-6C93-4B55-A289-F779C073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69C63-2439-4FC6-BA4A-0F6D6472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8426-E2AA-412F-80AB-2A067EA5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FD57-4DF0-4CE5-980C-20B74534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3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E7BA-AEB4-4CE9-9A7B-4C50D55C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43722-A440-4F09-A668-690DF9A8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0B315-6FE2-44E1-AF20-4B5E274E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27845-DF49-4A89-9DE1-CC2A64F5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DC1AD-710C-47F3-8A02-9048F5F2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720E-E554-4142-851B-6AB2D337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6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341FB-3116-49FB-A626-3FF6880B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3ABE-586D-4947-8A79-C386EDAE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9D70-0470-4256-84F8-71D51A152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BA00-EB13-4467-A331-1B6952491B16}" type="datetimeFigureOut">
              <a:rPr lang="en-CA" smtClean="0"/>
              <a:t>2017-10-08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69A3-DD0A-48E9-A979-A44F557D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9FFF-7878-4DC6-842E-B975051C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9F9F-6505-4F59-B823-F3159F4D5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5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1EED-A520-46FF-AC0F-B299ED5A7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Creating an Altium Project Linked to </a:t>
            </a:r>
            <a:r>
              <a:rPr lang="en-CA" dirty="0" err="1"/>
              <a:t>Github</a:t>
            </a:r>
            <a:r>
              <a:rPr lang="en-CA" dirty="0"/>
              <a:t> Repo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3DFAE-FB76-4A34-8E6D-E0FC7848D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Sean Lam</a:t>
            </a:r>
          </a:p>
          <a:p>
            <a:r>
              <a:rPr lang="en-CA" dirty="0"/>
              <a:t>Oct. 8, 2017</a:t>
            </a:r>
          </a:p>
        </p:txBody>
      </p:sp>
    </p:spTree>
    <p:extLst>
      <p:ext uri="{BB962C8B-B14F-4D97-AF65-F5344CB8AC3E}">
        <p14:creationId xmlns:p14="http://schemas.microsoft.com/office/powerpoint/2010/main" val="154922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8FDA-7FD7-4A2C-A4BF-CB8CC1F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6261463" cy="5938221"/>
          </a:xfrm>
        </p:spPr>
        <p:txBody>
          <a:bodyPr>
            <a:normAutofit/>
          </a:bodyPr>
          <a:lstStyle/>
          <a:p>
            <a:r>
              <a:rPr lang="en-CA" sz="2000" b="1" u="sng" dirty="0"/>
              <a:t>Fields</a:t>
            </a:r>
            <a:br>
              <a:rPr lang="en-CA" sz="2000" b="1" u="sng" dirty="0"/>
            </a:br>
            <a:r>
              <a:rPr lang="en-CA" sz="2000" b="1" dirty="0"/>
              <a:t>Name:</a:t>
            </a:r>
            <a:r>
              <a:rPr lang="en-CA" sz="2000" dirty="0"/>
              <a:t> [Insert name of repo]</a:t>
            </a:r>
            <a:br>
              <a:rPr lang="en-CA" sz="2000" dirty="0"/>
            </a:br>
            <a:r>
              <a:rPr lang="en-CA" sz="2000" b="1" dirty="0"/>
              <a:t>Default Checkout Path:</a:t>
            </a:r>
            <a:r>
              <a:rPr lang="en-CA" sz="2000" dirty="0"/>
              <a:t> [Insert location of local folder]</a:t>
            </a:r>
            <a:br>
              <a:rPr lang="en-CA" sz="2000" dirty="0"/>
            </a:br>
            <a:br>
              <a:rPr lang="en-CA" sz="2000" dirty="0"/>
            </a:br>
            <a:r>
              <a:rPr lang="en-CA" sz="2000" b="1" dirty="0"/>
              <a:t>Method:</a:t>
            </a:r>
            <a:r>
              <a:rPr lang="en-CA" sz="2000" dirty="0"/>
              <a:t> https</a:t>
            </a:r>
            <a:br>
              <a:rPr lang="en-CA" sz="2000" dirty="0"/>
            </a:br>
            <a:r>
              <a:rPr lang="en-CA" sz="2000" b="1" dirty="0"/>
              <a:t>Server:</a:t>
            </a:r>
            <a:r>
              <a:rPr lang="en-CA" sz="2000" dirty="0"/>
              <a:t> www.github.com</a:t>
            </a:r>
            <a:br>
              <a:rPr lang="en-CA" sz="2000" dirty="0"/>
            </a:br>
            <a:r>
              <a:rPr lang="en-CA" sz="2000" b="1" dirty="0"/>
              <a:t>Server Port:</a:t>
            </a:r>
            <a:r>
              <a:rPr lang="en-CA" sz="2000" dirty="0"/>
              <a:t> [Check Default]</a:t>
            </a:r>
            <a:br>
              <a:rPr lang="en-CA" sz="2000" dirty="0"/>
            </a:br>
            <a:r>
              <a:rPr lang="en-CA" sz="2000" b="1" dirty="0"/>
              <a:t>Repository Subfolder:</a:t>
            </a:r>
            <a:r>
              <a:rPr lang="en-CA" sz="2000" dirty="0"/>
              <a:t> [Part of the link to the repo after www.github.com (i.e. if link to repo is </a:t>
            </a:r>
            <a:r>
              <a:rPr lang="en-CA" sz="2000" i="1" dirty="0"/>
              <a:t>https://github.com/seanlam97/BMS_2018 </a:t>
            </a:r>
            <a:r>
              <a:rPr lang="en-CA" sz="2000" dirty="0"/>
              <a:t>then </a:t>
            </a:r>
            <a:r>
              <a:rPr lang="en-CA" sz="2000" b="1" dirty="0"/>
              <a:t>Repository Subfolder</a:t>
            </a:r>
            <a:r>
              <a:rPr lang="en-CA" sz="2000" dirty="0"/>
              <a:t> =  </a:t>
            </a:r>
            <a:r>
              <a:rPr lang="en-CA" sz="2000" i="1" dirty="0"/>
              <a:t>/seanlam97/BMS_2018</a:t>
            </a:r>
            <a:r>
              <a:rPr lang="en-CA" sz="2000" dirty="0"/>
              <a:t>)</a:t>
            </a:r>
            <a:br>
              <a:rPr lang="en-CA" sz="2000" dirty="0"/>
            </a:br>
            <a:br>
              <a:rPr lang="en-CA" sz="2000" dirty="0"/>
            </a:br>
            <a:r>
              <a:rPr lang="en-CA" sz="2000" b="1" dirty="0"/>
              <a:t>User Name:</a:t>
            </a:r>
            <a:r>
              <a:rPr lang="en-CA" sz="2000" dirty="0"/>
              <a:t> [Insert </a:t>
            </a:r>
            <a:r>
              <a:rPr lang="en-CA" sz="2000" dirty="0" err="1"/>
              <a:t>github</a:t>
            </a:r>
            <a:r>
              <a:rPr lang="en-CA" sz="2000" dirty="0"/>
              <a:t> username]</a:t>
            </a:r>
            <a:br>
              <a:rPr lang="en-CA" sz="2000" dirty="0"/>
            </a:br>
            <a:r>
              <a:rPr lang="en-CA" sz="2000" b="1" dirty="0"/>
              <a:t>Password:</a:t>
            </a:r>
            <a:r>
              <a:rPr lang="en-CA" sz="2000" dirty="0"/>
              <a:t> [Insert </a:t>
            </a:r>
            <a:r>
              <a:rPr lang="en-CA" sz="2000" dirty="0" err="1"/>
              <a:t>github</a:t>
            </a:r>
            <a:r>
              <a:rPr lang="en-CA" sz="2000" dirty="0"/>
              <a:t> password]</a:t>
            </a:r>
            <a:br>
              <a:rPr lang="en-CA" sz="2000" dirty="0"/>
            </a:br>
            <a:br>
              <a:rPr lang="en-CA" sz="2000" dirty="0"/>
            </a:br>
            <a:r>
              <a:rPr lang="en-CA" dirty="0"/>
              <a:t>Press “OK” when all filled</a:t>
            </a:r>
            <a:endParaRPr lang="en-CA" sz="2000" b="1" i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0B0A4-A908-485A-817A-BC6C0579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139" y="365125"/>
            <a:ext cx="5735861" cy="59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A6CD-E1F8-4630-9C28-7342078C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5" y="356417"/>
            <a:ext cx="5301342" cy="6279514"/>
          </a:xfrm>
        </p:spPr>
        <p:txBody>
          <a:bodyPr/>
          <a:lstStyle/>
          <a:p>
            <a:r>
              <a:rPr lang="en-CA" dirty="0"/>
              <a:t>Now the repo is seen in Altium,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Click “Apply”</a:t>
            </a:r>
            <a:br>
              <a:rPr lang="en-CA" dirty="0"/>
            </a:br>
            <a:r>
              <a:rPr lang="en-CA" dirty="0"/>
              <a:t>Click “OK”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A8CB4-BD20-4E4A-A92C-D29FE601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062" y="197916"/>
            <a:ext cx="6510025" cy="65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09A2-E6EA-4025-8211-04E54ECC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6" y="443503"/>
            <a:ext cx="3955461" cy="5739583"/>
          </a:xfrm>
        </p:spPr>
        <p:txBody>
          <a:bodyPr>
            <a:normAutofit/>
          </a:bodyPr>
          <a:lstStyle/>
          <a:p>
            <a:r>
              <a:rPr lang="en-CA" dirty="0"/>
              <a:t>Select the correct repo under </a:t>
            </a:r>
            <a:r>
              <a:rPr lang="en-CA" b="1" dirty="0"/>
              <a:t>Repository</a:t>
            </a:r>
            <a:r>
              <a:rPr lang="en-CA" dirty="0"/>
              <a:t> in the drop down menu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Then click “OK”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81A20-B88F-4EA1-AF48-6EB7C85E7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405" y="600891"/>
            <a:ext cx="7990595" cy="60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A9-720D-48A7-BF0D-18CBD727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83137"/>
            <a:ext cx="8715103" cy="5792167"/>
          </a:xfrm>
        </p:spPr>
        <p:txBody>
          <a:bodyPr>
            <a:normAutofit/>
          </a:bodyPr>
          <a:lstStyle/>
          <a:p>
            <a:r>
              <a:rPr lang="en-CA" dirty="0"/>
              <a:t>A new project should be created that is linked to the </a:t>
            </a:r>
            <a:r>
              <a:rPr lang="en-CA" dirty="0" err="1"/>
              <a:t>github</a:t>
            </a:r>
            <a:r>
              <a:rPr lang="en-CA" dirty="0"/>
              <a:t> repo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Test it out by making a commit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DONE! </a:t>
            </a:r>
            <a:r>
              <a:rPr lang="en-CA"/>
              <a:t>Maybe…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4DDE0C-338A-4872-A496-3B34AEEE5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1696" y="0"/>
            <a:ext cx="2119343" cy="72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55D1-6951-4293-8B7A-93457363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&amp; TORTOISE SVN</a:t>
            </a:r>
          </a:p>
        </p:txBody>
      </p:sp>
    </p:spTree>
    <p:extLst>
      <p:ext uri="{BB962C8B-B14F-4D97-AF65-F5344CB8AC3E}">
        <p14:creationId xmlns:p14="http://schemas.microsoft.com/office/powerpoint/2010/main" val="125278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3C60E-D202-4709-87BA-3EA8B502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955"/>
            <a:ext cx="12192000" cy="2486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9F67A-B22E-4985-9429-A0B6C858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668"/>
            <a:ext cx="10515600" cy="2517412"/>
          </a:xfrm>
        </p:spPr>
        <p:txBody>
          <a:bodyPr>
            <a:normAutofit/>
          </a:bodyPr>
          <a:lstStyle/>
          <a:p>
            <a:r>
              <a:rPr lang="en-CA" dirty="0"/>
              <a:t>Generate a new repo </a:t>
            </a:r>
            <a:r>
              <a:rPr lang="en-CA" b="1" dirty="0"/>
              <a:t>with a README (or else things won’t work later on)</a:t>
            </a:r>
            <a:br>
              <a:rPr lang="en-CA" b="1" dirty="0"/>
            </a:br>
            <a:br>
              <a:rPr lang="en-CA" dirty="0"/>
            </a:br>
            <a:r>
              <a:rPr lang="en-CA" dirty="0"/>
              <a:t>Copy link to repo</a:t>
            </a:r>
          </a:p>
        </p:txBody>
      </p:sp>
    </p:spTree>
    <p:extLst>
      <p:ext uri="{BB962C8B-B14F-4D97-AF65-F5344CB8AC3E}">
        <p14:creationId xmlns:p14="http://schemas.microsoft.com/office/powerpoint/2010/main" val="17682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39A9-90B5-40C3-BECA-EDFF1A29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" y="1871708"/>
            <a:ext cx="4808548" cy="3161846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a folder in your local drive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Enter that folder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Checkout the new repo by pasting the link into the section </a:t>
            </a:r>
            <a:r>
              <a:rPr lang="en-CA" b="1" dirty="0"/>
              <a:t>URL of repository</a:t>
            </a:r>
            <a:r>
              <a:rPr lang="en-CA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AE5CF-EAA6-4FA0-8985-46D7ACB2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022" y="1085397"/>
            <a:ext cx="7081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E6BEF-F52E-46C5-A849-E2F588F7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31" y="1192574"/>
            <a:ext cx="7605169" cy="4673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28E13-79D1-4193-8F0E-1E097AAF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65125"/>
            <a:ext cx="4342991" cy="5678624"/>
          </a:xfrm>
        </p:spPr>
        <p:txBody>
          <a:bodyPr/>
          <a:lstStyle/>
          <a:p>
            <a:r>
              <a:rPr lang="en-CA" dirty="0"/>
              <a:t>Create some folder in your local drive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Checkout the repo</a:t>
            </a:r>
          </a:p>
        </p:txBody>
      </p:sp>
    </p:spTree>
    <p:extLst>
      <p:ext uri="{BB962C8B-B14F-4D97-AF65-F5344CB8AC3E}">
        <p14:creationId xmlns:p14="http://schemas.microsoft.com/office/powerpoint/2010/main" val="243266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045-4E75-43B2-942A-D31D1E7A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ALTIUM</a:t>
            </a:r>
          </a:p>
        </p:txBody>
      </p:sp>
    </p:spTree>
    <p:extLst>
      <p:ext uri="{BB962C8B-B14F-4D97-AF65-F5344CB8AC3E}">
        <p14:creationId xmlns:p14="http://schemas.microsoft.com/office/powerpoint/2010/main" val="188511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60DB-AD73-419C-855A-15F5E79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26" y="129994"/>
            <a:ext cx="10515600" cy="1325563"/>
          </a:xfrm>
        </p:spPr>
        <p:txBody>
          <a:bodyPr/>
          <a:lstStyle/>
          <a:p>
            <a:r>
              <a:rPr lang="en-CA" dirty="0"/>
              <a:t>Create a new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47278-90E1-4000-907F-64D12FCB1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975" y="1076909"/>
            <a:ext cx="7721928" cy="5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5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F127-9598-491B-B5DC-5F9B3A0C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“Add Project to Version Control”</a:t>
            </a:r>
            <a:br>
              <a:rPr lang="en-CA" dirty="0"/>
            </a:br>
            <a:r>
              <a:rPr lang="en-CA" dirty="0"/>
              <a:t>Click on “Manage Repositories…”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EC246-8E33-41CA-A052-363E97C0D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147" y="1784734"/>
            <a:ext cx="6666853" cy="49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1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4EF2-72F9-42C1-8BFB-4C5A1F82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4" y="365125"/>
            <a:ext cx="5129348" cy="6044384"/>
          </a:xfrm>
        </p:spPr>
        <p:txBody>
          <a:bodyPr>
            <a:normAutofit/>
          </a:bodyPr>
          <a:lstStyle/>
          <a:p>
            <a:r>
              <a:rPr lang="en-CA" dirty="0"/>
              <a:t>Click on the drop down menu on “Connect To”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Click on “SVN”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31302D-882C-480B-8498-E00602CF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705" y="156307"/>
            <a:ext cx="6597295" cy="65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1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Creating an Altium Project Linked to Github Repo</vt:lpstr>
      <vt:lpstr>GITHUB &amp; TORTOISE SVN</vt:lpstr>
      <vt:lpstr>Generate a new repo with a README (or else things won’t work later on)  Copy link to repo</vt:lpstr>
      <vt:lpstr>Create a folder in your local drive  Enter that folder  Checkout the new repo by pasting the link into the section URL of repository </vt:lpstr>
      <vt:lpstr>Create some folder in your local drive  Checkout the repo</vt:lpstr>
      <vt:lpstr>ALTIUM</vt:lpstr>
      <vt:lpstr>Create a new project</vt:lpstr>
      <vt:lpstr>Check “Add Project to Version Control” Click on “Manage Repositories…”</vt:lpstr>
      <vt:lpstr>Click on the drop down menu on “Connect To”  Click on “SVN” </vt:lpstr>
      <vt:lpstr>Fields Name: [Insert name of repo] Default Checkout Path: [Insert location of local folder]  Method: https Server: www.github.com Server Port: [Check Default] Repository Subfolder: [Part of the link to the repo after www.github.com (i.e. if link to repo is https://github.com/seanlam97/BMS_2018 then Repository Subfolder =  /seanlam97/BMS_2018)  User Name: [Insert github username] Password: [Insert github password]  Press “OK” when all filled</vt:lpstr>
      <vt:lpstr>Now the repo is seen in Altium,  Click “Apply” Click “OK”</vt:lpstr>
      <vt:lpstr>Select the correct repo under Repository in the drop down menu  Then click “OK”</vt:lpstr>
      <vt:lpstr>A new project should be created that is linked to the github repo  Test it out by making a commit    DONE! Maybe…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Altium Project Linked to Github Repo</dc:title>
  <dc:creator>Sean Lam</dc:creator>
  <cp:lastModifiedBy>Sean Lam</cp:lastModifiedBy>
  <cp:revision>11</cp:revision>
  <dcterms:created xsi:type="dcterms:W3CDTF">2017-10-08T07:08:58Z</dcterms:created>
  <dcterms:modified xsi:type="dcterms:W3CDTF">2017-10-08T07:49:15Z</dcterms:modified>
</cp:coreProperties>
</file>