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70" r:id="rId4"/>
    <p:sldId id="271" r:id="rId5"/>
    <p:sldId id="257" r:id="rId6"/>
    <p:sldId id="272" r:id="rId7"/>
    <p:sldId id="273" r:id="rId8"/>
    <p:sldId id="274" r:id="rId9"/>
    <p:sldId id="263" r:id="rId10"/>
    <p:sldId id="276" r:id="rId11"/>
    <p:sldId id="275" r:id="rId12"/>
    <p:sldId id="279" r:id="rId13"/>
    <p:sldId id="278" r:id="rId14"/>
    <p:sldId id="277" r:id="rId15"/>
    <p:sldId id="28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>
      <p:cViewPr varScale="1">
        <p:scale>
          <a:sx n="162" d="100"/>
          <a:sy n="162" d="100"/>
        </p:scale>
        <p:origin x="248" y="19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3/8/16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3/8/16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3/8/16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3/8/16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3/8/16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3/8/16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3/8/16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3/8/16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3/8/16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3/8/16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3/8/16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3/8/16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914400"/>
          </a:xfrm>
        </p:spPr>
        <p:txBody>
          <a:bodyPr/>
          <a:lstStyle/>
          <a:p>
            <a:r>
              <a:rPr lang="en-US" dirty="0" smtClean="0">
                <a:latin typeface="Matura MT Script Capitals" panose="03020802060602070202" pitchFamily="66" charset="0"/>
              </a:rPr>
              <a:t>Cross-browser fingerprinting</a:t>
            </a:r>
            <a:endParaRPr lang="zh-CN" dirty="0">
              <a:latin typeface="Matura MT Script Capitals" panose="03020802060602070202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This is the subtitle, but I do not know what to say here</a:t>
            </a:r>
          </a:p>
          <a:p>
            <a:r>
              <a:rPr lang="en-US" altLang="zh-CN" dirty="0" smtClean="0"/>
              <a:t>You can not see me</a:t>
            </a:r>
            <a:r>
              <a:rPr lang="en-US" altLang="zh-CN" dirty="0"/>
              <a:t>!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You can not see me! </a:t>
            </a:r>
            <a:r>
              <a:rPr lang="en-US" altLang="zh-CN" dirty="0">
                <a:solidFill>
                  <a:schemeClr val="bg1">
                    <a:lumMod val="75000"/>
                    <a:lumOff val="25000"/>
                  </a:schemeClr>
                </a:solidFill>
              </a:rPr>
              <a:t>You can not see me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!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  <a:p>
            <a:endParaRPr lang="zh-CN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674812" y="3505200"/>
            <a:ext cx="8534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5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Song Li </a:t>
            </a:r>
          </a:p>
          <a:p>
            <a:pPr algn="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Yi Hu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rendering difference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GPUs use different algorithms to optimize graphs</a:t>
            </a:r>
          </a:p>
          <a:p>
            <a:r>
              <a:rPr lang="en-US" dirty="0" smtClean="0"/>
              <a:t>For complex graphs, different GPU drivers make different “errors”</a:t>
            </a:r>
          </a:p>
          <a:p>
            <a:r>
              <a:rPr lang="en-US" dirty="0" smtClean="0"/>
              <a:t>We need to try different ways to get the errors.</a:t>
            </a:r>
          </a:p>
          <a:p>
            <a:r>
              <a:rPr lang="en-US" dirty="0" smtClean="0"/>
              <a:t>Example:  </a:t>
            </a:r>
          </a:p>
          <a:p>
            <a:pPr lvl="1"/>
            <a:r>
              <a:rPr lang="en-US" dirty="0" smtClean="0"/>
              <a:t>My blog : songli.us</a:t>
            </a:r>
          </a:p>
          <a:p>
            <a:pPr lvl="1"/>
            <a:r>
              <a:rPr lang="en-US" dirty="0" smtClean="0"/>
              <a:t>My server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0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752600"/>
            <a:ext cx="5419725" cy="26955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51" y="990600"/>
            <a:ext cx="5938923" cy="51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different pictures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the canvas image</a:t>
            </a:r>
          </a:p>
          <a:p>
            <a:r>
              <a:rPr lang="en-US" dirty="0" smtClean="0"/>
              <a:t>Compare the hash result of all the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basic graphs, different computers have same results</a:t>
            </a:r>
          </a:p>
          <a:p>
            <a:r>
              <a:rPr lang="en-US" dirty="0" smtClean="0"/>
              <a:t>For complex graphs, one browser have different results in different tests</a:t>
            </a:r>
          </a:p>
          <a:p>
            <a:r>
              <a:rPr lang="en-US" dirty="0" smtClean="0"/>
              <a:t>We need to figure out the optimization that made by GPUs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8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3048000"/>
            <a:ext cx="1905000" cy="1905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06" y="3048000"/>
            <a:ext cx="1959207" cy="1905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2800350"/>
            <a:ext cx="2116628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Fingerprinting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Websites need to know: Who are you? To provide a lot of annoying advertisements</a:t>
            </a:r>
          </a:p>
          <a:p>
            <a:r>
              <a:rPr lang="en-US" dirty="0" smtClean="0"/>
              <a:t>Governments need to know: Who are you? To log your activities. </a:t>
            </a:r>
          </a:p>
          <a:p>
            <a:r>
              <a:rPr lang="en-US" dirty="0" smtClean="0"/>
              <a:t>A lot of stupid things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654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can do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different accounts –But they can fingerprint your browser</a:t>
            </a:r>
          </a:p>
          <a:p>
            <a:r>
              <a:rPr lang="en-US" dirty="0" smtClean="0"/>
              <a:t>Use different browsers –That is a good 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3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this project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you visit some website use chrome</a:t>
            </a:r>
          </a:p>
          <a:p>
            <a:r>
              <a:rPr lang="en-US" altLang="zh-CN" dirty="0" smtClean="0"/>
              <a:t>And then you attack this website by </a:t>
            </a:r>
            <a:r>
              <a:rPr lang="en-US" altLang="zh-CN" dirty="0"/>
              <a:t>F</a:t>
            </a:r>
            <a:r>
              <a:rPr lang="en-US" altLang="zh-CN" dirty="0" smtClean="0"/>
              <a:t>irefox</a:t>
            </a:r>
          </a:p>
          <a:p>
            <a:r>
              <a:rPr lang="en-US" altLang="zh-CN" dirty="0" smtClean="0"/>
              <a:t>When you visit Amazon using chrome</a:t>
            </a:r>
          </a:p>
          <a:p>
            <a:r>
              <a:rPr lang="en-US" altLang="zh-CN" dirty="0" smtClean="0"/>
              <a:t>And then you visit Amazon again using Firefox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do cross-browser fingerprinting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font</a:t>
            </a:r>
          </a:p>
          <a:p>
            <a:pPr lvl="1"/>
            <a:r>
              <a:rPr lang="en-US" dirty="0" smtClean="0"/>
              <a:t>Different system render same fonts in different ways</a:t>
            </a:r>
          </a:p>
          <a:p>
            <a:pPr lvl="1"/>
            <a:r>
              <a:rPr lang="en-US" dirty="0" smtClean="0"/>
              <a:t>Different graphic libraries render same fonts in different ways</a:t>
            </a:r>
          </a:p>
          <a:p>
            <a:pPr lvl="1"/>
            <a:r>
              <a:rPr lang="en-US" dirty="0" smtClean="0"/>
              <a:t>The problem is the entropy is not really good</a:t>
            </a:r>
            <a:endParaRPr lang="en-US" dirty="0"/>
          </a:p>
          <a:p>
            <a:pPr lvl="1"/>
            <a:r>
              <a:rPr lang="en-US" dirty="0" smtClean="0"/>
              <a:t>Has been done by other papers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and Graphic card</a:t>
            </a:r>
          </a:p>
          <a:p>
            <a:pPr lvl="1"/>
            <a:r>
              <a:rPr lang="en-US" dirty="0" err="1" smtClean="0"/>
              <a:t>WebGL</a:t>
            </a:r>
            <a:r>
              <a:rPr lang="en-US" dirty="0" smtClean="0"/>
              <a:t> is a web-based OpenGL</a:t>
            </a:r>
          </a:p>
          <a:p>
            <a:pPr lvl="1"/>
            <a:r>
              <a:rPr lang="en-US" dirty="0" smtClean="0"/>
              <a:t>Based on HTML5</a:t>
            </a:r>
          </a:p>
          <a:p>
            <a:pPr lvl="1"/>
            <a:r>
              <a:rPr lang="en-US" dirty="0" smtClean="0"/>
              <a:t>Use Graphic card to render complex graphs</a:t>
            </a:r>
          </a:p>
          <a:p>
            <a:pPr lvl="1"/>
            <a:r>
              <a:rPr lang="en-US" dirty="0" smtClean="0"/>
              <a:t>The render result by different GPU is different</a:t>
            </a:r>
          </a:p>
        </p:txBody>
      </p:sp>
    </p:spTree>
    <p:extLst>
      <p:ext uri="{BB962C8B-B14F-4D97-AF65-F5344CB8AC3E}">
        <p14:creationId xmlns:p14="http://schemas.microsoft.com/office/powerpoint/2010/main" val="336585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difference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WebGL</a:t>
            </a:r>
            <a:r>
              <a:rPr lang="en-US" dirty="0" smtClean="0"/>
              <a:t> tests in </a:t>
            </a:r>
          </a:p>
          <a:p>
            <a:pPr lvl="1"/>
            <a:r>
              <a:rPr lang="en-US" dirty="0" smtClean="0"/>
              <a:t>5 computers</a:t>
            </a:r>
          </a:p>
          <a:p>
            <a:pPr lvl="1"/>
            <a:r>
              <a:rPr lang="en-US" dirty="0"/>
              <a:t>5</a:t>
            </a:r>
            <a:r>
              <a:rPr lang="en-US" dirty="0" smtClean="0"/>
              <a:t> Operating </a:t>
            </a:r>
            <a:r>
              <a:rPr lang="en-US" dirty="0"/>
              <a:t>systems //OS X El Capitan</a:t>
            </a:r>
            <a:r>
              <a:rPr lang="en-US" dirty="0" smtClean="0"/>
              <a:t>‎, Windows 10, Windows 7, Ubuntu, </a:t>
            </a:r>
            <a:r>
              <a:rPr lang="en-US" dirty="0" err="1" smtClean="0"/>
              <a:t>ChromeOS</a:t>
            </a:r>
            <a:endParaRPr lang="en-US" dirty="0" smtClean="0"/>
          </a:p>
          <a:p>
            <a:pPr lvl="1"/>
            <a:r>
              <a:rPr lang="en-US" dirty="0" smtClean="0"/>
              <a:t>481 test errors</a:t>
            </a:r>
          </a:p>
          <a:p>
            <a:pPr lvl="1"/>
            <a:r>
              <a:rPr lang="en-US" dirty="0" smtClean="0"/>
              <a:t>Most of the errors are browser caused</a:t>
            </a:r>
          </a:p>
          <a:p>
            <a:r>
              <a:rPr lang="en-US" dirty="0" smtClean="0"/>
              <a:t>Mainly try to find cross-browser errors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50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major Errors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precision float calculation error //happens in 1 computer, cross browser</a:t>
            </a:r>
          </a:p>
          <a:p>
            <a:r>
              <a:rPr lang="en-US" dirty="0" smtClean="0"/>
              <a:t>RGB calculation error //happens in 1 computer, cross browser</a:t>
            </a:r>
          </a:p>
          <a:p>
            <a:r>
              <a:rPr lang="en-US" dirty="0" smtClean="0"/>
              <a:t>Null-pointer Fragment </a:t>
            </a:r>
            <a:r>
              <a:rPr lang="en-US" dirty="0" err="1" smtClean="0"/>
              <a:t>shader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error //happens in Ubuntu and </a:t>
            </a:r>
            <a:r>
              <a:rPr lang="en-US" dirty="0" err="1" smtClean="0"/>
              <a:t>ChromeOS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Temp-expression crash //happens in Ubuntu and </a:t>
            </a:r>
            <a:r>
              <a:rPr lang="en-US" dirty="0" err="1" smtClean="0"/>
              <a:t>ChromeOS</a:t>
            </a:r>
            <a:r>
              <a:rPr lang="en-US" dirty="0" smtClean="0"/>
              <a:t>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8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Red color is </a:t>
            </a:r>
          </a:p>
          <a:p>
            <a:r>
              <a:rPr lang="en-US" altLang="zh-CN" dirty="0" smtClean="0"/>
              <a:t>cross browser problems</a:t>
            </a:r>
            <a:endParaRPr lang="zh-CN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1905000"/>
            <a:ext cx="5907881" cy="3886200"/>
          </a:xfrm>
        </p:spPr>
      </p:pic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GPU works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 the position of points</a:t>
            </a:r>
          </a:p>
          <a:p>
            <a:r>
              <a:rPr lang="en-US" dirty="0" smtClean="0"/>
              <a:t>Draw dots by “vertex </a:t>
            </a:r>
            <a:r>
              <a:rPr lang="en-US" dirty="0" err="1" smtClean="0"/>
              <a:t>shader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Connect points, fill it by some color</a:t>
            </a:r>
          </a:p>
          <a:p>
            <a:r>
              <a:rPr lang="en-US" dirty="0" smtClean="0"/>
              <a:t>Calculate detailed colors by “fragment </a:t>
            </a:r>
            <a:r>
              <a:rPr lang="en-US" dirty="0" err="1" smtClean="0"/>
              <a:t>shader</a:t>
            </a:r>
            <a:r>
              <a:rPr lang="en-US" dirty="0" smtClean="0"/>
              <a:t>” //Light, texture, shadow and so on</a:t>
            </a:r>
          </a:p>
          <a:p>
            <a:r>
              <a:rPr lang="en-US" dirty="0" smtClean="0"/>
              <a:t>Output to screen</a:t>
            </a:r>
          </a:p>
          <a:p>
            <a:r>
              <a:rPr lang="en-US" dirty="0" smtClean="0"/>
              <a:t>Three things: Dots position, vertex </a:t>
            </a:r>
            <a:r>
              <a:rPr lang="en-US" dirty="0" err="1" smtClean="0"/>
              <a:t>shader</a:t>
            </a:r>
            <a:r>
              <a:rPr lang="en-US" dirty="0" smtClean="0"/>
              <a:t>, fragment </a:t>
            </a:r>
            <a:r>
              <a:rPr lang="en-US" dirty="0" err="1" smtClean="0"/>
              <a:t>shader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0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443</Words>
  <Application>Microsoft Macintosh PowerPoint</Application>
  <PresentationFormat>Custom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Corbel</vt:lpstr>
      <vt:lpstr>Matura MT Script Capitals</vt:lpstr>
      <vt:lpstr>Wingdings</vt:lpstr>
      <vt:lpstr>宋体</vt:lpstr>
      <vt:lpstr>微软雅黑</vt:lpstr>
      <vt:lpstr>Chalkboard_16x9</vt:lpstr>
      <vt:lpstr>Cross-browser fingerprinting</vt:lpstr>
      <vt:lpstr>Fingerprinting</vt:lpstr>
      <vt:lpstr>What we can do</vt:lpstr>
      <vt:lpstr>Why this project</vt:lpstr>
      <vt:lpstr>How to do cross-browser fingerprinting</vt:lpstr>
      <vt:lpstr>Find difference</vt:lpstr>
      <vt:lpstr>4 major Errors</vt:lpstr>
      <vt:lpstr>Example</vt:lpstr>
      <vt:lpstr>How GPU works</vt:lpstr>
      <vt:lpstr>Small rendering difference</vt:lpstr>
      <vt:lpstr>Difference</vt:lpstr>
      <vt:lpstr>Compare different pictures</vt:lpstr>
      <vt:lpstr>Problems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2016-03-08T02:04:40Z</dcterms:created>
  <dcterms:modified xsi:type="dcterms:W3CDTF">2016-03-08T15:59:14Z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