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Source Code Pro"/>
      <p:regular r:id="rId14"/>
      <p:bold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bb30be39995227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bb30be39995227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bb30be39995227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bb30be39995227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bb30be39995227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bb30be39995227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9cef2347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9cef2347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9cef2347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9cef2347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9cef2347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9cef2347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9cef2347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9cef2347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9cef2347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9cef2347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Live After Graduation?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Chad Goss | Sean Liberati | Andrew Sicker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</a:t>
            </a:r>
            <a:r>
              <a:rPr lang="en"/>
              <a:t>students do not know what city they want to live in after graduation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students prioritize the job they are seeking over the city they live 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by answering a few simple preference questions you knew which city best fit your personality and could hone in your job search?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Cities considered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Atlanta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Austin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Boston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Chicago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Cincinnati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Cleveland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Columbus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Dallas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Denver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Houston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Indianapolis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Los Angeles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3468575" y="1739400"/>
            <a:ext cx="3336600" cy="30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Louisville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Miami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Milwaukee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Minneapolis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Nashville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 Orleans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 York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Philadelphia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Pittsburgh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Portland, OR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San Diego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San Francisco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Seattle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began by identifying over 20 variables that we believed most people our age would care about when looking for a city: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 List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Unemployment Rate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Tax rate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Crime Rate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Concert Venues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breweries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median 1 BR rent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AVG Temp (Jan)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AVG Temp (April)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AVG Temp (July)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AVG Temp (Oct)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4602775" y="2691900"/>
            <a:ext cx="37719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Yearly AVG Temp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average rainfall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average snowfall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Presence of Sports Teams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Parks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Total Population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Age (25-34)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Population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Bar Density per 100k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Transportation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the Data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468825"/>
            <a:ext cx="3183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variables were in differing units, we scaled them all to be on a 0-1 scale (except the temperatures) and expressed them as percentile ranks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450" y="1272275"/>
            <a:ext cx="5414975" cy="345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Imputation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missing values in our data, we imputed the mean value for the that variable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Concert Venues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Breweries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Bar Density per 100k people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spent in traffic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Model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Based on the parameters given above, the decision variables will be defined as: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X</a:t>
            </a:r>
            <a:r>
              <a:rPr baseline="-25000" lang="en" sz="1400"/>
              <a:t>i,j </a:t>
            </a:r>
            <a:r>
              <a:rPr lang="en" sz="1400"/>
              <a:t>= Score for each city, i and and characteristic, j.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</a:t>
            </a:r>
            <a:r>
              <a:rPr baseline="-25000" lang="en" sz="1400"/>
              <a:t>j</a:t>
            </a:r>
            <a:r>
              <a:rPr lang="en" sz="1400"/>
              <a:t> = Assigned weight for each characteristic, j.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</a:t>
            </a:r>
            <a:r>
              <a:rPr baseline="-25000" lang="en" sz="1400"/>
              <a:t>i</a:t>
            </a:r>
            <a:r>
              <a:rPr lang="en" sz="1400"/>
              <a:t> = Binary indicator variable equal to 1 for the city with the maximum score for each city, i.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	With these decision variables, the objective function is as follows: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900" y="3882925"/>
            <a:ext cx="23622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499" y="524900"/>
            <a:ext cx="7854195" cy="46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DEMONSTRATION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