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66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19BC9-E232-4D7F-9486-4C250FD4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B3689-BA14-4227-A783-73E46D286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BD9B6-B4CE-41EE-837C-8D45B940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90EEE-BE8E-4021-9DD5-ADDC8356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4A0AE-5C7B-4020-9551-EE6A6BC4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2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E0749-09C8-454C-A4F3-2D2D951D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9F4D9-CC89-4231-BADE-318F0BBA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F9623-8B43-4FED-99D5-036D1C98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AB43A-75C2-4D86-8879-7DEC78CB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3A155-98CF-4067-95F3-49366DAD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3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E2744F-74A6-4603-95A0-3FEA3641E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8A718-4E2D-42D0-AC10-368F2902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2784D-5918-489F-889F-D8D1E871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3358A-C017-4885-931F-DCD2E060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AA2BD-05FD-4642-9848-BBF30C59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B73EF-FC06-4F99-9F9E-787EDA96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0377E-D013-4740-B89D-9F84D11F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D429C-A101-4B14-A67B-0670A0B1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1FCCE-834D-4288-8C39-3B4C4D25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98AC7-E441-4419-B59B-65E26E8D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7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0EF2-A484-46EB-81FF-C14223C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ECE38-181A-42A0-97F0-C32D2DC7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C792A-BB87-4395-9896-7B458F3D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97310-9592-4344-9D4D-041C7202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BCC24-A63E-47B1-82DC-EB9DD6ED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6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9863-1F0E-41FD-943C-C5792EE2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5B22A-1AAA-4B13-B8FB-7338F036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09040-82B8-4E75-AA64-C54E8254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F88C7-0ECD-4B20-8490-B2E60C11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0CF7F-5CB8-4EBD-AF0E-F0453073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17759-E5A6-4D2C-95A8-F8761218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68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FF2FD-5201-4159-8C06-86A44880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E317C-5971-40C7-9BB8-7F8CC07D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BBFB1-F3DD-4376-95C7-F2F198ED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1D7F3-93B2-4EA9-924A-53EE66B84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9450B3-77ED-48CB-BDEB-379DD5D54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379FA4-42B7-4146-84DE-1BEE8E33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C91DB8-B667-4146-89A9-4510CB47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00EF9A-F489-402D-80CD-788FE8BE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2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A5F5-DF61-4D0A-966A-2174A9DC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83A2E-714D-4693-92CD-36C08180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BF4E21-644A-4C52-8CB5-87B2CC50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1C7E15-C636-4865-8C08-00D58063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9A7D94-1087-4DE1-BE3C-5D5C9DD1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78C29D-FDD3-4E17-A3A3-0A83EE1F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771EE-5525-4D3C-99FA-7495AE4C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59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63603-0E26-4B8A-A087-5CEFF674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F2C4B-2FA9-4EF0-9728-E6159E7E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5E7DA-D163-4DF9-94B6-326E8B62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E42B0-B5F6-44D4-9430-B7BDBC16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5AAAC-7AC3-4E0A-B15C-A81B131C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AF667-B4B2-4BF4-AA14-3ED0F8AC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AB55C-7356-4D9D-AB68-68A269EC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DFE233-FEEC-42D6-B7C8-A487765A9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AE5CA-4B16-4376-99CB-0F0AECBB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56DA1-0F0A-4BC3-9772-25FFC100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607B9-E232-441D-81FF-85A6C04E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04D6-A4DE-4C3A-9E66-FC96BD41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F7655B-4484-42EE-A114-01DE82A6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03A30-7610-4995-BDF3-43511B77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1211E-8231-4E52-AD10-9FEB8D03A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08D55-4B15-4BBB-9D02-15F2655B3017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892E1-B033-482F-86E6-7A4C6F63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787CD-FCB6-4C95-8673-1F7DF3B3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0172-1307-4C75-A029-675422A9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2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2C9A18-3E74-4626-8861-186090E52B1F}"/>
              </a:ext>
            </a:extLst>
          </p:cNvPr>
          <p:cNvSpPr/>
          <p:nvPr/>
        </p:nvSpPr>
        <p:spPr>
          <a:xfrm>
            <a:off x="4792678" y="843163"/>
            <a:ext cx="1157844" cy="4750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thread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4A3256-5404-4BF1-B920-98EF7D9006C2}"/>
              </a:ext>
            </a:extLst>
          </p:cNvPr>
          <p:cNvSpPr/>
          <p:nvPr/>
        </p:nvSpPr>
        <p:spPr>
          <a:xfrm>
            <a:off x="6239493" y="843163"/>
            <a:ext cx="1157844" cy="4750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thread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54FCEFB-7B3F-4CAB-8878-8B0FB34CCE71}"/>
              </a:ext>
            </a:extLst>
          </p:cNvPr>
          <p:cNvSpPr/>
          <p:nvPr/>
        </p:nvSpPr>
        <p:spPr>
          <a:xfrm>
            <a:off x="7666508" y="843163"/>
            <a:ext cx="1157844" cy="4750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thread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E4CB2C-B652-42BE-9CC6-2B767021EA53}"/>
              </a:ext>
            </a:extLst>
          </p:cNvPr>
          <p:cNvSpPr/>
          <p:nvPr/>
        </p:nvSpPr>
        <p:spPr>
          <a:xfrm>
            <a:off x="1917866" y="843163"/>
            <a:ext cx="1157844" cy="4750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thread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B2A222-B090-4473-9E60-CB78AB9454A7}"/>
              </a:ext>
            </a:extLst>
          </p:cNvPr>
          <p:cNvSpPr/>
          <p:nvPr/>
        </p:nvSpPr>
        <p:spPr>
          <a:xfrm>
            <a:off x="570016" y="967839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HEAD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90D61C-8489-4EFE-B2A4-E3945B485510}"/>
              </a:ext>
            </a:extLst>
          </p:cNvPr>
          <p:cNvSpPr/>
          <p:nvPr/>
        </p:nvSpPr>
        <p:spPr>
          <a:xfrm>
            <a:off x="2010888" y="967838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F80459-8DD6-49CF-8CDF-13A6EDD835C0}"/>
              </a:ext>
            </a:extLst>
          </p:cNvPr>
          <p:cNvSpPr/>
          <p:nvPr/>
        </p:nvSpPr>
        <p:spPr>
          <a:xfrm>
            <a:off x="4892632" y="967836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534D46-ED6E-49C9-B00E-A1CB5B13E2BA}"/>
              </a:ext>
            </a:extLst>
          </p:cNvPr>
          <p:cNvSpPr/>
          <p:nvPr/>
        </p:nvSpPr>
        <p:spPr>
          <a:xfrm>
            <a:off x="6333504" y="967835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37FC22-4CD6-4C87-B549-B54D3686DFF0}"/>
              </a:ext>
            </a:extLst>
          </p:cNvPr>
          <p:cNvSpPr/>
          <p:nvPr/>
        </p:nvSpPr>
        <p:spPr>
          <a:xfrm>
            <a:off x="7774376" y="967835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74A7DA-067E-4548-84DB-5108FA7B5CF1}"/>
              </a:ext>
            </a:extLst>
          </p:cNvPr>
          <p:cNvSpPr/>
          <p:nvPr/>
        </p:nvSpPr>
        <p:spPr>
          <a:xfrm>
            <a:off x="9215248" y="967834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TAIL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EC531C-429C-47DB-B4B1-127F1762EEEB}"/>
              </a:ext>
            </a:extLst>
          </p:cNvPr>
          <p:cNvCxnSpPr/>
          <p:nvPr/>
        </p:nvCxnSpPr>
        <p:spPr>
          <a:xfrm>
            <a:off x="1525979" y="1134094"/>
            <a:ext cx="484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6EA63D-E9D2-425C-B4E0-875FC76C9D74}"/>
              </a:ext>
            </a:extLst>
          </p:cNvPr>
          <p:cNvCxnSpPr>
            <a:cxnSpLocks/>
          </p:cNvCxnSpPr>
          <p:nvPr/>
        </p:nvCxnSpPr>
        <p:spPr>
          <a:xfrm>
            <a:off x="2966851" y="1134094"/>
            <a:ext cx="19257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BAF3AB-79F5-4876-84DB-F245AE3DBF84}"/>
              </a:ext>
            </a:extLst>
          </p:cNvPr>
          <p:cNvCxnSpPr/>
          <p:nvPr/>
        </p:nvCxnSpPr>
        <p:spPr>
          <a:xfrm>
            <a:off x="5848595" y="1132115"/>
            <a:ext cx="484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3735A5-FD35-45B0-8367-3BBA668C1425}"/>
              </a:ext>
            </a:extLst>
          </p:cNvPr>
          <p:cNvCxnSpPr/>
          <p:nvPr/>
        </p:nvCxnSpPr>
        <p:spPr>
          <a:xfrm>
            <a:off x="7289467" y="1098469"/>
            <a:ext cx="484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E1319B-380D-4D12-A5F9-528F49638C5E}"/>
              </a:ext>
            </a:extLst>
          </p:cNvPr>
          <p:cNvCxnSpPr/>
          <p:nvPr/>
        </p:nvCxnSpPr>
        <p:spPr>
          <a:xfrm>
            <a:off x="8730339" y="1096491"/>
            <a:ext cx="4849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6FF49F-C6BC-463E-9281-11292CA73A6A}"/>
              </a:ext>
            </a:extLst>
          </p:cNvPr>
          <p:cNvCxnSpPr>
            <a:cxnSpLocks/>
          </p:cNvCxnSpPr>
          <p:nvPr/>
        </p:nvCxnSpPr>
        <p:spPr>
          <a:xfrm flipH="1">
            <a:off x="1525979" y="1405248"/>
            <a:ext cx="4849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BCA409F-40C7-4AFF-8ADA-FF56129D9476}"/>
              </a:ext>
            </a:extLst>
          </p:cNvPr>
          <p:cNvCxnSpPr>
            <a:cxnSpLocks/>
          </p:cNvCxnSpPr>
          <p:nvPr/>
        </p:nvCxnSpPr>
        <p:spPr>
          <a:xfrm flipH="1">
            <a:off x="2966851" y="1405248"/>
            <a:ext cx="192578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C9F32A-F926-4A8E-8307-DDBC4E70E38B}"/>
              </a:ext>
            </a:extLst>
          </p:cNvPr>
          <p:cNvCxnSpPr>
            <a:cxnSpLocks/>
          </p:cNvCxnSpPr>
          <p:nvPr/>
        </p:nvCxnSpPr>
        <p:spPr>
          <a:xfrm flipH="1">
            <a:off x="5841666" y="1405248"/>
            <a:ext cx="4849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765BB05-0CA9-419E-AB36-C9BE0C968962}"/>
              </a:ext>
            </a:extLst>
          </p:cNvPr>
          <p:cNvCxnSpPr>
            <a:cxnSpLocks/>
          </p:cNvCxnSpPr>
          <p:nvPr/>
        </p:nvCxnSpPr>
        <p:spPr>
          <a:xfrm flipH="1">
            <a:off x="7289467" y="1405248"/>
            <a:ext cx="4849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1D02B3-4A53-4B6A-8916-E6C503D325B3}"/>
              </a:ext>
            </a:extLst>
          </p:cNvPr>
          <p:cNvCxnSpPr>
            <a:cxnSpLocks/>
          </p:cNvCxnSpPr>
          <p:nvPr/>
        </p:nvCxnSpPr>
        <p:spPr>
          <a:xfrm flipH="1">
            <a:off x="8730338" y="1407228"/>
            <a:ext cx="4849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F85BB9-DF67-4A21-843F-D907CF317732}"/>
              </a:ext>
            </a:extLst>
          </p:cNvPr>
          <p:cNvSpPr txBox="1"/>
          <p:nvPr/>
        </p:nvSpPr>
        <p:spPr>
          <a:xfrm>
            <a:off x="2010888" y="480946"/>
            <a:ext cx="9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ELEM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66213-EB0E-4745-A491-B73DDECC6A3A}"/>
              </a:ext>
            </a:extLst>
          </p:cNvPr>
          <p:cNvSpPr txBox="1"/>
          <p:nvPr/>
        </p:nvSpPr>
        <p:spPr>
          <a:xfrm>
            <a:off x="3451760" y="480946"/>
            <a:ext cx="9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ELEM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46973E-E744-4BF3-A7F6-8BBCF6873B79}"/>
              </a:ext>
            </a:extLst>
          </p:cNvPr>
          <p:cNvSpPr txBox="1"/>
          <p:nvPr/>
        </p:nvSpPr>
        <p:spPr>
          <a:xfrm>
            <a:off x="4892630" y="480350"/>
            <a:ext cx="9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ELEM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785C8D-C665-4217-A7CA-EC95B269EFDE}"/>
              </a:ext>
            </a:extLst>
          </p:cNvPr>
          <p:cNvSpPr txBox="1"/>
          <p:nvPr/>
        </p:nvSpPr>
        <p:spPr>
          <a:xfrm>
            <a:off x="6340431" y="480350"/>
            <a:ext cx="9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ELEM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7E1650-2BE9-4CAA-96E4-71893449B59D}"/>
              </a:ext>
            </a:extLst>
          </p:cNvPr>
          <p:cNvSpPr txBox="1"/>
          <p:nvPr/>
        </p:nvSpPr>
        <p:spPr>
          <a:xfrm>
            <a:off x="7774372" y="480350"/>
            <a:ext cx="9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ELEM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6DBD5A-0ED2-4DB2-AB49-ACFB14022BA4}"/>
              </a:ext>
            </a:extLst>
          </p:cNvPr>
          <p:cNvSpPr/>
          <p:nvPr/>
        </p:nvSpPr>
        <p:spPr>
          <a:xfrm>
            <a:off x="3342901" y="849682"/>
            <a:ext cx="1157844" cy="4750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thread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4E18D-1793-44F6-8AB5-C063E620370C}"/>
              </a:ext>
            </a:extLst>
          </p:cNvPr>
          <p:cNvSpPr/>
          <p:nvPr/>
        </p:nvSpPr>
        <p:spPr>
          <a:xfrm>
            <a:off x="3451760" y="967837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4431379" y="4219910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4431379" y="6051930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F12B5D-5C77-41F4-9386-CB4967FD558E}"/>
              </a:ext>
            </a:extLst>
          </p:cNvPr>
          <p:cNvGrpSpPr/>
          <p:nvPr/>
        </p:nvGrpSpPr>
        <p:grpSpPr>
          <a:xfrm>
            <a:off x="4136636" y="1483257"/>
            <a:ext cx="7249759" cy="523220"/>
            <a:chOff x="4495773" y="1412314"/>
            <a:chExt cx="7249759" cy="5232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D8B8BF-1F03-43C5-8A60-D948D2E356AE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BB43B9-3657-463C-9A6E-57270A91AB12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436845"/>
            <a:ext cx="8243565" cy="4223444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C019A38-3B62-4E56-AB58-3D014E0E30A4}"/>
              </a:ext>
            </a:extLst>
          </p:cNvPr>
          <p:cNvSpPr/>
          <p:nvPr/>
        </p:nvSpPr>
        <p:spPr>
          <a:xfrm>
            <a:off x="6116046" y="437292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39(A)</a:t>
            </a:r>
            <a:endParaRPr lang="ko-KR" altLang="en-US" sz="1600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CF63BF6-334E-4E51-8AE0-D0C89A588F73}"/>
              </a:ext>
            </a:extLst>
          </p:cNvPr>
          <p:cNvSpPr/>
          <p:nvPr/>
        </p:nvSpPr>
        <p:spPr>
          <a:xfrm>
            <a:off x="7379319" y="457714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36(B)</a:t>
            </a:r>
            <a:endParaRPr lang="ko-KR" altLang="en-US" sz="1600" b="1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1FBB3BE-F479-43EF-B979-5A8D18D33EA3}"/>
              </a:ext>
            </a:extLst>
          </p:cNvPr>
          <p:cNvSpPr/>
          <p:nvPr/>
        </p:nvSpPr>
        <p:spPr>
          <a:xfrm>
            <a:off x="6384121" y="4959430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202926-6B7E-4CBB-B545-DAC887C015A5}"/>
              </a:ext>
            </a:extLst>
          </p:cNvPr>
          <p:cNvSpPr/>
          <p:nvPr/>
        </p:nvSpPr>
        <p:spPr>
          <a:xfrm>
            <a:off x="7593842" y="4959429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34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01C2C7-97D6-495E-802A-8CCDF0D44DFA}"/>
              </a:ext>
            </a:extLst>
          </p:cNvPr>
          <p:cNvSpPr/>
          <p:nvPr/>
        </p:nvSpPr>
        <p:spPr>
          <a:xfrm>
            <a:off x="8803563" y="4949147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41422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4431379" y="4219910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4431379" y="6051930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F12B5D-5C77-41F4-9386-CB4967FD558E}"/>
              </a:ext>
            </a:extLst>
          </p:cNvPr>
          <p:cNvGrpSpPr/>
          <p:nvPr/>
        </p:nvGrpSpPr>
        <p:grpSpPr>
          <a:xfrm>
            <a:off x="4136636" y="1483257"/>
            <a:ext cx="7249759" cy="523220"/>
            <a:chOff x="4495773" y="1412314"/>
            <a:chExt cx="7249759" cy="5232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D8B8BF-1F03-43C5-8A60-D948D2E356AE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BB43B9-3657-463C-9A6E-57270A91AB12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436845"/>
            <a:ext cx="8243565" cy="4223444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C019A38-3B62-4E56-AB58-3D014E0E30A4}"/>
              </a:ext>
            </a:extLst>
          </p:cNvPr>
          <p:cNvSpPr/>
          <p:nvPr/>
        </p:nvSpPr>
        <p:spPr>
          <a:xfrm>
            <a:off x="1510224" y="1003147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(39)</a:t>
            </a:r>
            <a:endParaRPr lang="ko-KR" altLang="en-US" sz="1600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CF63BF6-334E-4E51-8AE0-D0C89A588F73}"/>
              </a:ext>
            </a:extLst>
          </p:cNvPr>
          <p:cNvSpPr/>
          <p:nvPr/>
        </p:nvSpPr>
        <p:spPr>
          <a:xfrm>
            <a:off x="8827532" y="488493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32(B)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1FBB3BE-F479-43EF-B979-5A8D18D33EA3}"/>
              </a:ext>
            </a:extLst>
          </p:cNvPr>
          <p:cNvSpPr/>
          <p:nvPr/>
        </p:nvSpPr>
        <p:spPr>
          <a:xfrm>
            <a:off x="6293968" y="4959430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38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202926-6B7E-4CBB-B545-DAC887C015A5}"/>
              </a:ext>
            </a:extLst>
          </p:cNvPr>
          <p:cNvSpPr/>
          <p:nvPr/>
        </p:nvSpPr>
        <p:spPr>
          <a:xfrm>
            <a:off x="7503689" y="4959429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37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01C2C7-97D6-495E-802A-8CCDF0D44DFA}"/>
              </a:ext>
            </a:extLst>
          </p:cNvPr>
          <p:cNvSpPr/>
          <p:nvPr/>
        </p:nvSpPr>
        <p:spPr>
          <a:xfrm>
            <a:off x="8713410" y="4949147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364B1A8-5577-45ED-AEC3-5DFE50CB3797}"/>
              </a:ext>
            </a:extLst>
          </p:cNvPr>
          <p:cNvSpPr/>
          <p:nvPr/>
        </p:nvSpPr>
        <p:spPr>
          <a:xfrm>
            <a:off x="7530888" y="488493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33(C)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CB5EA40-6B27-47CD-A7E6-DF02A7497832}"/>
              </a:ext>
            </a:extLst>
          </p:cNvPr>
          <p:cNvSpPr/>
          <p:nvPr/>
        </p:nvSpPr>
        <p:spPr>
          <a:xfrm>
            <a:off x="6234244" y="488493"/>
            <a:ext cx="1128087" cy="11280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34(D)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F69C28E-F81F-4654-999A-2BD0295C7BC9}"/>
              </a:ext>
            </a:extLst>
          </p:cNvPr>
          <p:cNvSpPr/>
          <p:nvPr/>
        </p:nvSpPr>
        <p:spPr>
          <a:xfrm>
            <a:off x="7465944" y="3145292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</a:t>
            </a:r>
            <a:r>
              <a:rPr lang="ko-KR" altLang="en-US" sz="1600" b="1"/>
              <a:t>→</a:t>
            </a:r>
            <a:r>
              <a:rPr lang="en-US" altLang="ko-KR" sz="1600" b="1"/>
              <a:t>A</a:t>
            </a:r>
            <a:endParaRPr lang="ko-KR" altLang="en-US" sz="1600" b="1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174CBA1-72EC-4E03-9B17-550DEB1FA6BA}"/>
              </a:ext>
            </a:extLst>
          </p:cNvPr>
          <p:cNvSpPr/>
          <p:nvPr/>
        </p:nvSpPr>
        <p:spPr>
          <a:xfrm>
            <a:off x="6224563" y="3153438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endParaRPr lang="en-US" altLang="ko-KR" sz="1600" b="1"/>
          </a:p>
          <a:p>
            <a:pPr algn="ctr"/>
            <a:r>
              <a:rPr lang="en-US" altLang="ko-KR" sz="1200" b="1"/>
              <a:t>A,B,C,D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17609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C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AF3481-7342-4E98-8CAD-382E463B966E}"/>
              </a:ext>
            </a:extLst>
          </p:cNvPr>
          <p:cNvGrpSpPr/>
          <p:nvPr/>
        </p:nvGrpSpPr>
        <p:grpSpPr>
          <a:xfrm>
            <a:off x="313326" y="3959934"/>
            <a:ext cx="2737313" cy="1794643"/>
            <a:chOff x="4368360" y="1870660"/>
            <a:chExt cx="6569557" cy="179464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794588-CE54-4B0C-8B78-D98974AEBB59}"/>
                </a:ext>
              </a:extLst>
            </p:cNvPr>
            <p:cNvCxnSpPr/>
            <p:nvPr/>
          </p:nvCxnSpPr>
          <p:spPr>
            <a:xfrm>
              <a:off x="4537116" y="3665303"/>
              <a:ext cx="640080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7BC82B-A4C5-49A2-A6EC-1F32928905A6}"/>
                </a:ext>
              </a:extLst>
            </p:cNvPr>
            <p:cNvSpPr txBox="1"/>
            <p:nvPr/>
          </p:nvSpPr>
          <p:spPr>
            <a:xfrm>
              <a:off x="4368360" y="1870660"/>
              <a:ext cx="4502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386903" y="4554822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  <a:endParaRPr lang="ko-KR" altLang="en-US" sz="16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1534167" y="910813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EBFDD9-D738-493B-BA59-D10960D98C51}"/>
              </a:ext>
            </a:extLst>
          </p:cNvPr>
          <p:cNvSpPr/>
          <p:nvPr/>
        </p:nvSpPr>
        <p:spPr>
          <a:xfrm>
            <a:off x="5944034" y="1206739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33(B)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A</a:t>
            </a:r>
            <a:endParaRPr lang="ko-KR" altLang="en-US" sz="1600" b="1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598AAA-1843-461A-B8E8-F1A87ABC9109}"/>
              </a:ext>
            </a:extLst>
          </p:cNvPr>
          <p:cNvSpPr/>
          <p:nvPr/>
        </p:nvSpPr>
        <p:spPr>
          <a:xfrm>
            <a:off x="5944034" y="3035047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5944033" y="4689042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92149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C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AF3481-7342-4E98-8CAD-382E463B966E}"/>
              </a:ext>
            </a:extLst>
          </p:cNvPr>
          <p:cNvGrpSpPr/>
          <p:nvPr/>
        </p:nvGrpSpPr>
        <p:grpSpPr>
          <a:xfrm>
            <a:off x="313326" y="3959934"/>
            <a:ext cx="2737313" cy="1794643"/>
            <a:chOff x="4368360" y="1870660"/>
            <a:chExt cx="6569557" cy="179464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794588-CE54-4B0C-8B78-D98974AEBB59}"/>
                </a:ext>
              </a:extLst>
            </p:cNvPr>
            <p:cNvCxnSpPr/>
            <p:nvPr/>
          </p:nvCxnSpPr>
          <p:spPr>
            <a:xfrm>
              <a:off x="4537116" y="3665303"/>
              <a:ext cx="640080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7BC82B-A4C5-49A2-A6EC-1F32928905A6}"/>
                </a:ext>
              </a:extLst>
            </p:cNvPr>
            <p:cNvSpPr txBox="1"/>
            <p:nvPr/>
          </p:nvSpPr>
          <p:spPr>
            <a:xfrm>
              <a:off x="4368360" y="1870660"/>
              <a:ext cx="4502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1534167" y="1003147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(39)</a:t>
            </a:r>
            <a:endParaRPr lang="ko-KR" altLang="en-US" sz="16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5944034" y="466122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EBFDD9-D738-493B-BA59-D10960D98C51}"/>
              </a:ext>
            </a:extLst>
          </p:cNvPr>
          <p:cNvSpPr/>
          <p:nvPr/>
        </p:nvSpPr>
        <p:spPr>
          <a:xfrm>
            <a:off x="5944034" y="1206739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33(B)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A</a:t>
            </a:r>
          </a:p>
          <a:p>
            <a:pPr algn="ctr"/>
            <a:r>
              <a:rPr lang="en-US" altLang="ko-KR" sz="1600" b="1"/>
              <a:t>(39)</a:t>
            </a:r>
            <a:endParaRPr lang="ko-KR" altLang="en-US" sz="1600" b="1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598AAA-1843-461A-B8E8-F1A87ABC9109}"/>
              </a:ext>
            </a:extLst>
          </p:cNvPr>
          <p:cNvSpPr/>
          <p:nvPr/>
        </p:nvSpPr>
        <p:spPr>
          <a:xfrm>
            <a:off x="5944034" y="3035047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</a:p>
          <a:p>
            <a:pPr algn="ctr"/>
            <a:r>
              <a:rPr lang="en-US" altLang="ko-KR" sz="1600" b="1"/>
              <a:t>(39)</a:t>
            </a:r>
            <a:endParaRPr lang="ko-KR" altLang="en-US" sz="16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243349" y="4689042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03418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C019A38-3B62-4E56-AB58-3D014E0E30A4}"/>
              </a:ext>
            </a:extLst>
          </p:cNvPr>
          <p:cNvSpPr/>
          <p:nvPr/>
        </p:nvSpPr>
        <p:spPr>
          <a:xfrm>
            <a:off x="5944036" y="1230260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  <a:endParaRPr lang="ko-KR" altLang="en-US" sz="1600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CF63BF6-334E-4E51-8AE0-D0C89A588F73}"/>
              </a:ext>
            </a:extLst>
          </p:cNvPr>
          <p:cNvSpPr/>
          <p:nvPr/>
        </p:nvSpPr>
        <p:spPr>
          <a:xfrm>
            <a:off x="1534167" y="910813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39-&gt;</a:t>
            </a:r>
          </a:p>
          <a:p>
            <a:pPr algn="ctr"/>
            <a:r>
              <a:rPr lang="en-US" altLang="ko-KR" sz="1400" b="1"/>
              <a:t>C</a:t>
            </a:r>
            <a:endParaRPr lang="ko-KR" altLang="en-US" sz="1400" b="1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1FBB3BE-F479-43EF-B979-5A8D18D33EA3}"/>
              </a:ext>
            </a:extLst>
          </p:cNvPr>
          <p:cNvSpPr/>
          <p:nvPr/>
        </p:nvSpPr>
        <p:spPr>
          <a:xfrm>
            <a:off x="5944036" y="3014723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35(B)</a:t>
            </a:r>
            <a:endParaRPr lang="ko-KR" altLang="en-US" sz="16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202926-6B7E-4CBB-B545-DAC887C015A5}"/>
              </a:ext>
            </a:extLst>
          </p:cNvPr>
          <p:cNvSpPr/>
          <p:nvPr/>
        </p:nvSpPr>
        <p:spPr>
          <a:xfrm>
            <a:off x="5944035" y="4643855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34(C)</a:t>
            </a:r>
            <a:endParaRPr lang="ko-KR" altLang="en-US" sz="16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C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14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C019A38-3B62-4E56-AB58-3D014E0E30A4}"/>
              </a:ext>
            </a:extLst>
          </p:cNvPr>
          <p:cNvSpPr/>
          <p:nvPr/>
        </p:nvSpPr>
        <p:spPr>
          <a:xfrm>
            <a:off x="1553346" y="1003147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(39)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CF63BF6-334E-4E51-8AE0-D0C89A588F73}"/>
              </a:ext>
            </a:extLst>
          </p:cNvPr>
          <p:cNvSpPr/>
          <p:nvPr/>
        </p:nvSpPr>
        <p:spPr>
          <a:xfrm>
            <a:off x="5944035" y="4689041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39-&gt;</a:t>
            </a:r>
          </a:p>
          <a:p>
            <a:pPr algn="ctr"/>
            <a:r>
              <a:rPr lang="en-US" altLang="ko-KR" sz="1400" b="1"/>
              <a:t>A,B,C</a:t>
            </a:r>
            <a:endParaRPr lang="ko-KR" altLang="en-US" sz="1400" b="1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1FBB3BE-F479-43EF-B979-5A8D18D33EA3}"/>
              </a:ext>
            </a:extLst>
          </p:cNvPr>
          <p:cNvSpPr/>
          <p:nvPr/>
        </p:nvSpPr>
        <p:spPr>
          <a:xfrm>
            <a:off x="5944035" y="1208203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32(B)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A</a:t>
            </a:r>
          </a:p>
          <a:p>
            <a:pPr algn="ctr"/>
            <a:r>
              <a:rPr lang="en-US" altLang="ko-KR" sz="1600" b="1"/>
              <a:t>(39)</a:t>
            </a:r>
            <a:endParaRPr lang="ko-KR" altLang="en-US" sz="16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202926-6B7E-4CBB-B545-DAC887C015A5}"/>
              </a:ext>
            </a:extLst>
          </p:cNvPr>
          <p:cNvSpPr/>
          <p:nvPr/>
        </p:nvSpPr>
        <p:spPr>
          <a:xfrm>
            <a:off x="5944035" y="3040222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</a:p>
          <a:p>
            <a:pPr algn="ctr"/>
            <a:r>
              <a:rPr lang="en-US" altLang="ko-KR" sz="1600" b="1"/>
              <a:t>(39)</a:t>
            </a:r>
            <a:endParaRPr lang="ko-KR" altLang="en-US" sz="16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C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AF3481-7342-4E98-8CAD-382E463B966E}"/>
              </a:ext>
            </a:extLst>
          </p:cNvPr>
          <p:cNvGrpSpPr/>
          <p:nvPr/>
        </p:nvGrpSpPr>
        <p:grpSpPr>
          <a:xfrm>
            <a:off x="313326" y="3959934"/>
            <a:ext cx="2737313" cy="1794643"/>
            <a:chOff x="4368360" y="1870660"/>
            <a:chExt cx="6569557" cy="179464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794588-CE54-4B0C-8B78-D98974AEBB59}"/>
                </a:ext>
              </a:extLst>
            </p:cNvPr>
            <p:cNvCxnSpPr/>
            <p:nvPr/>
          </p:nvCxnSpPr>
          <p:spPr>
            <a:xfrm>
              <a:off x="4537116" y="3665303"/>
              <a:ext cx="640080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7BC82B-A4C5-49A2-A6EC-1F32928905A6}"/>
                </a:ext>
              </a:extLst>
            </p:cNvPr>
            <p:cNvSpPr txBox="1"/>
            <p:nvPr/>
          </p:nvSpPr>
          <p:spPr>
            <a:xfrm>
              <a:off x="4368360" y="1870660"/>
              <a:ext cx="4502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550A884-C538-41EE-9FC2-C57D0670F2A7}"/>
              </a:ext>
            </a:extLst>
          </p:cNvPr>
          <p:cNvSpPr/>
          <p:nvPr/>
        </p:nvSpPr>
        <p:spPr>
          <a:xfrm>
            <a:off x="7243349" y="4689042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34(D)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31F5CA2-C434-4D53-B640-2CA962B4EE46}"/>
              </a:ext>
            </a:extLst>
          </p:cNvPr>
          <p:cNvSpPr/>
          <p:nvPr/>
        </p:nvSpPr>
        <p:spPr>
          <a:xfrm>
            <a:off x="7241096" y="3040221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39-&gt;</a:t>
            </a:r>
          </a:p>
          <a:p>
            <a:pPr algn="ctr"/>
            <a:r>
              <a:rPr lang="en-US" altLang="ko-KR" sz="1400" b="1"/>
              <a:t>A,B,C</a:t>
            </a:r>
            <a:endParaRPr lang="ko-KR" altLang="en-US" sz="1400" b="1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E5D5CE1-0BBC-427E-A179-290DC65F1948}"/>
              </a:ext>
            </a:extLst>
          </p:cNvPr>
          <p:cNvSpPr/>
          <p:nvPr/>
        </p:nvSpPr>
        <p:spPr>
          <a:xfrm>
            <a:off x="7241096" y="1208203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39-&gt;</a:t>
            </a:r>
          </a:p>
          <a:p>
            <a:pPr algn="ctr"/>
            <a:r>
              <a:rPr lang="en-US" altLang="ko-KR" sz="1400" b="1"/>
              <a:t>A,B,C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15766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C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AF3481-7342-4E98-8CAD-382E463B966E}"/>
              </a:ext>
            </a:extLst>
          </p:cNvPr>
          <p:cNvGrpSpPr/>
          <p:nvPr/>
        </p:nvGrpSpPr>
        <p:grpSpPr>
          <a:xfrm>
            <a:off x="313326" y="3959934"/>
            <a:ext cx="2737313" cy="1794643"/>
            <a:chOff x="4368360" y="1870660"/>
            <a:chExt cx="6569557" cy="179464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794588-CE54-4B0C-8B78-D98974AEBB59}"/>
                </a:ext>
              </a:extLst>
            </p:cNvPr>
            <p:cNvCxnSpPr/>
            <p:nvPr/>
          </p:nvCxnSpPr>
          <p:spPr>
            <a:xfrm>
              <a:off x="4537116" y="3665303"/>
              <a:ext cx="640080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7BC82B-A4C5-49A2-A6EC-1F32928905A6}"/>
                </a:ext>
              </a:extLst>
            </p:cNvPr>
            <p:cNvSpPr txBox="1"/>
            <p:nvPr/>
          </p:nvSpPr>
          <p:spPr>
            <a:xfrm>
              <a:off x="4368360" y="1870660"/>
              <a:ext cx="4502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1510224" y="935005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(33)</a:t>
            </a:r>
            <a:endParaRPr lang="ko-KR" altLang="en-US" sz="16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2995669" y="-139670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EBFDD9-D738-493B-BA59-D10960D98C51}"/>
              </a:ext>
            </a:extLst>
          </p:cNvPr>
          <p:cNvSpPr/>
          <p:nvPr/>
        </p:nvSpPr>
        <p:spPr>
          <a:xfrm>
            <a:off x="5944031" y="1115870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33(B)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A</a:t>
            </a:r>
            <a:endParaRPr lang="ko-KR" altLang="en-US" sz="1600" b="1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598AAA-1843-461A-B8E8-F1A87ABC9109}"/>
              </a:ext>
            </a:extLst>
          </p:cNvPr>
          <p:cNvSpPr/>
          <p:nvPr/>
        </p:nvSpPr>
        <p:spPr>
          <a:xfrm>
            <a:off x="5944032" y="-1333366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386820" y="-1333367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09769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31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33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935482" cy="3472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Donation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35</a:t>
              </a:r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957444" y="-1396701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(33)</a:t>
            </a:r>
            <a:endParaRPr lang="ko-KR" altLang="en-US" sz="16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2995669" y="-139670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EBFDD9-D738-493B-BA59-D10960D98C51}"/>
              </a:ext>
            </a:extLst>
          </p:cNvPr>
          <p:cNvSpPr/>
          <p:nvPr/>
        </p:nvSpPr>
        <p:spPr>
          <a:xfrm>
            <a:off x="5944031" y="1115870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ELEM33</a:t>
            </a:r>
            <a:endParaRPr lang="ko-KR" altLang="en-US" sz="1600" b="1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598AAA-1843-461A-B8E8-F1A87ABC9109}"/>
              </a:ext>
            </a:extLst>
          </p:cNvPr>
          <p:cNvSpPr/>
          <p:nvPr/>
        </p:nvSpPr>
        <p:spPr>
          <a:xfrm>
            <a:off x="5944032" y="-1333366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386820" y="-1333367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87DC1CA-6DE8-453A-8E04-FD7FF79A0DB8}"/>
              </a:ext>
            </a:extLst>
          </p:cNvPr>
          <p:cNvSpPr/>
          <p:nvPr/>
        </p:nvSpPr>
        <p:spPr>
          <a:xfrm>
            <a:off x="5944030" y="3041687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ELEM</a:t>
            </a:r>
          </a:p>
          <a:p>
            <a:pPr algn="ctr"/>
            <a:r>
              <a:rPr lang="en-US" altLang="ko-KR" sz="1600" b="1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93845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C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AF3481-7342-4E98-8CAD-382E463B966E}"/>
              </a:ext>
            </a:extLst>
          </p:cNvPr>
          <p:cNvGrpSpPr/>
          <p:nvPr/>
        </p:nvGrpSpPr>
        <p:grpSpPr>
          <a:xfrm>
            <a:off x="313326" y="3959934"/>
            <a:ext cx="2737313" cy="1794643"/>
            <a:chOff x="4368360" y="1870660"/>
            <a:chExt cx="6569557" cy="179464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794588-CE54-4B0C-8B78-D98974AEBB59}"/>
                </a:ext>
              </a:extLst>
            </p:cNvPr>
            <p:cNvCxnSpPr/>
            <p:nvPr/>
          </p:nvCxnSpPr>
          <p:spPr>
            <a:xfrm>
              <a:off x="4537116" y="3665303"/>
              <a:ext cx="640080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7BC82B-A4C5-49A2-A6EC-1F32928905A6}"/>
                </a:ext>
              </a:extLst>
            </p:cNvPr>
            <p:cNvSpPr txBox="1"/>
            <p:nvPr/>
          </p:nvSpPr>
          <p:spPr>
            <a:xfrm>
              <a:off x="4368360" y="1870660"/>
              <a:ext cx="4502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386903" y="4554822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(33)</a:t>
            </a:r>
            <a:endParaRPr lang="ko-KR" altLang="en-US" sz="16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2995669" y="-139670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EBFDD9-D738-493B-BA59-D10960D98C51}"/>
              </a:ext>
            </a:extLst>
          </p:cNvPr>
          <p:cNvSpPr/>
          <p:nvPr/>
        </p:nvSpPr>
        <p:spPr>
          <a:xfrm>
            <a:off x="5944036" y="1214322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33(B)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A</a:t>
            </a:r>
            <a:endParaRPr lang="ko-KR" altLang="en-US" sz="1600" b="1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598AAA-1843-461A-B8E8-F1A87ABC9109}"/>
              </a:ext>
            </a:extLst>
          </p:cNvPr>
          <p:cNvSpPr/>
          <p:nvPr/>
        </p:nvSpPr>
        <p:spPr>
          <a:xfrm>
            <a:off x="1625363" y="1000381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386820" y="-1333367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41686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C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AF3481-7342-4E98-8CAD-382E463B966E}"/>
              </a:ext>
            </a:extLst>
          </p:cNvPr>
          <p:cNvGrpSpPr/>
          <p:nvPr/>
        </p:nvGrpSpPr>
        <p:grpSpPr>
          <a:xfrm>
            <a:off x="313326" y="3959934"/>
            <a:ext cx="2737313" cy="1794643"/>
            <a:chOff x="4368360" y="1870660"/>
            <a:chExt cx="6569557" cy="179464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794588-CE54-4B0C-8B78-D98974AEBB59}"/>
                </a:ext>
              </a:extLst>
            </p:cNvPr>
            <p:cNvCxnSpPr/>
            <p:nvPr/>
          </p:nvCxnSpPr>
          <p:spPr>
            <a:xfrm>
              <a:off x="4537116" y="3665303"/>
              <a:ext cx="640080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7BC82B-A4C5-49A2-A6EC-1F32928905A6}"/>
                </a:ext>
              </a:extLst>
            </p:cNvPr>
            <p:cNvSpPr txBox="1"/>
            <p:nvPr/>
          </p:nvSpPr>
          <p:spPr>
            <a:xfrm>
              <a:off x="4368360" y="1870660"/>
              <a:ext cx="4502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1534167" y="1006673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(35)</a:t>
            </a:r>
            <a:endParaRPr lang="ko-KR" altLang="en-US" sz="16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2995669" y="-139670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EBFDD9-D738-493B-BA59-D10960D98C51}"/>
              </a:ext>
            </a:extLst>
          </p:cNvPr>
          <p:cNvSpPr/>
          <p:nvPr/>
        </p:nvSpPr>
        <p:spPr>
          <a:xfrm>
            <a:off x="5944036" y="1214322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33(B)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A</a:t>
            </a:r>
          </a:p>
          <a:p>
            <a:pPr algn="ctr"/>
            <a:r>
              <a:rPr lang="en-US" altLang="ko-KR" sz="1600" b="1"/>
              <a:t>(35)</a:t>
            </a:r>
            <a:endParaRPr lang="ko-KR" altLang="en-US" sz="1600" b="1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598AAA-1843-461A-B8E8-F1A87ABC9109}"/>
              </a:ext>
            </a:extLst>
          </p:cNvPr>
          <p:cNvSpPr/>
          <p:nvPr/>
        </p:nvSpPr>
        <p:spPr>
          <a:xfrm>
            <a:off x="5944036" y="3046341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386820" y="-1333367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73239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97831C-6826-478D-910B-ACBA5B206F0E}"/>
              </a:ext>
            </a:extLst>
          </p:cNvPr>
          <p:cNvSpPr/>
          <p:nvPr/>
        </p:nvSpPr>
        <p:spPr>
          <a:xfrm>
            <a:off x="1431847" y="1284536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BED770-00EA-4766-BAB3-7CCB3A972813}"/>
              </a:ext>
            </a:extLst>
          </p:cNvPr>
          <p:cNvSpPr/>
          <p:nvPr/>
        </p:nvSpPr>
        <p:spPr>
          <a:xfrm>
            <a:off x="271469" y="1262696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E546-4C12-4134-814E-F68094E83770}"/>
              </a:ext>
            </a:extLst>
          </p:cNvPr>
          <p:cNvSpPr/>
          <p:nvPr/>
        </p:nvSpPr>
        <p:spPr>
          <a:xfrm>
            <a:off x="2801467" y="1293662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574B18-7980-4700-8283-D5D63AA3B330}"/>
              </a:ext>
            </a:extLst>
          </p:cNvPr>
          <p:cNvSpPr/>
          <p:nvPr/>
        </p:nvSpPr>
        <p:spPr>
          <a:xfrm>
            <a:off x="4191990" y="1252845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1D8CF2-D201-4E50-9A25-5C0B5A446C5E}"/>
              </a:ext>
            </a:extLst>
          </p:cNvPr>
          <p:cNvSpPr/>
          <p:nvPr/>
        </p:nvSpPr>
        <p:spPr>
          <a:xfrm>
            <a:off x="5535880" y="1252844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329F37-AC0E-45A1-ADEB-D16B44527920}"/>
              </a:ext>
            </a:extLst>
          </p:cNvPr>
          <p:cNvSpPr/>
          <p:nvPr/>
        </p:nvSpPr>
        <p:spPr>
          <a:xfrm>
            <a:off x="6820394" y="1252843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3A7230-3278-4F2A-AA0A-8FEA80C5913A}"/>
              </a:ext>
            </a:extLst>
          </p:cNvPr>
          <p:cNvSpPr/>
          <p:nvPr/>
        </p:nvSpPr>
        <p:spPr>
          <a:xfrm>
            <a:off x="8254338" y="1344806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4F4C1C-2ECB-47D4-94DB-8624CAF06406}"/>
              </a:ext>
            </a:extLst>
          </p:cNvPr>
          <p:cNvSpPr/>
          <p:nvPr/>
        </p:nvSpPr>
        <p:spPr>
          <a:xfrm>
            <a:off x="9761517" y="1252841"/>
            <a:ext cx="955963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5A229-8999-4FAE-96B5-E507E3BAD9C9}"/>
              </a:ext>
            </a:extLst>
          </p:cNvPr>
          <p:cNvSpPr txBox="1"/>
          <p:nvPr/>
        </p:nvSpPr>
        <p:spPr>
          <a:xfrm>
            <a:off x="9986899" y="3014605"/>
            <a:ext cx="5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48CD-F007-457B-8753-7DFD144784C3}"/>
              </a:ext>
            </a:extLst>
          </p:cNvPr>
          <p:cNvSpPr txBox="1"/>
          <p:nvPr/>
        </p:nvSpPr>
        <p:spPr>
          <a:xfrm>
            <a:off x="152400" y="74794"/>
            <a:ext cx="205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count=2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9BD01-FBF6-4316-BC11-69BD67879E82}"/>
              </a:ext>
            </a:extLst>
          </p:cNvPr>
          <p:cNvSpPr txBox="1"/>
          <p:nvPr/>
        </p:nvSpPr>
        <p:spPr>
          <a:xfrm>
            <a:off x="5692485" y="699762"/>
            <a:ext cx="79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a1b0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6EA97-2D5E-4B95-A2BF-A8A74E3B4E83}"/>
              </a:ext>
            </a:extLst>
          </p:cNvPr>
          <p:cNvSpPr txBox="1"/>
          <p:nvPr/>
        </p:nvSpPr>
        <p:spPr>
          <a:xfrm>
            <a:off x="10043555" y="699762"/>
            <a:ext cx="5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b1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38BC6F-D1A3-423F-AD7A-FE0CC85BAFAB}"/>
              </a:ext>
            </a:extLst>
          </p:cNvPr>
          <p:cNvSpPr txBox="1"/>
          <p:nvPr/>
        </p:nvSpPr>
        <p:spPr>
          <a:xfrm>
            <a:off x="10043555" y="347012"/>
            <a:ext cx="4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a0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273843-6ECD-46F2-AD10-C24CB5E985F4}"/>
              </a:ext>
            </a:extLst>
          </p:cNvPr>
          <p:cNvSpPr txBox="1"/>
          <p:nvPr/>
        </p:nvSpPr>
        <p:spPr>
          <a:xfrm>
            <a:off x="477861" y="547852"/>
            <a:ext cx="79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Prev a1b0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AF512C-0931-4811-AEBA-8E1B39266EB3}"/>
              </a:ext>
            </a:extLst>
          </p:cNvPr>
          <p:cNvSpPr txBox="1"/>
          <p:nvPr/>
        </p:nvSpPr>
        <p:spPr>
          <a:xfrm>
            <a:off x="10043555" y="2485196"/>
            <a:ext cx="79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last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451ADF-387F-4C14-B37B-00E8FF96538E}"/>
              </a:ext>
            </a:extLst>
          </p:cNvPr>
          <p:cNvSpPr txBox="1"/>
          <p:nvPr/>
        </p:nvSpPr>
        <p:spPr>
          <a:xfrm>
            <a:off x="5758983" y="2544573"/>
            <a:ext cx="79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first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B33C52-DD78-4DDD-A2E8-34735B97D0CC}"/>
              </a:ext>
            </a:extLst>
          </p:cNvPr>
          <p:cNvSpPr txBox="1"/>
          <p:nvPr/>
        </p:nvSpPr>
        <p:spPr>
          <a:xfrm>
            <a:off x="4345752" y="2544573"/>
            <a:ext cx="86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before</a:t>
            </a:r>
            <a:endParaRPr lang="ko-KR" altLang="en-US"/>
          </a:p>
        </p:txBody>
      </p: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C8CF83B1-FCA6-49F7-867D-2F42CC2E4A96}"/>
              </a:ext>
            </a:extLst>
          </p:cNvPr>
          <p:cNvCxnSpPr>
            <a:cxnSpLocks/>
            <a:stCxn id="3" idx="2"/>
            <a:endCxn id="2" idx="1"/>
          </p:cNvCxnSpPr>
          <p:nvPr/>
        </p:nvCxnSpPr>
        <p:spPr>
          <a:xfrm rot="5400000" flipH="1" flipV="1">
            <a:off x="938283" y="1422276"/>
            <a:ext cx="304731" cy="682396"/>
          </a:xfrm>
          <a:prstGeom prst="bentConnector4">
            <a:avLst>
              <a:gd name="adj1" fmla="val -75017"/>
              <a:gd name="adj2" fmla="val 85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444920-090D-42AA-9BF9-8E4F7B629505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5400000" flipH="1" flipV="1">
            <a:off x="2196925" y="1333138"/>
            <a:ext cx="317445" cy="891638"/>
          </a:xfrm>
          <a:prstGeom prst="bentConnector4">
            <a:avLst>
              <a:gd name="adj1" fmla="val -72012"/>
              <a:gd name="adj2" fmla="val 7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B4FCD43B-13E1-420D-A2B1-EC2EC187364B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5400000" flipH="1" flipV="1">
            <a:off x="3552025" y="1306840"/>
            <a:ext cx="367388" cy="912541"/>
          </a:xfrm>
          <a:prstGeom prst="bentConnector4">
            <a:avLst>
              <a:gd name="adj1" fmla="val -62223"/>
              <a:gd name="adj2" fmla="val 7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C301CD51-F579-4F0F-9789-0D4B3BF5B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5400000" flipH="1" flipV="1">
            <a:off x="4939640" y="1309748"/>
            <a:ext cx="326572" cy="865908"/>
          </a:xfrm>
          <a:prstGeom prst="bentConnector4">
            <a:avLst>
              <a:gd name="adj1" fmla="val -70000"/>
              <a:gd name="adj2" fmla="val 77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AAA62CA0-67B5-4011-84DE-92D6D42351A4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5400000" flipH="1" flipV="1">
            <a:off x="6253842" y="1339435"/>
            <a:ext cx="326572" cy="806532"/>
          </a:xfrm>
          <a:prstGeom prst="bentConnector4">
            <a:avLst>
              <a:gd name="adj1" fmla="val -70000"/>
              <a:gd name="adj2" fmla="val 79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8B45CC06-D0DF-4A22-8CFD-0EE87EA9A225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 flipH="1" flipV="1">
            <a:off x="7659053" y="1310701"/>
            <a:ext cx="234608" cy="955962"/>
          </a:xfrm>
          <a:prstGeom prst="bentConnector4">
            <a:avLst>
              <a:gd name="adj1" fmla="val -97439"/>
              <a:gd name="adj2" fmla="val 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A8DF5ADE-6EF4-4949-8D64-9F8BD6968ACF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5400000" flipH="1" flipV="1">
            <a:off x="9037650" y="1274082"/>
            <a:ext cx="418536" cy="1029197"/>
          </a:xfrm>
          <a:prstGeom prst="bentConnector4">
            <a:avLst>
              <a:gd name="adj1" fmla="val -54619"/>
              <a:gd name="adj2" fmla="val 73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7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31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33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935482" cy="3472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Donation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35</a:t>
              </a:r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957444" y="-1396701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(33)</a:t>
            </a:r>
            <a:endParaRPr lang="ko-KR" altLang="en-US" sz="16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2995669" y="-139670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EBFDD9-D738-493B-BA59-D10960D98C51}"/>
              </a:ext>
            </a:extLst>
          </p:cNvPr>
          <p:cNvSpPr/>
          <p:nvPr/>
        </p:nvSpPr>
        <p:spPr>
          <a:xfrm>
            <a:off x="5944031" y="1115870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ELEM33</a:t>
            </a:r>
            <a:endParaRPr lang="ko-KR" altLang="en-US" sz="16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241096" y="4689040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ELEM</a:t>
            </a:r>
          </a:p>
          <a:p>
            <a:pPr algn="ctr"/>
            <a:r>
              <a:rPr lang="en-US" altLang="ko-KR" sz="1600" b="1"/>
              <a:t>36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7A0818-3AE1-4C9B-9196-6F5283F11F8F}"/>
              </a:ext>
            </a:extLst>
          </p:cNvPr>
          <p:cNvSpPr/>
          <p:nvPr/>
        </p:nvSpPr>
        <p:spPr>
          <a:xfrm>
            <a:off x="5944030" y="3041687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ELEM</a:t>
            </a:r>
          </a:p>
          <a:p>
            <a:pPr algn="ctr"/>
            <a:r>
              <a:rPr lang="en-US" altLang="ko-KR" sz="1600" b="1"/>
              <a:t>35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127B33-0C84-4F99-AA69-F011A0A93D66}"/>
              </a:ext>
            </a:extLst>
          </p:cNvPr>
          <p:cNvSpPr/>
          <p:nvPr/>
        </p:nvSpPr>
        <p:spPr>
          <a:xfrm>
            <a:off x="5944030" y="4689040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ELEM</a:t>
            </a:r>
          </a:p>
          <a:p>
            <a:pPr algn="ctr"/>
            <a:r>
              <a:rPr lang="en-US" altLang="ko-KR" sz="1600" b="1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166908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C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AF3481-7342-4E98-8CAD-382E463B966E}"/>
              </a:ext>
            </a:extLst>
          </p:cNvPr>
          <p:cNvGrpSpPr/>
          <p:nvPr/>
        </p:nvGrpSpPr>
        <p:grpSpPr>
          <a:xfrm>
            <a:off x="313326" y="3959934"/>
            <a:ext cx="2737313" cy="1794643"/>
            <a:chOff x="4368360" y="1870660"/>
            <a:chExt cx="6569557" cy="179464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794588-CE54-4B0C-8B78-D98974AEBB59}"/>
                </a:ext>
              </a:extLst>
            </p:cNvPr>
            <p:cNvCxnSpPr/>
            <p:nvPr/>
          </p:nvCxnSpPr>
          <p:spPr>
            <a:xfrm>
              <a:off x="4537116" y="3665303"/>
              <a:ext cx="640080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7BC82B-A4C5-49A2-A6EC-1F32928905A6}"/>
                </a:ext>
              </a:extLst>
            </p:cNvPr>
            <p:cNvSpPr txBox="1"/>
            <p:nvPr/>
          </p:nvSpPr>
          <p:spPr>
            <a:xfrm>
              <a:off x="4368360" y="1870660"/>
              <a:ext cx="4502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1510224" y="935005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31</a:t>
            </a:r>
          </a:p>
          <a:p>
            <a:pPr algn="ctr"/>
            <a:r>
              <a:rPr lang="en-US" altLang="ko-KR" b="1"/>
              <a:t>(A)(B)</a:t>
            </a:r>
          </a:p>
          <a:p>
            <a:pPr algn="ctr"/>
            <a:r>
              <a:rPr lang="en-US" altLang="ko-KR" b="1"/>
              <a:t>(39)</a:t>
            </a:r>
            <a:endParaRPr lang="ko-KR" altLang="en-US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2995669" y="-139670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EBFDD9-D738-493B-BA59-D10960D98C51}"/>
              </a:ext>
            </a:extLst>
          </p:cNvPr>
          <p:cNvSpPr/>
          <p:nvPr/>
        </p:nvSpPr>
        <p:spPr>
          <a:xfrm>
            <a:off x="7589951" y="1133206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33</a:t>
            </a:r>
          </a:p>
          <a:p>
            <a:pPr algn="ctr"/>
            <a:r>
              <a:rPr lang="ko-KR" altLang="en-US" b="1"/>
              <a:t>→</a:t>
            </a:r>
            <a:r>
              <a:rPr lang="en-US" altLang="ko-KR" b="1"/>
              <a:t>A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598AAA-1843-461A-B8E8-F1A87ABC9109}"/>
              </a:ext>
            </a:extLst>
          </p:cNvPr>
          <p:cNvSpPr/>
          <p:nvPr/>
        </p:nvSpPr>
        <p:spPr>
          <a:xfrm>
            <a:off x="7592821" y="2984364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386820" y="-1333367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59C8D45-2C1C-4100-88FA-441AAF78ECFF}"/>
              </a:ext>
            </a:extLst>
          </p:cNvPr>
          <p:cNvSpPr/>
          <p:nvPr/>
        </p:nvSpPr>
        <p:spPr>
          <a:xfrm>
            <a:off x="6096000" y="1133206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35</a:t>
            </a:r>
          </a:p>
          <a:p>
            <a:pPr algn="ctr"/>
            <a:r>
              <a:rPr lang="ko-KR" altLang="en-US" b="1"/>
              <a:t>→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47BFE7-5F52-441D-9932-8C114CEA685D}"/>
              </a:ext>
            </a:extLst>
          </p:cNvPr>
          <p:cNvSpPr/>
          <p:nvPr/>
        </p:nvSpPr>
        <p:spPr>
          <a:xfrm>
            <a:off x="6095999" y="2977036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34(C)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</a:p>
          <a:p>
            <a:pPr algn="ctr"/>
            <a:r>
              <a:rPr lang="en-US" altLang="ko-KR" sz="1600" b="1"/>
              <a:t>(39)</a:t>
            </a:r>
            <a:endParaRPr lang="ko-KR" altLang="en-US" sz="1600" b="1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5367276-2298-4B2D-9350-F905438C2233}"/>
              </a:ext>
            </a:extLst>
          </p:cNvPr>
          <p:cNvSpPr/>
          <p:nvPr/>
        </p:nvSpPr>
        <p:spPr>
          <a:xfrm>
            <a:off x="6096000" y="4689826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43041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2085532" y="2275203"/>
            <a:ext cx="9155522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31 (A)(B)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2085532" y="3936465"/>
            <a:ext cx="9155522" cy="369332"/>
            <a:chOff x="4495773" y="1412314"/>
            <a:chExt cx="7249759" cy="25256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2525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34 (C)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1698172" y="296215"/>
            <a:ext cx="10228752" cy="4455400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935482" cy="3472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Donation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2234787" y="7701861"/>
            <a:ext cx="9155522" cy="399115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35</a:t>
              </a:r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957444" y="-1396701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(33)</a:t>
            </a:r>
            <a:endParaRPr lang="ko-KR" altLang="en-US" sz="16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2995669" y="-139670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386820" y="-1333367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25CBD77-59A8-4966-B69E-C0EDE6F44C00}"/>
              </a:ext>
            </a:extLst>
          </p:cNvPr>
          <p:cNvSpPr/>
          <p:nvPr/>
        </p:nvSpPr>
        <p:spPr>
          <a:xfrm>
            <a:off x="4805181" y="-1581830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31</a:t>
            </a:r>
          </a:p>
          <a:p>
            <a:pPr algn="ctr"/>
            <a:r>
              <a:rPr lang="en-US" altLang="ko-KR" b="1"/>
              <a:t>(A)(B)</a:t>
            </a:r>
          </a:p>
          <a:p>
            <a:pPr algn="ctr"/>
            <a:r>
              <a:rPr lang="en-US" altLang="ko-KR" b="1"/>
              <a:t>(39)</a:t>
            </a:r>
            <a:endParaRPr lang="ko-KR" altLang="en-US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9627D38-A43E-4B17-A568-BDB96DE5CBB0}"/>
              </a:ext>
            </a:extLst>
          </p:cNvPr>
          <p:cNvSpPr/>
          <p:nvPr/>
        </p:nvSpPr>
        <p:spPr>
          <a:xfrm>
            <a:off x="8628029" y="1149034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33</a:t>
            </a:r>
          </a:p>
          <a:p>
            <a:pPr algn="ctr"/>
            <a:r>
              <a:rPr lang="ko-KR" altLang="en-US" b="1"/>
              <a:t>→</a:t>
            </a:r>
            <a:r>
              <a:rPr lang="en-US" altLang="ko-KR" b="1"/>
              <a:t>A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AD946E-158D-4F71-9CA2-688FA988BB2C}"/>
              </a:ext>
            </a:extLst>
          </p:cNvPr>
          <p:cNvSpPr/>
          <p:nvPr/>
        </p:nvSpPr>
        <p:spPr>
          <a:xfrm>
            <a:off x="7268522" y="1147975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35</a:t>
            </a:r>
          </a:p>
          <a:p>
            <a:pPr algn="ctr"/>
            <a:r>
              <a:rPr lang="ko-KR" altLang="en-US" b="1"/>
              <a:t>→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9D653F-8803-4068-9CEC-53CB54C12C8C}"/>
              </a:ext>
            </a:extLst>
          </p:cNvPr>
          <p:cNvSpPr/>
          <p:nvPr/>
        </p:nvSpPr>
        <p:spPr>
          <a:xfrm>
            <a:off x="4552471" y="1147975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34(C)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</a:p>
          <a:p>
            <a:pPr algn="ctr"/>
            <a:r>
              <a:rPr lang="en-US" altLang="ko-KR" sz="1600" b="1"/>
              <a:t>(39)</a:t>
            </a:r>
            <a:endParaRPr lang="ko-KR" altLang="en-US" sz="1600" b="1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86E6E6-4B04-40AC-B0CA-A59DF1016B62}"/>
              </a:ext>
            </a:extLst>
          </p:cNvPr>
          <p:cNvSpPr/>
          <p:nvPr/>
        </p:nvSpPr>
        <p:spPr>
          <a:xfrm>
            <a:off x="5896286" y="1149486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3F93723-9EFA-4F01-BB56-D00B225E7416}"/>
              </a:ext>
            </a:extLst>
          </p:cNvPr>
          <p:cNvSpPr/>
          <p:nvPr/>
        </p:nvSpPr>
        <p:spPr>
          <a:xfrm>
            <a:off x="4551596" y="2924080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525657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3991294" y="2275203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3991294" y="4107223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96214"/>
            <a:ext cx="8243565" cy="6364075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3991294" y="5754577"/>
            <a:ext cx="7249759" cy="369332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C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7AF3481-7342-4E98-8CAD-382E463B966E}"/>
              </a:ext>
            </a:extLst>
          </p:cNvPr>
          <p:cNvGrpSpPr/>
          <p:nvPr/>
        </p:nvGrpSpPr>
        <p:grpSpPr>
          <a:xfrm>
            <a:off x="313326" y="3959934"/>
            <a:ext cx="2737313" cy="1794643"/>
            <a:chOff x="4368360" y="1870660"/>
            <a:chExt cx="6569557" cy="179464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8794588-CE54-4B0C-8B78-D98974AEBB59}"/>
                </a:ext>
              </a:extLst>
            </p:cNvPr>
            <p:cNvCxnSpPr/>
            <p:nvPr/>
          </p:nvCxnSpPr>
          <p:spPr>
            <a:xfrm>
              <a:off x="4537116" y="3665303"/>
              <a:ext cx="640080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7BC82B-A4C5-49A2-A6EC-1F32928905A6}"/>
                </a:ext>
              </a:extLst>
            </p:cNvPr>
            <p:cNvSpPr txBox="1"/>
            <p:nvPr/>
          </p:nvSpPr>
          <p:spPr>
            <a:xfrm>
              <a:off x="4368360" y="1870660"/>
              <a:ext cx="450259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1510224" y="935005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31(A)</a:t>
            </a:r>
          </a:p>
          <a:p>
            <a:pPr algn="ctr"/>
            <a:r>
              <a:rPr lang="en-US" altLang="ko-KR" b="1"/>
              <a:t>(35)</a:t>
            </a:r>
            <a:endParaRPr lang="ko-KR" altLang="en-US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2995669" y="-139670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EBFDD9-D738-493B-BA59-D10960D98C51}"/>
              </a:ext>
            </a:extLst>
          </p:cNvPr>
          <p:cNvSpPr/>
          <p:nvPr/>
        </p:nvSpPr>
        <p:spPr>
          <a:xfrm>
            <a:off x="7589951" y="1133206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33</a:t>
            </a:r>
          </a:p>
          <a:p>
            <a:pPr algn="ctr"/>
            <a:r>
              <a:rPr lang="ko-KR" altLang="en-US" b="1"/>
              <a:t>→</a:t>
            </a:r>
            <a:r>
              <a:rPr lang="en-US" altLang="ko-KR" b="1"/>
              <a:t>A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598AAA-1843-461A-B8E8-F1A87ABC9109}"/>
              </a:ext>
            </a:extLst>
          </p:cNvPr>
          <p:cNvSpPr/>
          <p:nvPr/>
        </p:nvSpPr>
        <p:spPr>
          <a:xfrm>
            <a:off x="7592821" y="2984364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386820" y="-1333367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59C8D45-2C1C-4100-88FA-441AAF78ECFF}"/>
              </a:ext>
            </a:extLst>
          </p:cNvPr>
          <p:cNvSpPr/>
          <p:nvPr/>
        </p:nvSpPr>
        <p:spPr>
          <a:xfrm>
            <a:off x="6096000" y="1133206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35</a:t>
            </a:r>
          </a:p>
          <a:p>
            <a:pPr algn="ctr"/>
            <a:r>
              <a:rPr lang="ko-KR" altLang="en-US" b="1"/>
              <a:t>→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47BFE7-5F52-441D-9932-8C114CEA685D}"/>
              </a:ext>
            </a:extLst>
          </p:cNvPr>
          <p:cNvSpPr/>
          <p:nvPr/>
        </p:nvSpPr>
        <p:spPr>
          <a:xfrm>
            <a:off x="6095999" y="2977036"/>
            <a:ext cx="1128087" cy="1128087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34(C)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B</a:t>
            </a:r>
          </a:p>
          <a:p>
            <a:pPr algn="ctr"/>
            <a:r>
              <a:rPr lang="en-US" altLang="ko-KR" sz="1600" b="1"/>
              <a:t>(39)</a:t>
            </a:r>
            <a:endParaRPr lang="ko-KR" altLang="en-US" sz="1600" b="1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5367276-2298-4B2D-9350-F905438C2233}"/>
              </a:ext>
            </a:extLst>
          </p:cNvPr>
          <p:cNvSpPr/>
          <p:nvPr/>
        </p:nvSpPr>
        <p:spPr>
          <a:xfrm>
            <a:off x="6096000" y="4689826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60355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2085532" y="2275203"/>
            <a:ext cx="9155522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31 (A)(B)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2085532" y="3936465"/>
            <a:ext cx="9155522" cy="369332"/>
            <a:chOff x="4495773" y="1412314"/>
            <a:chExt cx="7249759" cy="252563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2525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34 (C)</a:t>
              </a:r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1698172" y="296215"/>
            <a:ext cx="10228752" cy="4455400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935482" cy="3472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Donation List</a:t>
              </a:r>
              <a:endParaRPr lang="ko-KR" altLang="en-US" sz="28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05B36D7-602C-4EE1-A9F2-80A9C6FED969}"/>
              </a:ext>
            </a:extLst>
          </p:cNvPr>
          <p:cNvGrpSpPr/>
          <p:nvPr/>
        </p:nvGrpSpPr>
        <p:grpSpPr>
          <a:xfrm>
            <a:off x="2234787" y="7701861"/>
            <a:ext cx="9155522" cy="399115"/>
            <a:chOff x="4495773" y="1412314"/>
            <a:chExt cx="7249759" cy="369332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1A6B02C-9655-4F24-A7C2-AD793C52F68D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B14C54-64D4-4E99-8802-75E66B0F4DA9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Donations of 35</a:t>
              </a:r>
              <a:endParaRPr lang="ko-KR" altLang="en-US"/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75792810-8D10-4391-AA83-AC19650BF085}"/>
              </a:ext>
            </a:extLst>
          </p:cNvPr>
          <p:cNvSpPr/>
          <p:nvPr/>
        </p:nvSpPr>
        <p:spPr>
          <a:xfrm>
            <a:off x="957444" y="-1396701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</a:p>
          <a:p>
            <a:pPr algn="ctr"/>
            <a:r>
              <a:rPr lang="en-US" altLang="ko-KR" sz="1600" b="1"/>
              <a:t>(33)</a:t>
            </a:r>
            <a:endParaRPr lang="ko-KR" altLang="en-US" sz="1600" b="1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1AEBD40-7650-47FF-8D76-C1596A5E271B}"/>
              </a:ext>
            </a:extLst>
          </p:cNvPr>
          <p:cNvSpPr/>
          <p:nvPr/>
        </p:nvSpPr>
        <p:spPr>
          <a:xfrm>
            <a:off x="2995669" y="-1396701"/>
            <a:ext cx="1128087" cy="112808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DFD8BEF-2096-4979-9C3C-60A4E64BC233}"/>
              </a:ext>
            </a:extLst>
          </p:cNvPr>
          <p:cNvSpPr/>
          <p:nvPr/>
        </p:nvSpPr>
        <p:spPr>
          <a:xfrm>
            <a:off x="7386820" y="-1333367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36(D)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25CBD77-59A8-4966-B69E-C0EDE6F44C00}"/>
              </a:ext>
            </a:extLst>
          </p:cNvPr>
          <p:cNvSpPr/>
          <p:nvPr/>
        </p:nvSpPr>
        <p:spPr>
          <a:xfrm>
            <a:off x="4805181" y="-1581830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31</a:t>
            </a:r>
          </a:p>
          <a:p>
            <a:pPr algn="ctr"/>
            <a:r>
              <a:rPr lang="en-US" altLang="ko-KR" b="1"/>
              <a:t>(A)(B)</a:t>
            </a:r>
          </a:p>
          <a:p>
            <a:pPr algn="ctr"/>
            <a:r>
              <a:rPr lang="en-US" altLang="ko-KR" b="1"/>
              <a:t>(39)</a:t>
            </a:r>
            <a:endParaRPr lang="ko-KR" altLang="en-US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9627D38-A43E-4B17-A568-BDB96DE5CBB0}"/>
              </a:ext>
            </a:extLst>
          </p:cNvPr>
          <p:cNvSpPr/>
          <p:nvPr/>
        </p:nvSpPr>
        <p:spPr>
          <a:xfrm>
            <a:off x="5903002" y="1149498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33</a:t>
            </a:r>
          </a:p>
          <a:p>
            <a:pPr algn="ctr"/>
            <a:r>
              <a:rPr lang="ko-KR" altLang="en-US" b="1"/>
              <a:t>→</a:t>
            </a:r>
            <a:r>
              <a:rPr lang="en-US" altLang="ko-KR" b="1"/>
              <a:t>A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AD946E-158D-4F71-9CA2-688FA988BB2C}"/>
              </a:ext>
            </a:extLst>
          </p:cNvPr>
          <p:cNvSpPr/>
          <p:nvPr/>
        </p:nvSpPr>
        <p:spPr>
          <a:xfrm>
            <a:off x="4543495" y="1148439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35</a:t>
            </a:r>
          </a:p>
          <a:p>
            <a:pPr algn="ctr"/>
            <a:r>
              <a:rPr lang="ko-KR" altLang="en-US" b="1"/>
              <a:t>→</a:t>
            </a:r>
            <a:r>
              <a:rPr lang="en-US" altLang="ko-KR" b="1"/>
              <a:t>A</a:t>
            </a:r>
            <a:endParaRPr lang="ko-KR" altLang="en-US" b="1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3F93723-9EFA-4F01-BB56-D00B225E7416}"/>
              </a:ext>
            </a:extLst>
          </p:cNvPr>
          <p:cNvSpPr/>
          <p:nvPr/>
        </p:nvSpPr>
        <p:spPr>
          <a:xfrm>
            <a:off x="4551596" y="2924080"/>
            <a:ext cx="1128087" cy="11280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</a:p>
          <a:p>
            <a:pPr algn="ctr"/>
            <a:r>
              <a:rPr lang="ko-KR" altLang="en-US" sz="1600" b="1"/>
              <a:t>→</a:t>
            </a:r>
            <a:r>
              <a:rPr lang="en-US" altLang="ko-KR" sz="1600" b="1"/>
              <a:t>C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85866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14DB9D1-F80E-46DC-B866-1A71C06D1217}"/>
              </a:ext>
            </a:extLst>
          </p:cNvPr>
          <p:cNvGrpSpPr/>
          <p:nvPr/>
        </p:nvGrpSpPr>
        <p:grpSpPr>
          <a:xfrm>
            <a:off x="2450591" y="2369058"/>
            <a:ext cx="4779815" cy="653143"/>
            <a:chOff x="1726196" y="1502159"/>
            <a:chExt cx="4779815" cy="6531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D247C23-45A1-4D6E-B95C-957E65929440}"/>
                </a:ext>
              </a:extLst>
            </p:cNvPr>
            <p:cNvSpPr/>
            <p:nvPr/>
          </p:nvSpPr>
          <p:spPr>
            <a:xfrm>
              <a:off x="5550048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11FAFD8-AFFA-468F-A1E6-BD7524721F9A}"/>
                </a:ext>
              </a:extLst>
            </p:cNvPr>
            <p:cNvSpPr/>
            <p:nvPr/>
          </p:nvSpPr>
          <p:spPr>
            <a:xfrm>
              <a:off x="1726196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CE22CD-FEF1-4EB9-A933-38258C487208}"/>
                </a:ext>
              </a:extLst>
            </p:cNvPr>
            <p:cNvSpPr/>
            <p:nvPr/>
          </p:nvSpPr>
          <p:spPr>
            <a:xfrm>
              <a:off x="2682159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2404F1-D80C-4B89-BD27-383113AC2E2C}"/>
                </a:ext>
              </a:extLst>
            </p:cNvPr>
            <p:cNvSpPr/>
            <p:nvPr/>
          </p:nvSpPr>
          <p:spPr>
            <a:xfrm>
              <a:off x="3638122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2">
                      <a:lumMod val="90000"/>
                    </a:schemeClr>
                  </a:solidFill>
                </a:rPr>
                <a:t>1</a:t>
              </a:r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09DF5A-DF4C-41CC-91DC-548E76C1EC3F}"/>
                </a:ext>
              </a:extLst>
            </p:cNvPr>
            <p:cNvSpPr/>
            <p:nvPr/>
          </p:nvSpPr>
          <p:spPr>
            <a:xfrm>
              <a:off x="4594085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881CF0F3-B3D7-4C9D-B1D6-8ACF4DF11B12}"/>
              </a:ext>
            </a:extLst>
          </p:cNvPr>
          <p:cNvSpPr/>
          <p:nvPr/>
        </p:nvSpPr>
        <p:spPr>
          <a:xfrm>
            <a:off x="5674739" y="3307278"/>
            <a:ext cx="243444" cy="6531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9058C-534A-4AF6-8A07-D6FB59A2D966}"/>
              </a:ext>
            </a:extLst>
          </p:cNvPr>
          <p:cNvSpPr txBox="1"/>
          <p:nvPr/>
        </p:nvSpPr>
        <p:spPr>
          <a:xfrm>
            <a:off x="5404575" y="4060832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PUSH</a:t>
            </a:r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872DC635-D141-4DA4-BD5A-44599EEC2AD3}"/>
              </a:ext>
            </a:extLst>
          </p:cNvPr>
          <p:cNvSpPr/>
          <p:nvPr/>
        </p:nvSpPr>
        <p:spPr>
          <a:xfrm>
            <a:off x="4704921" y="1430838"/>
            <a:ext cx="243444" cy="6531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8130A1-7C8F-4891-8039-85AD1A3E051B}"/>
              </a:ext>
            </a:extLst>
          </p:cNvPr>
          <p:cNvSpPr txBox="1"/>
          <p:nvPr/>
        </p:nvSpPr>
        <p:spPr>
          <a:xfrm>
            <a:off x="4492831" y="1019803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POP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F38D9-6798-468B-B185-8DB9839B5C8C}"/>
              </a:ext>
            </a:extLst>
          </p:cNvPr>
          <p:cNvSpPr txBox="1"/>
          <p:nvPr/>
        </p:nvSpPr>
        <p:spPr>
          <a:xfrm>
            <a:off x="5909955" y="3466468"/>
            <a:ext cx="3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47437-E9E9-44A0-81AA-1E0598139D2C}"/>
              </a:ext>
            </a:extLst>
          </p:cNvPr>
          <p:cNvSpPr txBox="1"/>
          <p:nvPr/>
        </p:nvSpPr>
        <p:spPr>
          <a:xfrm>
            <a:off x="4967847" y="1572743"/>
            <a:ext cx="33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14DB9D1-F80E-46DC-B866-1A71C06D1217}"/>
              </a:ext>
            </a:extLst>
          </p:cNvPr>
          <p:cNvGrpSpPr/>
          <p:nvPr/>
        </p:nvGrpSpPr>
        <p:grpSpPr>
          <a:xfrm>
            <a:off x="2450591" y="2369058"/>
            <a:ext cx="4779815" cy="653143"/>
            <a:chOff x="1726196" y="1502159"/>
            <a:chExt cx="4779815" cy="6531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D247C23-45A1-4D6E-B95C-957E65929440}"/>
                </a:ext>
              </a:extLst>
            </p:cNvPr>
            <p:cNvSpPr/>
            <p:nvPr/>
          </p:nvSpPr>
          <p:spPr>
            <a:xfrm>
              <a:off x="5550048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11FAFD8-AFFA-468F-A1E6-BD7524721F9A}"/>
                </a:ext>
              </a:extLst>
            </p:cNvPr>
            <p:cNvSpPr/>
            <p:nvPr/>
          </p:nvSpPr>
          <p:spPr>
            <a:xfrm>
              <a:off x="1726196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PUSH_sema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CE22CD-FEF1-4EB9-A933-38258C487208}"/>
                </a:ext>
              </a:extLst>
            </p:cNvPr>
            <p:cNvSpPr/>
            <p:nvPr/>
          </p:nvSpPr>
          <p:spPr>
            <a:xfrm>
              <a:off x="2682159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2404F1-D80C-4B89-BD27-383113AC2E2C}"/>
                </a:ext>
              </a:extLst>
            </p:cNvPr>
            <p:cNvSpPr/>
            <p:nvPr/>
          </p:nvSpPr>
          <p:spPr>
            <a:xfrm>
              <a:off x="3638122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09DF5A-DF4C-41CC-91DC-548E76C1EC3F}"/>
                </a:ext>
              </a:extLst>
            </p:cNvPr>
            <p:cNvSpPr/>
            <p:nvPr/>
          </p:nvSpPr>
          <p:spPr>
            <a:xfrm>
              <a:off x="4594085" y="1502159"/>
              <a:ext cx="955963" cy="6531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86662-5488-4B3D-B47C-1C99398A4D3C}"/>
              </a:ext>
            </a:extLst>
          </p:cNvPr>
          <p:cNvSpPr/>
          <p:nvPr/>
        </p:nvSpPr>
        <p:spPr>
          <a:xfrm>
            <a:off x="1929740" y="1193471"/>
            <a:ext cx="6210795" cy="2440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44A2C7-B70A-44A4-87CD-93AC574B5ED9}"/>
              </a:ext>
            </a:extLst>
          </p:cNvPr>
          <p:cNvSpPr txBox="1"/>
          <p:nvPr/>
        </p:nvSpPr>
        <p:spPr>
          <a:xfrm>
            <a:off x="2137559" y="887309"/>
            <a:ext cx="471320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/>
              <a:t>Struct condition not_empty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5D491-75DC-4518-B5EC-592BE083154D}"/>
              </a:ext>
            </a:extLst>
          </p:cNvPr>
          <p:cNvSpPr txBox="1"/>
          <p:nvPr/>
        </p:nvSpPr>
        <p:spPr>
          <a:xfrm>
            <a:off x="2450591" y="1955527"/>
            <a:ext cx="31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waiters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5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4431379" y="4026725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4431379" y="5858745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F12B5D-5C77-41F4-9386-CB4967FD558E}"/>
              </a:ext>
            </a:extLst>
          </p:cNvPr>
          <p:cNvGrpSpPr/>
          <p:nvPr/>
        </p:nvGrpSpPr>
        <p:grpSpPr>
          <a:xfrm>
            <a:off x="4136636" y="1094777"/>
            <a:ext cx="7249759" cy="523220"/>
            <a:chOff x="4495773" y="1412314"/>
            <a:chExt cx="7249759" cy="5232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D8B8BF-1F03-43C5-8A60-D948D2E356AE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BB43B9-3657-463C-9A6E-57270A91AB12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243660"/>
            <a:ext cx="8243565" cy="4223444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7D609A33-2E65-43F6-ABFE-3F1512E203A5}"/>
              </a:ext>
            </a:extLst>
          </p:cNvPr>
          <p:cNvSpPr/>
          <p:nvPr/>
        </p:nvSpPr>
        <p:spPr>
          <a:xfrm>
            <a:off x="1534167" y="919213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5684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4431379" y="4219910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4431379" y="6051930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F12B5D-5C77-41F4-9386-CB4967FD558E}"/>
              </a:ext>
            </a:extLst>
          </p:cNvPr>
          <p:cNvGrpSpPr/>
          <p:nvPr/>
        </p:nvGrpSpPr>
        <p:grpSpPr>
          <a:xfrm>
            <a:off x="4136636" y="1483257"/>
            <a:ext cx="7249759" cy="523220"/>
            <a:chOff x="4495773" y="1412314"/>
            <a:chExt cx="7249759" cy="5232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D8B8BF-1F03-43C5-8A60-D948D2E356AE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BB43B9-3657-463C-9A6E-57270A91AB12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7B88A0AF-856A-46E1-A8DC-FA0CE67018E0}"/>
              </a:ext>
            </a:extLst>
          </p:cNvPr>
          <p:cNvSpPr/>
          <p:nvPr/>
        </p:nvSpPr>
        <p:spPr>
          <a:xfrm>
            <a:off x="6089378" y="441198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  <a:endParaRPr lang="ko-KR" altLang="en-US" sz="1600" b="1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436845"/>
            <a:ext cx="8243565" cy="4223444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C019A38-3B62-4E56-AB58-3D014E0E30A4}"/>
              </a:ext>
            </a:extLst>
          </p:cNvPr>
          <p:cNvSpPr/>
          <p:nvPr/>
        </p:nvSpPr>
        <p:spPr>
          <a:xfrm>
            <a:off x="1510224" y="1005242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A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7818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4431379" y="4219910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4431379" y="6051930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F12B5D-5C77-41F4-9386-CB4967FD558E}"/>
              </a:ext>
            </a:extLst>
          </p:cNvPr>
          <p:cNvGrpSpPr/>
          <p:nvPr/>
        </p:nvGrpSpPr>
        <p:grpSpPr>
          <a:xfrm>
            <a:off x="4136636" y="1483257"/>
            <a:ext cx="7249759" cy="523220"/>
            <a:chOff x="4495773" y="1412314"/>
            <a:chExt cx="7249759" cy="5232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D8B8BF-1F03-43C5-8A60-D948D2E356AE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BB43B9-3657-463C-9A6E-57270A91AB12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7B88A0AF-856A-46E1-A8DC-FA0CE67018E0}"/>
              </a:ext>
            </a:extLst>
          </p:cNvPr>
          <p:cNvSpPr/>
          <p:nvPr/>
        </p:nvSpPr>
        <p:spPr>
          <a:xfrm>
            <a:off x="1534167" y="919213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  <a:endParaRPr lang="ko-KR" altLang="en-US" sz="1600" b="1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436845"/>
            <a:ext cx="8243565" cy="4223444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C019A38-3B62-4E56-AB58-3D014E0E30A4}"/>
              </a:ext>
            </a:extLst>
          </p:cNvPr>
          <p:cNvSpPr/>
          <p:nvPr/>
        </p:nvSpPr>
        <p:spPr>
          <a:xfrm>
            <a:off x="6384121" y="3164942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A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16340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4431379" y="4219910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4431379" y="6051930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F12B5D-5C77-41F4-9386-CB4967FD558E}"/>
              </a:ext>
            </a:extLst>
          </p:cNvPr>
          <p:cNvGrpSpPr/>
          <p:nvPr/>
        </p:nvGrpSpPr>
        <p:grpSpPr>
          <a:xfrm>
            <a:off x="4136636" y="1483257"/>
            <a:ext cx="7249759" cy="523220"/>
            <a:chOff x="4495773" y="1412314"/>
            <a:chExt cx="7249759" cy="5232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D8B8BF-1F03-43C5-8A60-D948D2E356AE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BB43B9-3657-463C-9A6E-57270A91AB12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7B88A0AF-856A-46E1-A8DC-FA0CE67018E0}"/>
              </a:ext>
            </a:extLst>
          </p:cNvPr>
          <p:cNvSpPr/>
          <p:nvPr/>
        </p:nvSpPr>
        <p:spPr>
          <a:xfrm>
            <a:off x="7365897" y="447501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  <a:endParaRPr lang="ko-KR" altLang="en-US" sz="1600" b="1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436845"/>
            <a:ext cx="8243565" cy="4223444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C019A38-3B62-4E56-AB58-3D014E0E30A4}"/>
              </a:ext>
            </a:extLst>
          </p:cNvPr>
          <p:cNvSpPr/>
          <p:nvPr/>
        </p:nvSpPr>
        <p:spPr>
          <a:xfrm>
            <a:off x="6384121" y="3164942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A</a:t>
            </a:r>
            <a:endParaRPr lang="ko-KR" altLang="en-US" sz="1600" b="1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4B87824-8C82-4AD2-8425-0B315FD3830B}"/>
              </a:ext>
            </a:extLst>
          </p:cNvPr>
          <p:cNvSpPr/>
          <p:nvPr/>
        </p:nvSpPr>
        <p:spPr>
          <a:xfrm>
            <a:off x="1534167" y="919213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32(B)</a:t>
            </a:r>
            <a:endParaRPr lang="ko-KR" altLang="en-US" sz="1600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CF63BF6-334E-4E51-8AE0-D0C89A588F73}"/>
              </a:ext>
            </a:extLst>
          </p:cNvPr>
          <p:cNvSpPr/>
          <p:nvPr/>
        </p:nvSpPr>
        <p:spPr>
          <a:xfrm>
            <a:off x="6102624" y="447502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1FBB3BE-F479-43EF-B979-5A8D18D33EA3}"/>
              </a:ext>
            </a:extLst>
          </p:cNvPr>
          <p:cNvSpPr/>
          <p:nvPr/>
        </p:nvSpPr>
        <p:spPr>
          <a:xfrm>
            <a:off x="6384121" y="4976785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202926-6B7E-4CBB-B545-DAC887C015A5}"/>
              </a:ext>
            </a:extLst>
          </p:cNvPr>
          <p:cNvSpPr/>
          <p:nvPr/>
        </p:nvSpPr>
        <p:spPr>
          <a:xfrm>
            <a:off x="7593842" y="4976784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34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01C2C7-97D6-495E-802A-8CCDF0D44DFA}"/>
              </a:ext>
            </a:extLst>
          </p:cNvPr>
          <p:cNvSpPr/>
          <p:nvPr/>
        </p:nvSpPr>
        <p:spPr>
          <a:xfrm>
            <a:off x="8803563" y="4966502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9366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359A007-D58F-48BD-9D15-284943B71D66}"/>
              </a:ext>
            </a:extLst>
          </p:cNvPr>
          <p:cNvGrpSpPr/>
          <p:nvPr/>
        </p:nvGrpSpPr>
        <p:grpSpPr>
          <a:xfrm>
            <a:off x="950947" y="494005"/>
            <a:ext cx="2294529" cy="1777039"/>
            <a:chOff x="719127" y="375390"/>
            <a:chExt cx="3556660" cy="24193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446292-FF1A-4071-AEF7-783E12A75491}"/>
                </a:ext>
              </a:extLst>
            </p:cNvPr>
            <p:cNvSpPr/>
            <p:nvPr/>
          </p:nvSpPr>
          <p:spPr>
            <a:xfrm>
              <a:off x="719127" y="626800"/>
              <a:ext cx="3556660" cy="21679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257B8-2308-4038-957C-7937BC39018C}"/>
                </a:ext>
              </a:extLst>
            </p:cNvPr>
            <p:cNvSpPr txBox="1"/>
            <p:nvPr/>
          </p:nvSpPr>
          <p:spPr>
            <a:xfrm>
              <a:off x="946908" y="375390"/>
              <a:ext cx="3026869" cy="5028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Running Thread</a:t>
              </a:r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A1AFF-ABBA-4235-9789-7FCAA8CD6C7B}"/>
              </a:ext>
            </a:extLst>
          </p:cNvPr>
          <p:cNvGrpSpPr/>
          <p:nvPr/>
        </p:nvGrpSpPr>
        <p:grpSpPr>
          <a:xfrm>
            <a:off x="4431379" y="4219910"/>
            <a:ext cx="7249759" cy="369332"/>
            <a:chOff x="4495773" y="1412314"/>
            <a:chExt cx="7249759" cy="36933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482A6FA-728A-404B-BA41-ADD73A596809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247266-E6F8-40C0-AE48-B02C64B94443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A</a:t>
              </a:r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D19FD9D-9363-4639-8546-0DECCB10DAAA}"/>
              </a:ext>
            </a:extLst>
          </p:cNvPr>
          <p:cNvGrpSpPr/>
          <p:nvPr/>
        </p:nvGrpSpPr>
        <p:grpSpPr>
          <a:xfrm>
            <a:off x="4431379" y="6051930"/>
            <a:ext cx="7249759" cy="369332"/>
            <a:chOff x="4495773" y="1412314"/>
            <a:chExt cx="7249759" cy="3693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73DFD15-AA29-411B-925C-F4EF932FB156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04D3E-8CBD-4ADD-8DED-5B4E48E12EE8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Requiring lock B</a:t>
              </a:r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F12B5D-5C77-41F4-9386-CB4967FD558E}"/>
              </a:ext>
            </a:extLst>
          </p:cNvPr>
          <p:cNvGrpSpPr/>
          <p:nvPr/>
        </p:nvGrpSpPr>
        <p:grpSpPr>
          <a:xfrm>
            <a:off x="4136636" y="1483257"/>
            <a:ext cx="7249759" cy="523220"/>
            <a:chOff x="4495773" y="1412314"/>
            <a:chExt cx="7249759" cy="52322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D8B8BF-1F03-43C5-8A60-D948D2E356AE}"/>
                </a:ext>
              </a:extLst>
            </p:cNvPr>
            <p:cNvCxnSpPr/>
            <p:nvPr/>
          </p:nvCxnSpPr>
          <p:spPr>
            <a:xfrm>
              <a:off x="5344732" y="1596980"/>
              <a:ext cx="64008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BB43B9-3657-463C-9A6E-57270A91AB12}"/>
                </a:ext>
              </a:extLst>
            </p:cNvPr>
            <p:cNvSpPr txBox="1"/>
            <p:nvPr/>
          </p:nvSpPr>
          <p:spPr>
            <a:xfrm>
              <a:off x="4495773" y="1412314"/>
              <a:ext cx="19527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Ready List</a:t>
              </a:r>
              <a:endParaRPr lang="ko-KR" altLang="en-US" sz="280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7B88A0AF-856A-46E1-A8DC-FA0CE67018E0}"/>
              </a:ext>
            </a:extLst>
          </p:cNvPr>
          <p:cNvSpPr/>
          <p:nvPr/>
        </p:nvSpPr>
        <p:spPr>
          <a:xfrm>
            <a:off x="6384120" y="473957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31(A)</a:t>
            </a:r>
            <a:endParaRPr lang="ko-KR" altLang="en-US" sz="1600" b="1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370311B-05C5-4336-AD1D-3510CE088FE2}"/>
              </a:ext>
            </a:extLst>
          </p:cNvPr>
          <p:cNvGrpSpPr/>
          <p:nvPr/>
        </p:nvGrpSpPr>
        <p:grpSpPr>
          <a:xfrm>
            <a:off x="3683358" y="2436845"/>
            <a:ext cx="8243565" cy="4223444"/>
            <a:chOff x="3683358" y="2243660"/>
            <a:chExt cx="8243565" cy="422344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3CE12C-2102-4418-B935-5A528B6340A2}"/>
                </a:ext>
              </a:extLst>
            </p:cNvPr>
            <p:cNvSpPr/>
            <p:nvPr/>
          </p:nvSpPr>
          <p:spPr>
            <a:xfrm>
              <a:off x="3683358" y="2507225"/>
              <a:ext cx="8243565" cy="3959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F31752-0401-44E4-BC6B-51585D4F0764}"/>
                </a:ext>
              </a:extLst>
            </p:cNvPr>
            <p:cNvSpPr txBox="1"/>
            <p:nvPr/>
          </p:nvSpPr>
          <p:spPr>
            <a:xfrm>
              <a:off x="4136636" y="2243660"/>
              <a:ext cx="224748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800"/>
                <a:t>Blocked List</a:t>
              </a:r>
              <a:endParaRPr lang="ko-KR" altLang="en-US" sz="2800"/>
            </a:p>
          </p:txBody>
        </p: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4C019A38-3B62-4E56-AB58-3D014E0E30A4}"/>
              </a:ext>
            </a:extLst>
          </p:cNvPr>
          <p:cNvSpPr/>
          <p:nvPr/>
        </p:nvSpPr>
        <p:spPr>
          <a:xfrm>
            <a:off x="6384121" y="3164942"/>
            <a:ext cx="1128087" cy="11280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39</a:t>
            </a:r>
            <a:r>
              <a:rPr lang="ko-KR" altLang="en-US" sz="1600" b="1"/>
              <a:t>→</a:t>
            </a:r>
            <a:r>
              <a:rPr lang="en-US" altLang="ko-KR" sz="1600" b="1"/>
              <a:t>A</a:t>
            </a:r>
            <a:endParaRPr lang="ko-KR" altLang="en-US" sz="1600" b="1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CF63BF6-334E-4E51-8AE0-D0C89A588F73}"/>
              </a:ext>
            </a:extLst>
          </p:cNvPr>
          <p:cNvSpPr/>
          <p:nvPr/>
        </p:nvSpPr>
        <p:spPr>
          <a:xfrm>
            <a:off x="1510224" y="1003147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36(B)</a:t>
            </a:r>
            <a:endParaRPr lang="ko-KR" altLang="en-US" sz="1600" b="1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1FBB3BE-F479-43EF-B979-5A8D18D33EA3}"/>
              </a:ext>
            </a:extLst>
          </p:cNvPr>
          <p:cNvSpPr/>
          <p:nvPr/>
        </p:nvSpPr>
        <p:spPr>
          <a:xfrm>
            <a:off x="6384121" y="4976785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35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8202926-6B7E-4CBB-B545-DAC887C015A5}"/>
              </a:ext>
            </a:extLst>
          </p:cNvPr>
          <p:cNvSpPr/>
          <p:nvPr/>
        </p:nvSpPr>
        <p:spPr>
          <a:xfrm>
            <a:off x="7593842" y="4976784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34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01C2C7-97D6-495E-802A-8CCDF0D44DFA}"/>
              </a:ext>
            </a:extLst>
          </p:cNvPr>
          <p:cNvSpPr/>
          <p:nvPr/>
        </p:nvSpPr>
        <p:spPr>
          <a:xfrm>
            <a:off x="8803563" y="4966502"/>
            <a:ext cx="1128087" cy="112808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33</a:t>
            </a:r>
            <a:r>
              <a:rPr lang="ko-KR" altLang="en-US" sz="1600" b="1"/>
              <a:t>→</a:t>
            </a:r>
            <a:r>
              <a:rPr lang="en-US" altLang="ko-KR" sz="1600" b="1"/>
              <a:t>B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426977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862</Words>
  <Application>Microsoft Office PowerPoint</Application>
  <PresentationFormat>와이드스크린</PresentationFormat>
  <Paragraphs>336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karockai@outlook.kr</dc:creator>
  <cp:lastModifiedBy>karockai@outlook.kr</cp:lastModifiedBy>
  <cp:revision>42</cp:revision>
  <dcterms:created xsi:type="dcterms:W3CDTF">2021-02-01T06:33:45Z</dcterms:created>
  <dcterms:modified xsi:type="dcterms:W3CDTF">2021-02-04T14:34:24Z</dcterms:modified>
</cp:coreProperties>
</file>