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22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5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3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3E7F1F2-0086-41C8-A087-4B085479DA03}" type="datetimeFigureOut">
              <a:rPr lang="en-US" smtClean="0"/>
              <a:t>2020-04-26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75E8BA-BD09-4F5D-BACC-7E7E4C63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7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anliyucheng.github.io/intro-to-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4F65B3-9D72-4466-8404-7E74AE6F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3480" y="3921035"/>
            <a:ext cx="8676222" cy="1905000"/>
          </a:xfrm>
        </p:spPr>
        <p:txBody>
          <a:bodyPr>
            <a:normAutofit/>
          </a:bodyPr>
          <a:lstStyle/>
          <a:p>
            <a:r>
              <a:rPr lang="en-US" sz="2800" dirty="0"/>
              <a:t>By Sean Li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78D17-FB53-433B-BD50-70147899B941}"/>
              </a:ext>
            </a:extLst>
          </p:cNvPr>
          <p:cNvSpPr/>
          <p:nvPr/>
        </p:nvSpPr>
        <p:spPr>
          <a:xfrm>
            <a:off x="4079915" y="2198914"/>
            <a:ext cx="75600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Welcome to H</a:t>
            </a:r>
            <a:r>
              <a:rPr lang="en-US" altLang="zh-CN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ogwarts</a:t>
            </a:r>
            <a:endParaRPr lang="en-US" sz="54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4734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F89A65-DCB0-4BC5-B083-F0DDE0664CFF}"/>
              </a:ext>
            </a:extLst>
          </p:cNvPr>
          <p:cNvSpPr txBox="1">
            <a:spLocks/>
          </p:cNvSpPr>
          <p:nvPr/>
        </p:nvSpPr>
        <p:spPr>
          <a:xfrm>
            <a:off x="1143001" y="689065"/>
            <a:ext cx="9905998" cy="81144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About 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654B8-6C96-439A-9858-5F280928D643}"/>
              </a:ext>
            </a:extLst>
          </p:cNvPr>
          <p:cNvSpPr txBox="1"/>
          <p:nvPr/>
        </p:nvSpPr>
        <p:spPr>
          <a:xfrm>
            <a:off x="4349373" y="1850262"/>
            <a:ext cx="7063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Junior at UC Berkeley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Interned as software engineer, data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Assistant Machine Learning Researcher at Lawrence Berkeley National Laboratory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6433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is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F516-4422-4A64-BD9A-D763ECD4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91" y="1799425"/>
            <a:ext cx="9905998" cy="22383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Try to think of how we typically use computing power</a:t>
            </a:r>
          </a:p>
          <a:p>
            <a:r>
              <a:rPr lang="en-US" dirty="0">
                <a:solidFill>
                  <a:schemeClr val="bg2"/>
                </a:solidFill>
              </a:rPr>
              <a:t>Programming</a:t>
            </a:r>
          </a:p>
          <a:p>
            <a:r>
              <a:rPr lang="en-US" dirty="0">
                <a:solidFill>
                  <a:schemeClr val="bg2"/>
                </a:solidFill>
              </a:rPr>
              <a:t>Robotics</a:t>
            </a:r>
          </a:p>
          <a:p>
            <a:r>
              <a:rPr lang="en-US" dirty="0">
                <a:solidFill>
                  <a:schemeClr val="bg2"/>
                </a:solidFill>
              </a:rPr>
              <a:t>difference</a:t>
            </a:r>
          </a:p>
        </p:txBody>
      </p:sp>
    </p:spTree>
    <p:extLst>
      <p:ext uri="{BB962C8B-B14F-4D97-AF65-F5344CB8AC3E}">
        <p14:creationId xmlns:p14="http://schemas.microsoft.com/office/powerpoint/2010/main" val="4962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71" y="393245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is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F516-4422-4A64-BD9A-D763ECD4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71" y="1211056"/>
            <a:ext cx="9905998" cy="44254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study of 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733102D-4F3C-448F-88C2-01DE8BBF9AAE}"/>
              </a:ext>
            </a:extLst>
          </p:cNvPr>
          <p:cNvSpPr/>
          <p:nvPr/>
        </p:nvSpPr>
        <p:spPr>
          <a:xfrm>
            <a:off x="2684312" y="3029386"/>
            <a:ext cx="858559" cy="78875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8A688-2437-43A0-A259-25DD5B3AF4CC}"/>
              </a:ext>
            </a:extLst>
          </p:cNvPr>
          <p:cNvSpPr txBox="1"/>
          <p:nvPr/>
        </p:nvSpPr>
        <p:spPr>
          <a:xfrm>
            <a:off x="3853045" y="2962099"/>
            <a:ext cx="657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What problems can be solved using computation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How to solve those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What techniques lead to effective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71FE8-519F-4248-8D87-4CA20BFDDBDF}"/>
              </a:ext>
            </a:extLst>
          </p:cNvPr>
          <p:cNvSpPr txBox="1"/>
          <p:nvPr/>
        </p:nvSpPr>
        <p:spPr>
          <a:xfrm>
            <a:off x="1050671" y="2388290"/>
            <a:ext cx="2876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Rigorous Definition here: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0238" y="4168955"/>
            <a:ext cx="1042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Including Systems, Artificial Intelligence, Graphics, Security, Networking, Programming Languages, Theory, Scientific Computing, and so 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AAED2-FC58-43AE-9A37-B64D266E74BF}"/>
              </a:ext>
            </a:extLst>
          </p:cNvPr>
          <p:cNvSpPr txBox="1"/>
          <p:nvPr/>
        </p:nvSpPr>
        <p:spPr>
          <a:xfrm>
            <a:off x="880238" y="4995377"/>
            <a:ext cx="1042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Examples: auto driving, Siri(NLP), Google(search engine), Chatbot…</a:t>
            </a:r>
          </a:p>
        </p:txBody>
      </p:sp>
    </p:spTree>
    <p:extLst>
      <p:ext uri="{BB962C8B-B14F-4D97-AF65-F5344CB8AC3E}">
        <p14:creationId xmlns:p14="http://schemas.microsoft.com/office/powerpoint/2010/main" val="35384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38" y="26379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TO EXPECT FROM THIS CLASS?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0238" y="2542580"/>
            <a:ext cx="10428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First Taste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Basically Everything About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Complexity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Lots of Exercises and Projects (You will be able to create a lot of popular games with some skeleton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To be honest, it’s hard, but fun</a:t>
            </a:r>
          </a:p>
        </p:txBody>
      </p:sp>
    </p:spTree>
    <p:extLst>
      <p:ext uri="{BB962C8B-B14F-4D97-AF65-F5344CB8AC3E}">
        <p14:creationId xmlns:p14="http://schemas.microsoft.com/office/powerpoint/2010/main" val="24935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A1A-4536-4BE5-B077-BC89600E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38" y="263792"/>
            <a:ext cx="9905998" cy="1905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Logistics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58538-91A3-4D78-90B3-C85C95F8E442}"/>
              </a:ext>
            </a:extLst>
          </p:cNvPr>
          <p:cNvSpPr txBox="1"/>
          <p:nvPr/>
        </p:nvSpPr>
        <p:spPr>
          <a:xfrm>
            <a:off x="883414" y="2168792"/>
            <a:ext cx="10428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Interactive Coding Environment. </a:t>
            </a:r>
            <a:r>
              <a:rPr lang="en-US" dirty="0" err="1">
                <a:solidFill>
                  <a:schemeClr val="bg2"/>
                </a:solidFill>
              </a:rPr>
              <a:t>Jupyterhub</a:t>
            </a:r>
            <a:r>
              <a:rPr lang="en-US" dirty="0">
                <a:solidFill>
                  <a:schemeClr val="bg2"/>
                </a:solidFill>
              </a:rPr>
              <a:t> for this lecture(but server is quite expensive). Maybe </a:t>
            </a:r>
            <a:r>
              <a:rPr lang="en-US">
                <a:solidFill>
                  <a:schemeClr val="bg2"/>
                </a:solidFill>
              </a:rPr>
              <a:t>Colab</a:t>
            </a:r>
            <a:r>
              <a:rPr lang="en-US" dirty="0">
                <a:solidFill>
                  <a:schemeClr val="bg2"/>
                </a:solidFill>
              </a:rPr>
              <a:t> in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Course Website: </a:t>
            </a:r>
            <a:r>
              <a:rPr lang="en-US" dirty="0">
                <a:hlinkClick r:id="rId2"/>
              </a:rPr>
              <a:t>https://seanliyucheng.github.io/intro-to-cs/</a:t>
            </a:r>
            <a:r>
              <a:rPr lang="en-US" dirty="0"/>
              <a:t>. </a:t>
            </a:r>
            <a:r>
              <a:rPr lang="en-US" dirty="0">
                <a:solidFill>
                  <a:schemeClr val="bg2"/>
                </a:solidFill>
              </a:rPr>
              <a:t>My intention is to upload everything here so that you can refer to it when you need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Maybe I will leave some fun exercise for you to discover after class?</a:t>
            </a:r>
          </a:p>
        </p:txBody>
      </p:sp>
    </p:spTree>
    <p:extLst>
      <p:ext uri="{BB962C8B-B14F-4D97-AF65-F5344CB8AC3E}">
        <p14:creationId xmlns:p14="http://schemas.microsoft.com/office/powerpoint/2010/main" val="336092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104</TotalTime>
  <Words>234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PowerPoint Presentation</vt:lpstr>
      <vt:lpstr>PowerPoint Presentation</vt:lpstr>
      <vt:lpstr>What is computer science?</vt:lpstr>
      <vt:lpstr>What is computer science?</vt:lpstr>
      <vt:lpstr>What TO EXPECT FROM THIS CLASS?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Yucheng</dc:creator>
  <cp:lastModifiedBy>Li Yucheng</cp:lastModifiedBy>
  <cp:revision>10</cp:revision>
  <dcterms:created xsi:type="dcterms:W3CDTF">2020-04-25T18:17:14Z</dcterms:created>
  <dcterms:modified xsi:type="dcterms:W3CDTF">2020-04-26T01:28:42Z</dcterms:modified>
</cp:coreProperties>
</file>