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7"/>
  </p:notesMasterIdLst>
  <p:sldIdLst>
    <p:sldId id="264" r:id="rId5"/>
    <p:sldId id="277" r:id="rId6"/>
    <p:sldId id="278" r:id="rId7"/>
    <p:sldId id="275" r:id="rId8"/>
    <p:sldId id="276" r:id="rId9"/>
    <p:sldId id="280" r:id="rId10"/>
    <p:sldId id="267" r:id="rId11"/>
    <p:sldId id="284" r:id="rId12"/>
    <p:sldId id="283" r:id="rId13"/>
    <p:sldId id="282" r:id="rId14"/>
    <p:sldId id="285" r:id="rId15"/>
    <p:sldId id="281" r:id="rId16"/>
    <p:sldId id="286" r:id="rId17"/>
    <p:sldId id="291" r:id="rId18"/>
    <p:sldId id="287" r:id="rId19"/>
    <p:sldId id="288" r:id="rId20"/>
    <p:sldId id="289" r:id="rId21"/>
    <p:sldId id="290" r:id="rId22"/>
    <p:sldId id="293" r:id="rId23"/>
    <p:sldId id="292" r:id="rId24"/>
    <p:sldId id="295" r:id="rId25"/>
    <p:sldId id="294" r:id="rId26"/>
    <p:sldId id="297" r:id="rId27"/>
    <p:sldId id="296" r:id="rId28"/>
    <p:sldId id="299" r:id="rId29"/>
    <p:sldId id="298" r:id="rId30"/>
    <p:sldId id="300" r:id="rId31"/>
    <p:sldId id="301" r:id="rId32"/>
    <p:sldId id="302" r:id="rId33"/>
    <p:sldId id="303" r:id="rId34"/>
    <p:sldId id="304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359"/>
    <a:srgbClr val="324478"/>
    <a:srgbClr val="183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6" autoAdjust="0"/>
    <p:restoredTop sz="96327" autoAdjust="0"/>
  </p:normalViewPr>
  <p:slideViewPr>
    <p:cSldViewPr snapToGrid="0">
      <p:cViewPr varScale="1">
        <p:scale>
          <a:sx n="100" d="100"/>
          <a:sy n="100" d="100"/>
        </p:scale>
        <p:origin x="3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B52D1-4F5C-184E-B7E6-71D3897CCCF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37C40-B37D-564B-8ACF-B7C4842BA27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86DE0611-AC18-A84F-B95A-24FD43246744}" type="parTrans" cxnId="{5B0CAD02-753A-3345-B42D-B50DE1EE4BCE}">
      <dgm:prSet/>
      <dgm:spPr/>
      <dgm:t>
        <a:bodyPr/>
        <a:lstStyle/>
        <a:p>
          <a:endParaRPr lang="en-US"/>
        </a:p>
      </dgm:t>
    </dgm:pt>
    <dgm:pt modelId="{AFDFF840-9B74-9D4D-BF36-A9192528C089}" type="sibTrans" cxnId="{5B0CAD02-753A-3345-B42D-B50DE1EE4BCE}">
      <dgm:prSet/>
      <dgm:spPr/>
      <dgm:t>
        <a:bodyPr/>
        <a:lstStyle/>
        <a:p>
          <a:endParaRPr lang="en-US"/>
        </a:p>
      </dgm:t>
    </dgm:pt>
    <dgm:pt modelId="{AB4B0041-FCD6-1C4D-9ECD-9732124330D4}">
      <dgm:prSet phldrT="[Text]"/>
      <dgm:spPr/>
      <dgm:t>
        <a:bodyPr/>
        <a:lstStyle/>
        <a:p>
          <a:r>
            <a:rPr lang="en-US" dirty="0"/>
            <a:t>Intro to Scratch, Repeat</a:t>
          </a:r>
        </a:p>
      </dgm:t>
    </dgm:pt>
    <dgm:pt modelId="{1922188B-1C1A-4A40-BE9A-5603FF00BA03}" type="parTrans" cxnId="{748DB73B-FB8F-644F-AC5D-24A3728E2FDF}">
      <dgm:prSet/>
      <dgm:spPr/>
      <dgm:t>
        <a:bodyPr/>
        <a:lstStyle/>
        <a:p>
          <a:endParaRPr lang="en-US"/>
        </a:p>
      </dgm:t>
    </dgm:pt>
    <dgm:pt modelId="{44918887-26F7-0B48-BF9D-BFACB2E1F783}" type="sibTrans" cxnId="{748DB73B-FB8F-644F-AC5D-24A3728E2FDF}">
      <dgm:prSet/>
      <dgm:spPr/>
      <dgm:t>
        <a:bodyPr/>
        <a:lstStyle/>
        <a:p>
          <a:endParaRPr lang="en-US"/>
        </a:p>
      </dgm:t>
    </dgm:pt>
    <dgm:pt modelId="{52AC9AFA-4057-E641-8450-454DA125127F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CB0A7B9A-6614-C44C-A7E0-117F53728E35}" type="parTrans" cxnId="{84857DF7-3F45-AA4F-B23D-944AE2219769}">
      <dgm:prSet/>
      <dgm:spPr/>
      <dgm:t>
        <a:bodyPr/>
        <a:lstStyle/>
        <a:p>
          <a:endParaRPr lang="en-US"/>
        </a:p>
      </dgm:t>
    </dgm:pt>
    <dgm:pt modelId="{39DB100C-BB27-8B4A-B669-8483C2A13730}" type="sibTrans" cxnId="{84857DF7-3F45-AA4F-B23D-944AE2219769}">
      <dgm:prSet/>
      <dgm:spPr/>
      <dgm:t>
        <a:bodyPr/>
        <a:lstStyle/>
        <a:p>
          <a:endParaRPr lang="en-US"/>
        </a:p>
      </dgm:t>
    </dgm:pt>
    <dgm:pt modelId="{9F393E1D-6F8C-044C-AC92-82626D7FF13B}">
      <dgm:prSet phldrT="[Text]"/>
      <dgm:spPr/>
      <dgm:t>
        <a:bodyPr/>
        <a:lstStyle/>
        <a:p>
          <a:r>
            <a:rPr lang="en-US" dirty="0"/>
            <a:t>Drawing, Variables</a:t>
          </a:r>
        </a:p>
      </dgm:t>
    </dgm:pt>
    <dgm:pt modelId="{C799D8C0-1FD8-3D40-8765-FD588C68905A}" type="parTrans" cxnId="{0A68EBA2-5BED-CF48-A32E-6CE17FCE9C1C}">
      <dgm:prSet/>
      <dgm:spPr/>
      <dgm:t>
        <a:bodyPr/>
        <a:lstStyle/>
        <a:p>
          <a:endParaRPr lang="en-US"/>
        </a:p>
      </dgm:t>
    </dgm:pt>
    <dgm:pt modelId="{4CC74256-C4E7-5E42-B2FA-56DB8F354167}" type="sibTrans" cxnId="{0A68EBA2-5BED-CF48-A32E-6CE17FCE9C1C}">
      <dgm:prSet/>
      <dgm:spPr/>
      <dgm:t>
        <a:bodyPr/>
        <a:lstStyle/>
        <a:p>
          <a:endParaRPr lang="en-US"/>
        </a:p>
      </dgm:t>
    </dgm:pt>
    <dgm:pt modelId="{2D2C0F86-9C57-AE47-B6D1-8FC830B277C1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E0BE582D-DDB1-BF40-B31B-71F093073263}" type="parTrans" cxnId="{D523079F-AB9E-E148-9436-9F4E96636823}">
      <dgm:prSet/>
      <dgm:spPr/>
      <dgm:t>
        <a:bodyPr/>
        <a:lstStyle/>
        <a:p>
          <a:endParaRPr lang="en-US"/>
        </a:p>
      </dgm:t>
    </dgm:pt>
    <dgm:pt modelId="{38A98C5F-0946-6047-9CDE-6D8C1BEE97E9}" type="sibTrans" cxnId="{D523079F-AB9E-E148-9436-9F4E96636823}">
      <dgm:prSet/>
      <dgm:spPr/>
      <dgm:t>
        <a:bodyPr/>
        <a:lstStyle/>
        <a:p>
          <a:endParaRPr lang="en-US"/>
        </a:p>
      </dgm:t>
    </dgm:pt>
    <dgm:pt modelId="{CF679709-DAA8-D34E-87F8-6CC3CC3D751A}">
      <dgm:prSet phldrT="[Text]"/>
      <dgm:spPr/>
      <dgm:t>
        <a:bodyPr/>
        <a:lstStyle/>
        <a:p>
          <a:r>
            <a:rPr lang="en-US" dirty="0"/>
            <a:t>Coordinates, Conditions</a:t>
          </a:r>
        </a:p>
      </dgm:t>
    </dgm:pt>
    <dgm:pt modelId="{AD6E64FE-9DBF-2948-A983-2241448D1536}" type="parTrans" cxnId="{A4B5298D-721F-424C-8066-A5C0111BABC2}">
      <dgm:prSet/>
      <dgm:spPr/>
      <dgm:t>
        <a:bodyPr/>
        <a:lstStyle/>
        <a:p>
          <a:endParaRPr lang="en-US"/>
        </a:p>
      </dgm:t>
    </dgm:pt>
    <dgm:pt modelId="{5DF639DB-B8D6-1B43-8666-7505262024FE}" type="sibTrans" cxnId="{A4B5298D-721F-424C-8066-A5C0111BABC2}">
      <dgm:prSet/>
      <dgm:spPr/>
      <dgm:t>
        <a:bodyPr/>
        <a:lstStyle/>
        <a:p>
          <a:endParaRPr lang="en-US"/>
        </a:p>
      </dgm:t>
    </dgm:pt>
    <dgm:pt modelId="{72334833-C1EC-3842-BB53-74094871CE69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52C177E-C949-9D4D-8C27-F45185DBD248}" type="parTrans" cxnId="{F37DF1DE-C1CF-FB42-88A7-EC02F9ED0386}">
      <dgm:prSet/>
      <dgm:spPr/>
      <dgm:t>
        <a:bodyPr/>
        <a:lstStyle/>
        <a:p>
          <a:endParaRPr lang="en-US"/>
        </a:p>
      </dgm:t>
    </dgm:pt>
    <dgm:pt modelId="{BCC2670A-33FB-7E4A-85E4-AFD9DEEEC411}" type="sibTrans" cxnId="{F37DF1DE-C1CF-FB42-88A7-EC02F9ED0386}">
      <dgm:prSet/>
      <dgm:spPr/>
      <dgm:t>
        <a:bodyPr/>
        <a:lstStyle/>
        <a:p>
          <a:endParaRPr lang="en-US"/>
        </a:p>
      </dgm:t>
    </dgm:pt>
    <dgm:pt modelId="{A329C850-A8C0-B141-BD95-37F1CBB618DA}">
      <dgm:prSet phldrT="[Text]"/>
      <dgm:spPr>
        <a:solidFill>
          <a:srgbClr val="1837C5"/>
        </a:solidFill>
      </dgm:spPr>
      <dgm:t>
        <a:bodyPr/>
        <a:lstStyle/>
        <a:p>
          <a:r>
            <a:rPr lang="en-US" dirty="0"/>
            <a:t>5</a:t>
          </a:r>
        </a:p>
      </dgm:t>
    </dgm:pt>
    <dgm:pt modelId="{FB021844-8709-2945-AC23-B5FDB79FE7A1}" type="parTrans" cxnId="{11FBA785-4196-274E-8350-C1E2410F0B2F}">
      <dgm:prSet/>
      <dgm:spPr/>
      <dgm:t>
        <a:bodyPr/>
        <a:lstStyle/>
        <a:p>
          <a:endParaRPr lang="en-US"/>
        </a:p>
      </dgm:t>
    </dgm:pt>
    <dgm:pt modelId="{3929EB76-95E0-CB4A-8854-090DF55BC713}" type="sibTrans" cxnId="{11FBA785-4196-274E-8350-C1E2410F0B2F}">
      <dgm:prSet/>
      <dgm:spPr/>
      <dgm:t>
        <a:bodyPr/>
        <a:lstStyle/>
        <a:p>
          <a:endParaRPr lang="en-US"/>
        </a:p>
      </dgm:t>
    </dgm:pt>
    <dgm:pt modelId="{053D6025-A17A-254B-B9B1-301BEC8FA8B5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6</a:t>
          </a:r>
        </a:p>
      </dgm:t>
    </dgm:pt>
    <dgm:pt modelId="{D2C52D1A-C9AE-794C-9174-3720C85B04AC}" type="parTrans" cxnId="{3090F2B3-A763-124B-BDFA-57B6906E15F4}">
      <dgm:prSet/>
      <dgm:spPr/>
      <dgm:t>
        <a:bodyPr/>
        <a:lstStyle/>
        <a:p>
          <a:endParaRPr lang="en-US"/>
        </a:p>
      </dgm:t>
    </dgm:pt>
    <dgm:pt modelId="{BB17104D-7D21-C543-B269-C824BC14E66D}" type="sibTrans" cxnId="{3090F2B3-A763-124B-BDFA-57B6906E15F4}">
      <dgm:prSet/>
      <dgm:spPr/>
      <dgm:t>
        <a:bodyPr/>
        <a:lstStyle/>
        <a:p>
          <a:endParaRPr lang="en-US"/>
        </a:p>
      </dgm:t>
    </dgm:pt>
    <dgm:pt modelId="{2DBC69C1-0ED3-C740-AA1B-AD30D0707161}">
      <dgm:prSet phldrT="[Text]"/>
      <dgm:spPr>
        <a:solidFill>
          <a:srgbClr val="324478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A56BF5A1-25BA-AB41-BE0C-D98C68E2A7C5}" type="parTrans" cxnId="{41AD191C-BB32-914D-B807-36D39C7A06A6}">
      <dgm:prSet/>
      <dgm:spPr/>
      <dgm:t>
        <a:bodyPr/>
        <a:lstStyle/>
        <a:p>
          <a:endParaRPr lang="en-US"/>
        </a:p>
      </dgm:t>
    </dgm:pt>
    <dgm:pt modelId="{8E1C2373-FF67-B64B-81F2-1010EAB8E6D1}" type="sibTrans" cxnId="{41AD191C-BB32-914D-B807-36D39C7A06A6}">
      <dgm:prSet/>
      <dgm:spPr/>
      <dgm:t>
        <a:bodyPr/>
        <a:lstStyle/>
        <a:p>
          <a:endParaRPr lang="en-US"/>
        </a:p>
      </dgm:t>
    </dgm:pt>
    <dgm:pt modelId="{E1FA9357-83B8-3646-9647-33AB5D494527}">
      <dgm:prSet phldrT="[Text]"/>
      <dgm:spPr>
        <a:solidFill>
          <a:srgbClr val="253359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07B911C5-4222-8C46-B6F5-3AB972D9A114}" type="parTrans" cxnId="{1C01CF8A-D5B8-3748-9455-669CB53F5DCF}">
      <dgm:prSet/>
      <dgm:spPr/>
      <dgm:t>
        <a:bodyPr/>
        <a:lstStyle/>
        <a:p>
          <a:endParaRPr lang="en-US"/>
        </a:p>
      </dgm:t>
    </dgm:pt>
    <dgm:pt modelId="{BCAE558A-C84C-5A41-83BA-AE2A717182EA}" type="sibTrans" cxnId="{1C01CF8A-D5B8-3748-9455-669CB53F5DCF}">
      <dgm:prSet/>
      <dgm:spPr/>
      <dgm:t>
        <a:bodyPr/>
        <a:lstStyle/>
        <a:p>
          <a:endParaRPr lang="en-US"/>
        </a:p>
      </dgm:t>
    </dgm:pt>
    <dgm:pt modelId="{EDD6DE08-D646-DC41-B4A0-AB248FC397B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9</a:t>
          </a:r>
        </a:p>
      </dgm:t>
    </dgm:pt>
    <dgm:pt modelId="{DBE85843-8C2B-3646-A45C-3BAE261A2CB6}" type="parTrans" cxnId="{B41E5A63-B710-1841-A9DB-F6BD3D31B032}">
      <dgm:prSet/>
      <dgm:spPr/>
      <dgm:t>
        <a:bodyPr/>
        <a:lstStyle/>
        <a:p>
          <a:endParaRPr lang="en-US"/>
        </a:p>
      </dgm:t>
    </dgm:pt>
    <dgm:pt modelId="{312EC59B-6EBF-FB43-9B6B-C1A60C54E1C3}" type="sibTrans" cxnId="{B41E5A63-B710-1841-A9DB-F6BD3D31B032}">
      <dgm:prSet/>
      <dgm:spPr/>
      <dgm:t>
        <a:bodyPr/>
        <a:lstStyle/>
        <a:p>
          <a:endParaRPr lang="en-US"/>
        </a:p>
      </dgm:t>
    </dgm:pt>
    <dgm:pt modelId="{BB13D96B-5E07-FD4C-8EB5-1F7CD5623FF0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2B93F702-6D78-384C-A7E6-D8B79E0B8B25}" type="parTrans" cxnId="{6B382D9E-8BDF-0444-9DA0-B366E2631DCF}">
      <dgm:prSet/>
      <dgm:spPr/>
      <dgm:t>
        <a:bodyPr/>
        <a:lstStyle/>
        <a:p>
          <a:endParaRPr lang="en-US"/>
        </a:p>
      </dgm:t>
    </dgm:pt>
    <dgm:pt modelId="{93C5D8B2-8A51-5E4A-B179-2AD4B0C048F3}" type="sibTrans" cxnId="{6B382D9E-8BDF-0444-9DA0-B366E2631DCF}">
      <dgm:prSet/>
      <dgm:spPr/>
      <dgm:t>
        <a:bodyPr/>
        <a:lstStyle/>
        <a:p>
          <a:endParaRPr lang="en-US"/>
        </a:p>
      </dgm:t>
    </dgm:pt>
    <dgm:pt modelId="{559CCC68-A9BD-D54A-8DFF-C9080DB14C8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E8A7975E-AC46-1F4B-8590-48C5338194BD}" type="parTrans" cxnId="{46FD19C3-4929-F846-9954-CFD7D16D93DA}">
      <dgm:prSet/>
      <dgm:spPr/>
      <dgm:t>
        <a:bodyPr/>
        <a:lstStyle/>
        <a:p>
          <a:endParaRPr lang="en-US"/>
        </a:p>
      </dgm:t>
    </dgm:pt>
    <dgm:pt modelId="{052B3D32-DC73-2346-81B5-D05E4EB9FCC6}" type="sibTrans" cxnId="{46FD19C3-4929-F846-9954-CFD7D16D93DA}">
      <dgm:prSet/>
      <dgm:spPr/>
      <dgm:t>
        <a:bodyPr/>
        <a:lstStyle/>
        <a:p>
          <a:endParaRPr lang="en-US"/>
        </a:p>
      </dgm:t>
    </dgm:pt>
    <dgm:pt modelId="{B28F514C-BCEA-E842-A7A7-8457B8E2C337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9CB82A2A-4E2F-824A-BC3F-E35779FCE254}" type="parTrans" cxnId="{02C1CC24-EBF7-DC40-9850-ECBB6F689C5D}">
      <dgm:prSet/>
      <dgm:spPr/>
      <dgm:t>
        <a:bodyPr/>
        <a:lstStyle/>
        <a:p>
          <a:endParaRPr lang="en-US"/>
        </a:p>
      </dgm:t>
    </dgm:pt>
    <dgm:pt modelId="{7AD8544F-0238-974D-A1D1-85CEB6E4D29A}" type="sibTrans" cxnId="{02C1CC24-EBF7-DC40-9850-ECBB6F689C5D}">
      <dgm:prSet/>
      <dgm:spPr/>
      <dgm:t>
        <a:bodyPr/>
        <a:lstStyle/>
        <a:p>
          <a:endParaRPr lang="en-US"/>
        </a:p>
      </dgm:t>
    </dgm:pt>
    <dgm:pt modelId="{FB634A9F-E7EA-7349-9247-A48A5873D03B}">
      <dgm:prSet phldrT="[Text]"/>
      <dgm:spPr/>
      <dgm:t>
        <a:bodyPr/>
        <a:lstStyle/>
        <a:p>
          <a:r>
            <a:rPr lang="en-US" dirty="0"/>
            <a:t>Iteration/Loops</a:t>
          </a:r>
        </a:p>
      </dgm:t>
    </dgm:pt>
    <dgm:pt modelId="{8D36A482-DD79-AC4C-ADCD-0AA29E24817C}" type="parTrans" cxnId="{5710D27B-8245-FD4E-B53C-D84AAF1F33F7}">
      <dgm:prSet/>
      <dgm:spPr/>
      <dgm:t>
        <a:bodyPr/>
        <a:lstStyle/>
        <a:p>
          <a:endParaRPr lang="en-US"/>
        </a:p>
      </dgm:t>
    </dgm:pt>
    <dgm:pt modelId="{06B66268-CC77-DF4B-AC2C-153F91D42CB8}" type="sibTrans" cxnId="{5710D27B-8245-FD4E-B53C-D84AAF1F33F7}">
      <dgm:prSet/>
      <dgm:spPr/>
      <dgm:t>
        <a:bodyPr/>
        <a:lstStyle/>
        <a:p>
          <a:endParaRPr lang="en-US"/>
        </a:p>
      </dgm:t>
    </dgm:pt>
    <dgm:pt modelId="{9C71905D-24F3-A74F-818E-AF648C0A5C38}">
      <dgm:prSet phldrT="[Text]"/>
      <dgm:spPr/>
      <dgm:t>
        <a:bodyPr/>
        <a:lstStyle/>
        <a:p>
          <a:r>
            <a:rPr lang="en-US" dirty="0"/>
            <a:t>Game Design - First Attempt</a:t>
          </a:r>
        </a:p>
      </dgm:t>
    </dgm:pt>
    <dgm:pt modelId="{10813CD7-30DA-2A4F-A1D0-DB6CBEF8739D}" type="parTrans" cxnId="{7D10B0C0-DBCF-D04A-99DD-C04D2172260F}">
      <dgm:prSet/>
      <dgm:spPr/>
      <dgm:t>
        <a:bodyPr/>
        <a:lstStyle/>
        <a:p>
          <a:endParaRPr lang="en-US"/>
        </a:p>
      </dgm:t>
    </dgm:pt>
    <dgm:pt modelId="{909ECCDB-E0EC-1E4E-B0AF-D588A2458376}" type="sibTrans" cxnId="{7D10B0C0-DBCF-D04A-99DD-C04D2172260F}">
      <dgm:prSet/>
      <dgm:spPr/>
      <dgm:t>
        <a:bodyPr/>
        <a:lstStyle/>
        <a:p>
          <a:endParaRPr lang="en-US"/>
        </a:p>
      </dgm:t>
    </dgm:pt>
    <dgm:pt modelId="{BC05CD5F-C82C-E647-8061-50C43D4549F0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FD263E11-106B-2146-9F4E-6ACF8E02D56C}" type="parTrans" cxnId="{D71D915A-F9EE-5746-90BC-FBD874419406}">
      <dgm:prSet/>
      <dgm:spPr/>
      <dgm:t>
        <a:bodyPr/>
        <a:lstStyle/>
        <a:p>
          <a:endParaRPr lang="en-US"/>
        </a:p>
      </dgm:t>
    </dgm:pt>
    <dgm:pt modelId="{3DDCD6C9-9E5A-4242-A513-CF8549F39F30}" type="sibTrans" cxnId="{D71D915A-F9EE-5746-90BC-FBD874419406}">
      <dgm:prSet/>
      <dgm:spPr/>
      <dgm:t>
        <a:bodyPr/>
        <a:lstStyle/>
        <a:p>
          <a:endParaRPr lang="en-US"/>
        </a:p>
      </dgm:t>
    </dgm:pt>
    <dgm:pt modelId="{902A792F-C3A2-B441-8278-833F70C3671C}">
      <dgm:prSet phldrT="[Text]"/>
      <dgm:spPr/>
      <dgm:t>
        <a:bodyPr/>
        <a:lstStyle/>
        <a:p>
          <a:r>
            <a:rPr lang="en-US" dirty="0"/>
            <a:t>Broadcast and Random Numbers</a:t>
          </a:r>
        </a:p>
      </dgm:t>
    </dgm:pt>
    <dgm:pt modelId="{9EDA41CA-7A66-B64B-99AA-DA915C2E8CBE}" type="parTrans" cxnId="{868780A7-F509-2245-B448-63F99FA8AC20}">
      <dgm:prSet/>
      <dgm:spPr/>
      <dgm:t>
        <a:bodyPr/>
        <a:lstStyle/>
        <a:p>
          <a:endParaRPr lang="en-US"/>
        </a:p>
      </dgm:t>
    </dgm:pt>
    <dgm:pt modelId="{5B0BC077-8377-A14C-8489-65FE0F6EE2F1}" type="sibTrans" cxnId="{868780A7-F509-2245-B448-63F99FA8AC20}">
      <dgm:prSet/>
      <dgm:spPr/>
      <dgm:t>
        <a:bodyPr/>
        <a:lstStyle/>
        <a:p>
          <a:endParaRPr lang="en-US"/>
        </a:p>
      </dgm:t>
    </dgm:pt>
    <dgm:pt modelId="{F7DE414D-E642-074B-9683-C96D95150A35}">
      <dgm:prSet phldrT="[Text]"/>
      <dgm:spPr/>
      <dgm:t>
        <a:bodyPr/>
        <a:lstStyle/>
        <a:p>
          <a:r>
            <a:rPr lang="en-US" dirty="0"/>
            <a:t>Game Design - Towards Perfection</a:t>
          </a:r>
        </a:p>
      </dgm:t>
    </dgm:pt>
    <dgm:pt modelId="{D7EB9FE4-61B6-1344-BB35-29E6BFB26702}" type="parTrans" cxnId="{FBD1455E-9ACE-4A44-A82D-80DF26931F3A}">
      <dgm:prSet/>
      <dgm:spPr/>
      <dgm:t>
        <a:bodyPr/>
        <a:lstStyle/>
        <a:p>
          <a:endParaRPr lang="en-US"/>
        </a:p>
      </dgm:t>
    </dgm:pt>
    <dgm:pt modelId="{196918C3-E6E4-A54F-8B7E-F7851A494B67}" type="sibTrans" cxnId="{FBD1455E-9ACE-4A44-A82D-80DF26931F3A}">
      <dgm:prSet/>
      <dgm:spPr/>
      <dgm:t>
        <a:bodyPr/>
        <a:lstStyle/>
        <a:p>
          <a:endParaRPr lang="en-US"/>
        </a:p>
      </dgm:t>
    </dgm:pt>
    <dgm:pt modelId="{ACEA3295-AAE9-9F45-B2EF-B0D5F16BEBCE}">
      <dgm:prSet phldrT="[Text]"/>
      <dgm:spPr/>
      <dgm:t>
        <a:bodyPr/>
        <a:lstStyle/>
        <a:p>
          <a:r>
            <a:rPr lang="en-US" dirty="0"/>
            <a:t>Scratch Project Start</a:t>
          </a:r>
        </a:p>
      </dgm:t>
    </dgm:pt>
    <dgm:pt modelId="{F8E77841-A780-5745-852D-DAB11522EB85}" type="parTrans" cxnId="{31F9CACA-25F0-E643-8E28-3905A3AA9336}">
      <dgm:prSet/>
      <dgm:spPr/>
      <dgm:t>
        <a:bodyPr/>
        <a:lstStyle/>
        <a:p>
          <a:endParaRPr lang="en-US"/>
        </a:p>
      </dgm:t>
    </dgm:pt>
    <dgm:pt modelId="{F7DC5E4F-E4B7-F84D-BC13-397CBE367E4C}" type="sibTrans" cxnId="{31F9CACA-25F0-E643-8E28-3905A3AA9336}">
      <dgm:prSet/>
      <dgm:spPr/>
      <dgm:t>
        <a:bodyPr/>
        <a:lstStyle/>
        <a:p>
          <a:endParaRPr lang="en-US"/>
        </a:p>
      </dgm:t>
    </dgm:pt>
    <dgm:pt modelId="{2074820E-A83A-2247-9546-57CD9F6FB438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FAB24494-EE90-6D42-A813-F5AAB68D6B99}" type="parTrans" cxnId="{3E4FBFC7-E13F-9746-A855-3AEC77B44452}">
      <dgm:prSet/>
      <dgm:spPr/>
      <dgm:t>
        <a:bodyPr/>
        <a:lstStyle/>
        <a:p>
          <a:endParaRPr lang="en-US"/>
        </a:p>
      </dgm:t>
    </dgm:pt>
    <dgm:pt modelId="{EF7051B6-41B7-F14C-B9C8-03B21761BEB6}" type="sibTrans" cxnId="{3E4FBFC7-E13F-9746-A855-3AEC77B44452}">
      <dgm:prSet/>
      <dgm:spPr/>
      <dgm:t>
        <a:bodyPr/>
        <a:lstStyle/>
        <a:p>
          <a:endParaRPr lang="en-US"/>
        </a:p>
      </dgm:t>
    </dgm:pt>
    <dgm:pt modelId="{AE5405E3-C6E5-8F4F-A8D9-88E00145BA85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443D81C9-D9B0-6D44-A636-07202BF0CBCD}" type="parTrans" cxnId="{98885322-CDD1-8B48-BF67-E8C17863A5EA}">
      <dgm:prSet/>
      <dgm:spPr/>
      <dgm:t>
        <a:bodyPr/>
        <a:lstStyle/>
        <a:p>
          <a:endParaRPr lang="en-US"/>
        </a:p>
      </dgm:t>
    </dgm:pt>
    <dgm:pt modelId="{D6192B4C-CB41-BA43-AC53-DD9CD60ACF4E}" type="sibTrans" cxnId="{98885322-CDD1-8B48-BF67-E8C17863A5EA}">
      <dgm:prSet/>
      <dgm:spPr/>
      <dgm:t>
        <a:bodyPr/>
        <a:lstStyle/>
        <a:p>
          <a:endParaRPr lang="en-US"/>
        </a:p>
      </dgm:t>
    </dgm:pt>
    <dgm:pt modelId="{65342F3D-B558-0D45-93BF-C4B523895401}">
      <dgm:prSet phldrT="[Text]"/>
      <dgm:spPr/>
      <dgm:t>
        <a:bodyPr/>
        <a:lstStyle/>
        <a:p>
          <a:r>
            <a:rPr lang="en-US" dirty="0"/>
            <a:t>Project Complete</a:t>
          </a:r>
        </a:p>
      </dgm:t>
    </dgm:pt>
    <dgm:pt modelId="{AEF0646C-DA28-9844-AA57-A42EB62E2CDC}" type="parTrans" cxnId="{2076E305-C7E1-CB48-B63F-C33CE131906D}">
      <dgm:prSet/>
      <dgm:spPr/>
      <dgm:t>
        <a:bodyPr/>
        <a:lstStyle/>
        <a:p>
          <a:endParaRPr lang="en-US"/>
        </a:p>
      </dgm:t>
    </dgm:pt>
    <dgm:pt modelId="{AA3828A5-5192-BE46-8303-AE81AA2B96EE}" type="sibTrans" cxnId="{2076E305-C7E1-CB48-B63F-C33CE131906D}">
      <dgm:prSet/>
      <dgm:spPr/>
      <dgm:t>
        <a:bodyPr/>
        <a:lstStyle/>
        <a:p>
          <a:endParaRPr lang="en-US"/>
        </a:p>
      </dgm:t>
    </dgm:pt>
    <dgm:pt modelId="{13ABAE38-4B31-104D-8655-8D5464F2CB0A}" type="pres">
      <dgm:prSet presAssocID="{D88B52D1-4F5C-184E-B7E6-71D3897CCCF4}" presName="linearFlow" presStyleCnt="0">
        <dgm:presLayoutVars>
          <dgm:dir/>
          <dgm:animLvl val="lvl"/>
          <dgm:resizeHandles val="exact"/>
        </dgm:presLayoutVars>
      </dgm:prSet>
      <dgm:spPr/>
    </dgm:pt>
    <dgm:pt modelId="{0D0CD948-1166-2C45-9005-B8993146DA76}" type="pres">
      <dgm:prSet presAssocID="{18237C40-B37D-564B-8ACF-B7C4842BA277}" presName="composite" presStyleCnt="0"/>
      <dgm:spPr/>
    </dgm:pt>
    <dgm:pt modelId="{0E2C4A80-6487-1E4B-A07E-CD4ED92FCB7D}" type="pres">
      <dgm:prSet presAssocID="{18237C40-B37D-564B-8ACF-B7C4842BA277}" presName="parentText" presStyleLbl="alignNode1" presStyleIdx="0" presStyleCnt="12">
        <dgm:presLayoutVars>
          <dgm:chMax val="1"/>
          <dgm:bulletEnabled val="1"/>
        </dgm:presLayoutVars>
      </dgm:prSet>
      <dgm:spPr/>
    </dgm:pt>
    <dgm:pt modelId="{72706CFE-F4DD-7B4B-A384-1D56948C5EF8}" type="pres">
      <dgm:prSet presAssocID="{18237C40-B37D-564B-8ACF-B7C4842BA277}" presName="descendantText" presStyleLbl="alignAcc1" presStyleIdx="0" presStyleCnt="12">
        <dgm:presLayoutVars>
          <dgm:bulletEnabled val="1"/>
        </dgm:presLayoutVars>
      </dgm:prSet>
      <dgm:spPr/>
    </dgm:pt>
    <dgm:pt modelId="{96210B4D-0A9C-F741-A186-117938693C17}" type="pres">
      <dgm:prSet presAssocID="{AFDFF840-9B74-9D4D-BF36-A9192528C089}" presName="sp" presStyleCnt="0"/>
      <dgm:spPr/>
    </dgm:pt>
    <dgm:pt modelId="{5295CB96-2C74-6B4C-BF44-2226BD606295}" type="pres">
      <dgm:prSet presAssocID="{52AC9AFA-4057-E641-8450-454DA125127F}" presName="composite" presStyleCnt="0"/>
      <dgm:spPr/>
    </dgm:pt>
    <dgm:pt modelId="{E40CC88A-7799-9E49-BAE6-B9D42004D953}" type="pres">
      <dgm:prSet presAssocID="{52AC9AFA-4057-E641-8450-454DA125127F}" presName="parentText" presStyleLbl="alignNode1" presStyleIdx="1" presStyleCnt="12">
        <dgm:presLayoutVars>
          <dgm:chMax val="1"/>
          <dgm:bulletEnabled val="1"/>
        </dgm:presLayoutVars>
      </dgm:prSet>
      <dgm:spPr/>
    </dgm:pt>
    <dgm:pt modelId="{23FE42EC-B7BD-B541-B3B6-D48D4C005697}" type="pres">
      <dgm:prSet presAssocID="{52AC9AFA-4057-E641-8450-454DA125127F}" presName="descendantText" presStyleLbl="alignAcc1" presStyleIdx="1" presStyleCnt="12">
        <dgm:presLayoutVars>
          <dgm:bulletEnabled val="1"/>
        </dgm:presLayoutVars>
      </dgm:prSet>
      <dgm:spPr/>
    </dgm:pt>
    <dgm:pt modelId="{C5C36C18-DD9E-2E49-BE44-2387525F809F}" type="pres">
      <dgm:prSet presAssocID="{39DB100C-BB27-8B4A-B669-8483C2A13730}" presName="sp" presStyleCnt="0"/>
      <dgm:spPr/>
    </dgm:pt>
    <dgm:pt modelId="{07E16D3F-E523-7941-AFDA-BD50B5A8E794}" type="pres">
      <dgm:prSet presAssocID="{2D2C0F86-9C57-AE47-B6D1-8FC830B277C1}" presName="composite" presStyleCnt="0"/>
      <dgm:spPr/>
    </dgm:pt>
    <dgm:pt modelId="{66E421F8-747B-A349-815E-3F144B7A9BE1}" type="pres">
      <dgm:prSet presAssocID="{2D2C0F86-9C57-AE47-B6D1-8FC830B277C1}" presName="parentText" presStyleLbl="alignNode1" presStyleIdx="2" presStyleCnt="12">
        <dgm:presLayoutVars>
          <dgm:chMax val="1"/>
          <dgm:bulletEnabled val="1"/>
        </dgm:presLayoutVars>
      </dgm:prSet>
      <dgm:spPr/>
    </dgm:pt>
    <dgm:pt modelId="{94A91CEA-0C48-9D4D-88A0-A46D1910475C}" type="pres">
      <dgm:prSet presAssocID="{2D2C0F86-9C57-AE47-B6D1-8FC830B277C1}" presName="descendantText" presStyleLbl="alignAcc1" presStyleIdx="2" presStyleCnt="12">
        <dgm:presLayoutVars>
          <dgm:bulletEnabled val="1"/>
        </dgm:presLayoutVars>
      </dgm:prSet>
      <dgm:spPr/>
    </dgm:pt>
    <dgm:pt modelId="{93D67FC2-CEBA-0349-AFBE-88DEE330F29D}" type="pres">
      <dgm:prSet presAssocID="{38A98C5F-0946-6047-9CDE-6D8C1BEE97E9}" presName="sp" presStyleCnt="0"/>
      <dgm:spPr/>
    </dgm:pt>
    <dgm:pt modelId="{BC9E114E-7B6C-C444-916B-8AFAB0E7E0B3}" type="pres">
      <dgm:prSet presAssocID="{72334833-C1EC-3842-BB53-74094871CE69}" presName="composite" presStyleCnt="0"/>
      <dgm:spPr/>
    </dgm:pt>
    <dgm:pt modelId="{3802DC4D-5621-1E47-954F-89DCADA33B40}" type="pres">
      <dgm:prSet presAssocID="{72334833-C1EC-3842-BB53-74094871CE69}" presName="parentText" presStyleLbl="alignNode1" presStyleIdx="3" presStyleCnt="12">
        <dgm:presLayoutVars>
          <dgm:chMax val="1"/>
          <dgm:bulletEnabled val="1"/>
        </dgm:presLayoutVars>
      </dgm:prSet>
      <dgm:spPr/>
    </dgm:pt>
    <dgm:pt modelId="{DA00F0A5-21D6-0641-9E08-D0AF9AE8ECBE}" type="pres">
      <dgm:prSet presAssocID="{72334833-C1EC-3842-BB53-74094871CE69}" presName="descendantText" presStyleLbl="alignAcc1" presStyleIdx="3" presStyleCnt="12">
        <dgm:presLayoutVars>
          <dgm:bulletEnabled val="1"/>
        </dgm:presLayoutVars>
      </dgm:prSet>
      <dgm:spPr/>
    </dgm:pt>
    <dgm:pt modelId="{03B98930-2BBE-5546-94B2-15FDA4E9DE29}" type="pres">
      <dgm:prSet presAssocID="{BCC2670A-33FB-7E4A-85E4-AFD9DEEEC411}" presName="sp" presStyleCnt="0"/>
      <dgm:spPr/>
    </dgm:pt>
    <dgm:pt modelId="{0A9A9A30-00F3-F949-82FC-084FF7652B46}" type="pres">
      <dgm:prSet presAssocID="{A329C850-A8C0-B141-BD95-37F1CBB618DA}" presName="composite" presStyleCnt="0"/>
      <dgm:spPr/>
    </dgm:pt>
    <dgm:pt modelId="{EC453FC8-0E85-494D-9711-846722CEC3F0}" type="pres">
      <dgm:prSet presAssocID="{A329C850-A8C0-B141-BD95-37F1CBB618DA}" presName="parentText" presStyleLbl="alignNode1" presStyleIdx="4" presStyleCnt="12">
        <dgm:presLayoutVars>
          <dgm:chMax val="1"/>
          <dgm:bulletEnabled val="1"/>
        </dgm:presLayoutVars>
      </dgm:prSet>
      <dgm:spPr/>
    </dgm:pt>
    <dgm:pt modelId="{BA518C70-576B-0D40-83EA-C98F890F9072}" type="pres">
      <dgm:prSet presAssocID="{A329C850-A8C0-B141-BD95-37F1CBB618DA}" presName="descendantText" presStyleLbl="alignAcc1" presStyleIdx="4" presStyleCnt="12">
        <dgm:presLayoutVars>
          <dgm:bulletEnabled val="1"/>
        </dgm:presLayoutVars>
      </dgm:prSet>
      <dgm:spPr/>
    </dgm:pt>
    <dgm:pt modelId="{4A42B1AA-D1DE-054E-B718-31CB4BE987EE}" type="pres">
      <dgm:prSet presAssocID="{3929EB76-95E0-CB4A-8854-090DF55BC713}" presName="sp" presStyleCnt="0"/>
      <dgm:spPr/>
    </dgm:pt>
    <dgm:pt modelId="{E2E1FBF2-93CA-D549-B479-E63443B6B57E}" type="pres">
      <dgm:prSet presAssocID="{053D6025-A17A-254B-B9B1-301BEC8FA8B5}" presName="composite" presStyleCnt="0"/>
      <dgm:spPr/>
    </dgm:pt>
    <dgm:pt modelId="{5158BC1F-00A4-B840-8651-3FE6C04206BF}" type="pres">
      <dgm:prSet presAssocID="{053D6025-A17A-254B-B9B1-301BEC8FA8B5}" presName="parentText" presStyleLbl="alignNode1" presStyleIdx="5" presStyleCnt="12">
        <dgm:presLayoutVars>
          <dgm:chMax val="1"/>
          <dgm:bulletEnabled val="1"/>
        </dgm:presLayoutVars>
      </dgm:prSet>
      <dgm:spPr/>
    </dgm:pt>
    <dgm:pt modelId="{1819938C-C870-C548-B56A-19C3BDD66CAC}" type="pres">
      <dgm:prSet presAssocID="{053D6025-A17A-254B-B9B1-301BEC8FA8B5}" presName="descendantText" presStyleLbl="alignAcc1" presStyleIdx="5" presStyleCnt="12">
        <dgm:presLayoutVars>
          <dgm:bulletEnabled val="1"/>
        </dgm:presLayoutVars>
      </dgm:prSet>
      <dgm:spPr/>
    </dgm:pt>
    <dgm:pt modelId="{99C63A0A-1268-C645-8228-DC6E9FFD010F}" type="pres">
      <dgm:prSet presAssocID="{BB17104D-7D21-C543-B269-C824BC14E66D}" presName="sp" presStyleCnt="0"/>
      <dgm:spPr/>
    </dgm:pt>
    <dgm:pt modelId="{F1FDF1BA-46FC-B34E-9D0F-A997F604E50D}" type="pres">
      <dgm:prSet presAssocID="{2DBC69C1-0ED3-C740-AA1B-AD30D0707161}" presName="composite" presStyleCnt="0"/>
      <dgm:spPr/>
    </dgm:pt>
    <dgm:pt modelId="{3DECF1D1-732F-764B-9BB6-25218C582976}" type="pres">
      <dgm:prSet presAssocID="{2DBC69C1-0ED3-C740-AA1B-AD30D0707161}" presName="parentText" presStyleLbl="alignNode1" presStyleIdx="6" presStyleCnt="12">
        <dgm:presLayoutVars>
          <dgm:chMax val="1"/>
          <dgm:bulletEnabled val="1"/>
        </dgm:presLayoutVars>
      </dgm:prSet>
      <dgm:spPr/>
    </dgm:pt>
    <dgm:pt modelId="{15982F5A-8398-2140-9869-D316E73A755A}" type="pres">
      <dgm:prSet presAssocID="{2DBC69C1-0ED3-C740-AA1B-AD30D0707161}" presName="descendantText" presStyleLbl="alignAcc1" presStyleIdx="6" presStyleCnt="12">
        <dgm:presLayoutVars>
          <dgm:bulletEnabled val="1"/>
        </dgm:presLayoutVars>
      </dgm:prSet>
      <dgm:spPr/>
    </dgm:pt>
    <dgm:pt modelId="{8F5D022E-9CC7-794D-A156-A8E1F3AA55B3}" type="pres">
      <dgm:prSet presAssocID="{8E1C2373-FF67-B64B-81F2-1010EAB8E6D1}" presName="sp" presStyleCnt="0"/>
      <dgm:spPr/>
    </dgm:pt>
    <dgm:pt modelId="{697063DE-5E4D-F04D-AF5D-E925A08545D2}" type="pres">
      <dgm:prSet presAssocID="{E1FA9357-83B8-3646-9647-33AB5D494527}" presName="composite" presStyleCnt="0"/>
      <dgm:spPr/>
    </dgm:pt>
    <dgm:pt modelId="{FDC94672-86A2-1948-8A1D-4507DA50D41A}" type="pres">
      <dgm:prSet presAssocID="{E1FA9357-83B8-3646-9647-33AB5D494527}" presName="parentText" presStyleLbl="alignNode1" presStyleIdx="7" presStyleCnt="12">
        <dgm:presLayoutVars>
          <dgm:chMax val="1"/>
          <dgm:bulletEnabled val="1"/>
        </dgm:presLayoutVars>
      </dgm:prSet>
      <dgm:spPr/>
    </dgm:pt>
    <dgm:pt modelId="{6A85DFFA-7893-8B42-92CD-FCCEDB9A0A21}" type="pres">
      <dgm:prSet presAssocID="{E1FA9357-83B8-3646-9647-33AB5D494527}" presName="descendantText" presStyleLbl="alignAcc1" presStyleIdx="7" presStyleCnt="12">
        <dgm:presLayoutVars>
          <dgm:bulletEnabled val="1"/>
        </dgm:presLayoutVars>
      </dgm:prSet>
      <dgm:spPr/>
    </dgm:pt>
    <dgm:pt modelId="{178365EA-A986-994C-9E48-452D0CB8658B}" type="pres">
      <dgm:prSet presAssocID="{BCAE558A-C84C-5A41-83BA-AE2A717182EA}" presName="sp" presStyleCnt="0"/>
      <dgm:spPr/>
    </dgm:pt>
    <dgm:pt modelId="{B95DE0BA-385F-3945-BC9B-9B04E98834B4}" type="pres">
      <dgm:prSet presAssocID="{EDD6DE08-D646-DC41-B4A0-AB248FC397B8}" presName="composite" presStyleCnt="0"/>
      <dgm:spPr/>
    </dgm:pt>
    <dgm:pt modelId="{7CFD36D6-D89B-2643-A497-6E691EF27FBA}" type="pres">
      <dgm:prSet presAssocID="{EDD6DE08-D646-DC41-B4A0-AB248FC397B8}" presName="parentText" presStyleLbl="alignNode1" presStyleIdx="8" presStyleCnt="12">
        <dgm:presLayoutVars>
          <dgm:chMax val="1"/>
          <dgm:bulletEnabled val="1"/>
        </dgm:presLayoutVars>
      </dgm:prSet>
      <dgm:spPr/>
    </dgm:pt>
    <dgm:pt modelId="{CF7BAAF5-00D3-D644-BA58-865F2AF642EA}" type="pres">
      <dgm:prSet presAssocID="{EDD6DE08-D646-DC41-B4A0-AB248FC397B8}" presName="descendantText" presStyleLbl="alignAcc1" presStyleIdx="8" presStyleCnt="12">
        <dgm:presLayoutVars>
          <dgm:bulletEnabled val="1"/>
        </dgm:presLayoutVars>
      </dgm:prSet>
      <dgm:spPr/>
    </dgm:pt>
    <dgm:pt modelId="{CA161F32-771B-4D47-B512-1ED8AC1C0EF1}" type="pres">
      <dgm:prSet presAssocID="{312EC59B-6EBF-FB43-9B6B-C1A60C54E1C3}" presName="sp" presStyleCnt="0"/>
      <dgm:spPr/>
    </dgm:pt>
    <dgm:pt modelId="{409FA5BC-BA73-434F-9240-20E07F94DF3E}" type="pres">
      <dgm:prSet presAssocID="{BB13D96B-5E07-FD4C-8EB5-1F7CD5623FF0}" presName="composite" presStyleCnt="0"/>
      <dgm:spPr/>
    </dgm:pt>
    <dgm:pt modelId="{BD56B848-ED88-CB49-8975-1A5DD1D10DAE}" type="pres">
      <dgm:prSet presAssocID="{BB13D96B-5E07-FD4C-8EB5-1F7CD5623FF0}" presName="parentText" presStyleLbl="alignNode1" presStyleIdx="9" presStyleCnt="12">
        <dgm:presLayoutVars>
          <dgm:chMax val="1"/>
          <dgm:bulletEnabled val="1"/>
        </dgm:presLayoutVars>
      </dgm:prSet>
      <dgm:spPr/>
    </dgm:pt>
    <dgm:pt modelId="{4EE9D31E-BA09-384E-8EC1-166D7E53F651}" type="pres">
      <dgm:prSet presAssocID="{BB13D96B-5E07-FD4C-8EB5-1F7CD5623FF0}" presName="descendantText" presStyleLbl="alignAcc1" presStyleIdx="9" presStyleCnt="12">
        <dgm:presLayoutVars>
          <dgm:bulletEnabled val="1"/>
        </dgm:presLayoutVars>
      </dgm:prSet>
      <dgm:spPr/>
    </dgm:pt>
    <dgm:pt modelId="{E58311A0-1B9B-E84A-9CEB-6C68C79CD7AE}" type="pres">
      <dgm:prSet presAssocID="{93C5D8B2-8A51-5E4A-B179-2AD4B0C048F3}" presName="sp" presStyleCnt="0"/>
      <dgm:spPr/>
    </dgm:pt>
    <dgm:pt modelId="{56713BC4-A582-5F46-BAC4-A6633DDD1585}" type="pres">
      <dgm:prSet presAssocID="{559CCC68-A9BD-D54A-8DFF-C9080DB14C8F}" presName="composite" presStyleCnt="0"/>
      <dgm:spPr/>
    </dgm:pt>
    <dgm:pt modelId="{00466E34-DA22-0C41-B201-CA02E1533E2E}" type="pres">
      <dgm:prSet presAssocID="{559CCC68-A9BD-D54A-8DFF-C9080DB14C8F}" presName="parentText" presStyleLbl="alignNode1" presStyleIdx="10" presStyleCnt="12">
        <dgm:presLayoutVars>
          <dgm:chMax val="1"/>
          <dgm:bulletEnabled val="1"/>
        </dgm:presLayoutVars>
      </dgm:prSet>
      <dgm:spPr/>
    </dgm:pt>
    <dgm:pt modelId="{8A065222-8F00-184D-AF2E-6AD25490ABA0}" type="pres">
      <dgm:prSet presAssocID="{559CCC68-A9BD-D54A-8DFF-C9080DB14C8F}" presName="descendantText" presStyleLbl="alignAcc1" presStyleIdx="10" presStyleCnt="12">
        <dgm:presLayoutVars>
          <dgm:bulletEnabled val="1"/>
        </dgm:presLayoutVars>
      </dgm:prSet>
      <dgm:spPr/>
    </dgm:pt>
    <dgm:pt modelId="{B0E5662E-B49B-934F-A810-41FCD90673EA}" type="pres">
      <dgm:prSet presAssocID="{052B3D32-DC73-2346-81B5-D05E4EB9FCC6}" presName="sp" presStyleCnt="0"/>
      <dgm:spPr/>
    </dgm:pt>
    <dgm:pt modelId="{1F179A23-0427-B947-B6E3-2A7DDAFE9981}" type="pres">
      <dgm:prSet presAssocID="{B28F514C-BCEA-E842-A7A7-8457B8E2C337}" presName="composite" presStyleCnt="0"/>
      <dgm:spPr/>
    </dgm:pt>
    <dgm:pt modelId="{7730B94F-C259-DB48-BEF1-5F72C1928540}" type="pres">
      <dgm:prSet presAssocID="{B28F514C-BCEA-E842-A7A7-8457B8E2C337}" presName="parentText" presStyleLbl="alignNode1" presStyleIdx="11" presStyleCnt="12">
        <dgm:presLayoutVars>
          <dgm:chMax val="1"/>
          <dgm:bulletEnabled val="1"/>
        </dgm:presLayoutVars>
      </dgm:prSet>
      <dgm:spPr/>
    </dgm:pt>
    <dgm:pt modelId="{3D7A6678-9F9F-2542-9C26-E1C2BE218979}" type="pres">
      <dgm:prSet presAssocID="{B28F514C-BCEA-E842-A7A7-8457B8E2C337}" presName="descendantText" presStyleLbl="alignAcc1" presStyleIdx="11" presStyleCnt="12">
        <dgm:presLayoutVars>
          <dgm:bulletEnabled val="1"/>
        </dgm:presLayoutVars>
      </dgm:prSet>
      <dgm:spPr/>
    </dgm:pt>
  </dgm:ptLst>
  <dgm:cxnLst>
    <dgm:cxn modelId="{5B0CAD02-753A-3345-B42D-B50DE1EE4BCE}" srcId="{D88B52D1-4F5C-184E-B7E6-71D3897CCCF4}" destId="{18237C40-B37D-564B-8ACF-B7C4842BA277}" srcOrd="0" destOrd="0" parTransId="{86DE0611-AC18-A84F-B95A-24FD43246744}" sibTransId="{AFDFF840-9B74-9D4D-BF36-A9192528C089}"/>
    <dgm:cxn modelId="{2076E305-C7E1-CB48-B63F-C33CE131906D}" srcId="{B28F514C-BCEA-E842-A7A7-8457B8E2C337}" destId="{65342F3D-B558-0D45-93BF-C4B523895401}" srcOrd="0" destOrd="0" parTransId="{AEF0646C-DA28-9844-AA57-A42EB62E2CDC}" sibTransId="{AA3828A5-5192-BE46-8303-AE81AA2B96EE}"/>
    <dgm:cxn modelId="{D5620B06-D592-374B-8FDD-F4C2E61AC1ED}" type="presOf" srcId="{9C71905D-24F3-A74F-818E-AF648C0A5C38}" destId="{BA518C70-576B-0D40-83EA-C98F890F9072}" srcOrd="0" destOrd="0" presId="urn:microsoft.com/office/officeart/2005/8/layout/chevron2"/>
    <dgm:cxn modelId="{5FA78B0E-9A93-9548-A8AE-A9F4812D873F}" type="presOf" srcId="{CF679709-DAA8-D34E-87F8-6CC3CC3D751A}" destId="{94A91CEA-0C48-9D4D-88A0-A46D1910475C}" srcOrd="0" destOrd="0" presId="urn:microsoft.com/office/officeart/2005/8/layout/chevron2"/>
    <dgm:cxn modelId="{7A8ADA0E-F22D-6E42-B929-DF44D23DBFD0}" type="presOf" srcId="{2074820E-A83A-2247-9546-57CD9F6FB438}" destId="{4EE9D31E-BA09-384E-8EC1-166D7E53F651}" srcOrd="0" destOrd="0" presId="urn:microsoft.com/office/officeart/2005/8/layout/chevron2"/>
    <dgm:cxn modelId="{760EAB12-9BC3-6248-A961-AACD74B203B3}" type="presOf" srcId="{2DBC69C1-0ED3-C740-AA1B-AD30D0707161}" destId="{3DECF1D1-732F-764B-9BB6-25218C582976}" srcOrd="0" destOrd="0" presId="urn:microsoft.com/office/officeart/2005/8/layout/chevron2"/>
    <dgm:cxn modelId="{CC63AA14-B568-0F47-AE0E-384570B49748}" type="presOf" srcId="{FB634A9F-E7EA-7349-9247-A48A5873D03B}" destId="{DA00F0A5-21D6-0641-9E08-D0AF9AE8ECBE}" srcOrd="0" destOrd="0" presId="urn:microsoft.com/office/officeart/2005/8/layout/chevron2"/>
    <dgm:cxn modelId="{38A55517-3D9D-8247-AC6F-79C8CDC20931}" type="presOf" srcId="{559CCC68-A9BD-D54A-8DFF-C9080DB14C8F}" destId="{00466E34-DA22-0C41-B201-CA02E1533E2E}" srcOrd="0" destOrd="0" presId="urn:microsoft.com/office/officeart/2005/8/layout/chevron2"/>
    <dgm:cxn modelId="{86675219-3494-5347-966D-CFEC9DD0D722}" type="presOf" srcId="{053D6025-A17A-254B-B9B1-301BEC8FA8B5}" destId="{5158BC1F-00A4-B840-8651-3FE6C04206BF}" srcOrd="0" destOrd="0" presId="urn:microsoft.com/office/officeart/2005/8/layout/chevron2"/>
    <dgm:cxn modelId="{41AD191C-BB32-914D-B807-36D39C7A06A6}" srcId="{D88B52D1-4F5C-184E-B7E6-71D3897CCCF4}" destId="{2DBC69C1-0ED3-C740-AA1B-AD30D0707161}" srcOrd="6" destOrd="0" parTransId="{A56BF5A1-25BA-AB41-BE0C-D98C68E2A7C5}" sibTransId="{8E1C2373-FF67-B64B-81F2-1010EAB8E6D1}"/>
    <dgm:cxn modelId="{82ADC41C-F45E-9A47-8820-F2977FCFB2B5}" type="presOf" srcId="{52AC9AFA-4057-E641-8450-454DA125127F}" destId="{E40CC88A-7799-9E49-BAE6-B9D42004D953}" srcOrd="0" destOrd="0" presId="urn:microsoft.com/office/officeart/2005/8/layout/chevron2"/>
    <dgm:cxn modelId="{98885322-CDD1-8B48-BF67-E8C17863A5EA}" srcId="{559CCC68-A9BD-D54A-8DFF-C9080DB14C8F}" destId="{AE5405E3-C6E5-8F4F-A8D9-88E00145BA85}" srcOrd="0" destOrd="0" parTransId="{443D81C9-D9B0-6D44-A636-07202BF0CBCD}" sibTransId="{D6192B4C-CB41-BA43-AC53-DD9CD60ACF4E}"/>
    <dgm:cxn modelId="{02C1CC24-EBF7-DC40-9850-ECBB6F689C5D}" srcId="{D88B52D1-4F5C-184E-B7E6-71D3897CCCF4}" destId="{B28F514C-BCEA-E842-A7A7-8457B8E2C337}" srcOrd="11" destOrd="0" parTransId="{9CB82A2A-4E2F-824A-BC3F-E35779FCE254}" sibTransId="{7AD8544F-0238-974D-A1D1-85CEB6E4D29A}"/>
    <dgm:cxn modelId="{748DB73B-FB8F-644F-AC5D-24A3728E2FDF}" srcId="{18237C40-B37D-564B-8ACF-B7C4842BA277}" destId="{AB4B0041-FCD6-1C4D-9ECD-9732124330D4}" srcOrd="0" destOrd="0" parTransId="{1922188B-1C1A-4A40-BE9A-5603FF00BA03}" sibTransId="{44918887-26F7-0B48-BF9D-BFACB2E1F783}"/>
    <dgm:cxn modelId="{00D36C3C-F01F-1947-8065-D3DDB720C4A5}" type="presOf" srcId="{E1FA9357-83B8-3646-9647-33AB5D494527}" destId="{FDC94672-86A2-1948-8A1D-4507DA50D41A}" srcOrd="0" destOrd="0" presId="urn:microsoft.com/office/officeart/2005/8/layout/chevron2"/>
    <dgm:cxn modelId="{396C7C5D-A5CC-EC4A-8CD0-D99C8F8172D1}" type="presOf" srcId="{BC05CD5F-C82C-E647-8061-50C43D4549F0}" destId="{1819938C-C870-C548-B56A-19C3BDD66CAC}" srcOrd="0" destOrd="0" presId="urn:microsoft.com/office/officeart/2005/8/layout/chevron2"/>
    <dgm:cxn modelId="{FBD1455E-9ACE-4A44-A82D-80DF26931F3A}" srcId="{E1FA9357-83B8-3646-9647-33AB5D494527}" destId="{F7DE414D-E642-074B-9683-C96D95150A35}" srcOrd="0" destOrd="0" parTransId="{D7EB9FE4-61B6-1344-BB35-29E6BFB26702}" sibTransId="{196918C3-E6E4-A54F-8B7E-F7851A494B67}"/>
    <dgm:cxn modelId="{B41E5A63-B710-1841-A9DB-F6BD3D31B032}" srcId="{D88B52D1-4F5C-184E-B7E6-71D3897CCCF4}" destId="{EDD6DE08-D646-DC41-B4A0-AB248FC397B8}" srcOrd="8" destOrd="0" parTransId="{DBE85843-8C2B-3646-A45C-3BAE261A2CB6}" sibTransId="{312EC59B-6EBF-FB43-9B6B-C1A60C54E1C3}"/>
    <dgm:cxn modelId="{67B77E49-3DF1-FF4F-BDE8-55708201DC9E}" type="presOf" srcId="{ACEA3295-AAE9-9F45-B2EF-B0D5F16BEBCE}" destId="{CF7BAAF5-00D3-D644-BA58-865F2AF642EA}" srcOrd="0" destOrd="0" presId="urn:microsoft.com/office/officeart/2005/8/layout/chevron2"/>
    <dgm:cxn modelId="{C5ECDF4F-4BBE-3148-B2F1-CA01025D1A1D}" type="presOf" srcId="{2D2C0F86-9C57-AE47-B6D1-8FC830B277C1}" destId="{66E421F8-747B-A349-815E-3F144B7A9BE1}" srcOrd="0" destOrd="0" presId="urn:microsoft.com/office/officeart/2005/8/layout/chevron2"/>
    <dgm:cxn modelId="{B770A773-5F76-D44B-9599-32252B689DEC}" type="presOf" srcId="{AB4B0041-FCD6-1C4D-9ECD-9732124330D4}" destId="{72706CFE-F4DD-7B4B-A384-1D56948C5EF8}" srcOrd="0" destOrd="0" presId="urn:microsoft.com/office/officeart/2005/8/layout/chevron2"/>
    <dgm:cxn modelId="{D71D915A-F9EE-5746-90BC-FBD874419406}" srcId="{053D6025-A17A-254B-B9B1-301BEC8FA8B5}" destId="{BC05CD5F-C82C-E647-8061-50C43D4549F0}" srcOrd="0" destOrd="0" parTransId="{FD263E11-106B-2146-9F4E-6ACF8E02D56C}" sibTransId="{3DDCD6C9-9E5A-4242-A513-CF8549F39F30}"/>
    <dgm:cxn modelId="{5710D27B-8245-FD4E-B53C-D84AAF1F33F7}" srcId="{72334833-C1EC-3842-BB53-74094871CE69}" destId="{FB634A9F-E7EA-7349-9247-A48A5873D03B}" srcOrd="0" destOrd="0" parTransId="{8D36A482-DD79-AC4C-ADCD-0AA29E24817C}" sibTransId="{06B66268-CC77-DF4B-AC2C-153F91D42CB8}"/>
    <dgm:cxn modelId="{9C121A81-D530-C346-AC4E-4039E38E7973}" type="presOf" srcId="{D88B52D1-4F5C-184E-B7E6-71D3897CCCF4}" destId="{13ABAE38-4B31-104D-8655-8D5464F2CB0A}" srcOrd="0" destOrd="0" presId="urn:microsoft.com/office/officeart/2005/8/layout/chevron2"/>
    <dgm:cxn modelId="{11FBA785-4196-274E-8350-C1E2410F0B2F}" srcId="{D88B52D1-4F5C-184E-B7E6-71D3897CCCF4}" destId="{A329C850-A8C0-B141-BD95-37F1CBB618DA}" srcOrd="4" destOrd="0" parTransId="{FB021844-8709-2945-AC23-B5FDB79FE7A1}" sibTransId="{3929EB76-95E0-CB4A-8854-090DF55BC713}"/>
    <dgm:cxn modelId="{1C01CF8A-D5B8-3748-9455-669CB53F5DCF}" srcId="{D88B52D1-4F5C-184E-B7E6-71D3897CCCF4}" destId="{E1FA9357-83B8-3646-9647-33AB5D494527}" srcOrd="7" destOrd="0" parTransId="{07B911C5-4222-8C46-B6F5-3AB972D9A114}" sibTransId="{BCAE558A-C84C-5A41-83BA-AE2A717182EA}"/>
    <dgm:cxn modelId="{BABA2A8B-4D06-F44B-8F88-BB6569C152D3}" type="presOf" srcId="{9F393E1D-6F8C-044C-AC92-82626D7FF13B}" destId="{23FE42EC-B7BD-B541-B3B6-D48D4C005697}" srcOrd="0" destOrd="0" presId="urn:microsoft.com/office/officeart/2005/8/layout/chevron2"/>
    <dgm:cxn modelId="{A4B5298D-721F-424C-8066-A5C0111BABC2}" srcId="{2D2C0F86-9C57-AE47-B6D1-8FC830B277C1}" destId="{CF679709-DAA8-D34E-87F8-6CC3CC3D751A}" srcOrd="0" destOrd="0" parTransId="{AD6E64FE-9DBF-2948-A983-2241448D1536}" sibTransId="{5DF639DB-B8D6-1B43-8666-7505262024FE}"/>
    <dgm:cxn modelId="{2B2C3C99-853B-6E44-A5EE-5CA7C0FB6CA2}" type="presOf" srcId="{BB13D96B-5E07-FD4C-8EB5-1F7CD5623FF0}" destId="{BD56B848-ED88-CB49-8975-1A5DD1D10DAE}" srcOrd="0" destOrd="0" presId="urn:microsoft.com/office/officeart/2005/8/layout/chevron2"/>
    <dgm:cxn modelId="{6B382D9E-8BDF-0444-9DA0-B366E2631DCF}" srcId="{D88B52D1-4F5C-184E-B7E6-71D3897CCCF4}" destId="{BB13D96B-5E07-FD4C-8EB5-1F7CD5623FF0}" srcOrd="9" destOrd="0" parTransId="{2B93F702-6D78-384C-A7E6-D8B79E0B8B25}" sibTransId="{93C5D8B2-8A51-5E4A-B179-2AD4B0C048F3}"/>
    <dgm:cxn modelId="{D523079F-AB9E-E148-9436-9F4E96636823}" srcId="{D88B52D1-4F5C-184E-B7E6-71D3897CCCF4}" destId="{2D2C0F86-9C57-AE47-B6D1-8FC830B277C1}" srcOrd="2" destOrd="0" parTransId="{E0BE582D-DDB1-BF40-B31B-71F093073263}" sibTransId="{38A98C5F-0946-6047-9CDE-6D8C1BEE97E9}"/>
    <dgm:cxn modelId="{0A68EBA2-5BED-CF48-A32E-6CE17FCE9C1C}" srcId="{52AC9AFA-4057-E641-8450-454DA125127F}" destId="{9F393E1D-6F8C-044C-AC92-82626D7FF13B}" srcOrd="0" destOrd="0" parTransId="{C799D8C0-1FD8-3D40-8765-FD588C68905A}" sibTransId="{4CC74256-C4E7-5E42-B2FA-56DB8F354167}"/>
    <dgm:cxn modelId="{868780A7-F509-2245-B448-63F99FA8AC20}" srcId="{2DBC69C1-0ED3-C740-AA1B-AD30D0707161}" destId="{902A792F-C3A2-B441-8278-833F70C3671C}" srcOrd="0" destOrd="0" parTransId="{9EDA41CA-7A66-B64B-99AA-DA915C2E8CBE}" sibTransId="{5B0BC077-8377-A14C-8489-65FE0F6EE2F1}"/>
    <dgm:cxn modelId="{27C881AC-7193-684A-8590-CA929622978C}" type="presOf" srcId="{72334833-C1EC-3842-BB53-74094871CE69}" destId="{3802DC4D-5621-1E47-954F-89DCADA33B40}" srcOrd="0" destOrd="0" presId="urn:microsoft.com/office/officeart/2005/8/layout/chevron2"/>
    <dgm:cxn modelId="{3090F2B3-A763-124B-BDFA-57B6906E15F4}" srcId="{D88B52D1-4F5C-184E-B7E6-71D3897CCCF4}" destId="{053D6025-A17A-254B-B9B1-301BEC8FA8B5}" srcOrd="5" destOrd="0" parTransId="{D2C52D1A-C9AE-794C-9174-3720C85B04AC}" sibTransId="{BB17104D-7D21-C543-B269-C824BC14E66D}"/>
    <dgm:cxn modelId="{7A5B17B4-E948-C141-8FC8-0D73AD5664C7}" type="presOf" srcId="{B28F514C-BCEA-E842-A7A7-8457B8E2C337}" destId="{7730B94F-C259-DB48-BEF1-5F72C1928540}" srcOrd="0" destOrd="0" presId="urn:microsoft.com/office/officeart/2005/8/layout/chevron2"/>
    <dgm:cxn modelId="{7811BBB5-4499-C346-957F-0FA8CA07212A}" type="presOf" srcId="{F7DE414D-E642-074B-9683-C96D95150A35}" destId="{6A85DFFA-7893-8B42-92CD-FCCEDB9A0A21}" srcOrd="0" destOrd="0" presId="urn:microsoft.com/office/officeart/2005/8/layout/chevron2"/>
    <dgm:cxn modelId="{D32557B6-F8CE-8A4E-B261-8162AC635905}" type="presOf" srcId="{18237C40-B37D-564B-8ACF-B7C4842BA277}" destId="{0E2C4A80-6487-1E4B-A07E-CD4ED92FCB7D}" srcOrd="0" destOrd="0" presId="urn:microsoft.com/office/officeart/2005/8/layout/chevron2"/>
    <dgm:cxn modelId="{7D10B0C0-DBCF-D04A-99DD-C04D2172260F}" srcId="{A329C850-A8C0-B141-BD95-37F1CBB618DA}" destId="{9C71905D-24F3-A74F-818E-AF648C0A5C38}" srcOrd="0" destOrd="0" parTransId="{10813CD7-30DA-2A4F-A1D0-DB6CBEF8739D}" sibTransId="{909ECCDB-E0EC-1E4E-B0AF-D588A2458376}"/>
    <dgm:cxn modelId="{46FD19C3-4929-F846-9954-CFD7D16D93DA}" srcId="{D88B52D1-4F5C-184E-B7E6-71D3897CCCF4}" destId="{559CCC68-A9BD-D54A-8DFF-C9080DB14C8F}" srcOrd="10" destOrd="0" parTransId="{E8A7975E-AC46-1F4B-8590-48C5338194BD}" sibTransId="{052B3D32-DC73-2346-81B5-D05E4EB9FCC6}"/>
    <dgm:cxn modelId="{3E4FBFC7-E13F-9746-A855-3AEC77B44452}" srcId="{BB13D96B-5E07-FD4C-8EB5-1F7CD5623FF0}" destId="{2074820E-A83A-2247-9546-57CD9F6FB438}" srcOrd="0" destOrd="0" parTransId="{FAB24494-EE90-6D42-A813-F5AAB68D6B99}" sibTransId="{EF7051B6-41B7-F14C-B9C8-03B21761BEB6}"/>
    <dgm:cxn modelId="{31F9CACA-25F0-E643-8E28-3905A3AA9336}" srcId="{EDD6DE08-D646-DC41-B4A0-AB248FC397B8}" destId="{ACEA3295-AAE9-9F45-B2EF-B0D5F16BEBCE}" srcOrd="0" destOrd="0" parTransId="{F8E77841-A780-5745-852D-DAB11522EB85}" sibTransId="{F7DC5E4F-E4B7-F84D-BC13-397CBE367E4C}"/>
    <dgm:cxn modelId="{0751C4D2-E0D2-BF4A-A5D9-DCB4A11B6ED5}" type="presOf" srcId="{AE5405E3-C6E5-8F4F-A8D9-88E00145BA85}" destId="{8A065222-8F00-184D-AF2E-6AD25490ABA0}" srcOrd="0" destOrd="0" presId="urn:microsoft.com/office/officeart/2005/8/layout/chevron2"/>
    <dgm:cxn modelId="{F37DF1DE-C1CF-FB42-88A7-EC02F9ED0386}" srcId="{D88B52D1-4F5C-184E-B7E6-71D3897CCCF4}" destId="{72334833-C1EC-3842-BB53-74094871CE69}" srcOrd="3" destOrd="0" parTransId="{C52C177E-C949-9D4D-8C27-F45185DBD248}" sibTransId="{BCC2670A-33FB-7E4A-85E4-AFD9DEEEC411}"/>
    <dgm:cxn modelId="{A61B5EE0-4BAA-C840-B649-BEFA27C310E7}" type="presOf" srcId="{A329C850-A8C0-B141-BD95-37F1CBB618DA}" destId="{EC453FC8-0E85-494D-9711-846722CEC3F0}" srcOrd="0" destOrd="0" presId="urn:microsoft.com/office/officeart/2005/8/layout/chevron2"/>
    <dgm:cxn modelId="{9A4FC6E9-DA57-AC49-B35B-A3CA66C3C129}" type="presOf" srcId="{65342F3D-B558-0D45-93BF-C4B523895401}" destId="{3D7A6678-9F9F-2542-9C26-E1C2BE218979}" srcOrd="0" destOrd="0" presId="urn:microsoft.com/office/officeart/2005/8/layout/chevron2"/>
    <dgm:cxn modelId="{5D3EBDEB-2308-0448-916E-790223AB2DC2}" type="presOf" srcId="{EDD6DE08-D646-DC41-B4A0-AB248FC397B8}" destId="{7CFD36D6-D89B-2643-A497-6E691EF27FBA}" srcOrd="0" destOrd="0" presId="urn:microsoft.com/office/officeart/2005/8/layout/chevron2"/>
    <dgm:cxn modelId="{84857DF7-3F45-AA4F-B23D-944AE2219769}" srcId="{D88B52D1-4F5C-184E-B7E6-71D3897CCCF4}" destId="{52AC9AFA-4057-E641-8450-454DA125127F}" srcOrd="1" destOrd="0" parTransId="{CB0A7B9A-6614-C44C-A7E0-117F53728E35}" sibTransId="{39DB100C-BB27-8B4A-B669-8483C2A13730}"/>
    <dgm:cxn modelId="{E6B8C9FE-AAE5-814B-BB05-00F6F37F68EE}" type="presOf" srcId="{902A792F-C3A2-B441-8278-833F70C3671C}" destId="{15982F5A-8398-2140-9869-D316E73A755A}" srcOrd="0" destOrd="0" presId="urn:microsoft.com/office/officeart/2005/8/layout/chevron2"/>
    <dgm:cxn modelId="{BA7EE8E5-2FF5-C14D-92EF-42FEBFFE0573}" type="presParOf" srcId="{13ABAE38-4B31-104D-8655-8D5464F2CB0A}" destId="{0D0CD948-1166-2C45-9005-B8993146DA76}" srcOrd="0" destOrd="0" presId="urn:microsoft.com/office/officeart/2005/8/layout/chevron2"/>
    <dgm:cxn modelId="{EC0FCFA0-24E0-3D4B-B211-91501FB30763}" type="presParOf" srcId="{0D0CD948-1166-2C45-9005-B8993146DA76}" destId="{0E2C4A80-6487-1E4B-A07E-CD4ED92FCB7D}" srcOrd="0" destOrd="0" presId="urn:microsoft.com/office/officeart/2005/8/layout/chevron2"/>
    <dgm:cxn modelId="{194B9EB8-9A39-8848-ACCB-A7B7974F4B5D}" type="presParOf" srcId="{0D0CD948-1166-2C45-9005-B8993146DA76}" destId="{72706CFE-F4DD-7B4B-A384-1D56948C5EF8}" srcOrd="1" destOrd="0" presId="urn:microsoft.com/office/officeart/2005/8/layout/chevron2"/>
    <dgm:cxn modelId="{6A81C3DB-8983-594E-86D7-CB61665F3BF2}" type="presParOf" srcId="{13ABAE38-4B31-104D-8655-8D5464F2CB0A}" destId="{96210B4D-0A9C-F741-A186-117938693C17}" srcOrd="1" destOrd="0" presId="urn:microsoft.com/office/officeart/2005/8/layout/chevron2"/>
    <dgm:cxn modelId="{90E2701B-AE25-6849-AF46-64B3412B7872}" type="presParOf" srcId="{13ABAE38-4B31-104D-8655-8D5464F2CB0A}" destId="{5295CB96-2C74-6B4C-BF44-2226BD606295}" srcOrd="2" destOrd="0" presId="urn:microsoft.com/office/officeart/2005/8/layout/chevron2"/>
    <dgm:cxn modelId="{6BCC25D4-79D3-AC44-BFB7-DA21E1B85D73}" type="presParOf" srcId="{5295CB96-2C74-6B4C-BF44-2226BD606295}" destId="{E40CC88A-7799-9E49-BAE6-B9D42004D953}" srcOrd="0" destOrd="0" presId="urn:microsoft.com/office/officeart/2005/8/layout/chevron2"/>
    <dgm:cxn modelId="{C64C5F01-961E-154A-8D50-DC1F6B38A381}" type="presParOf" srcId="{5295CB96-2C74-6B4C-BF44-2226BD606295}" destId="{23FE42EC-B7BD-B541-B3B6-D48D4C005697}" srcOrd="1" destOrd="0" presId="urn:microsoft.com/office/officeart/2005/8/layout/chevron2"/>
    <dgm:cxn modelId="{8AB10ECF-7CC0-FB45-9B8F-0737ABD60B84}" type="presParOf" srcId="{13ABAE38-4B31-104D-8655-8D5464F2CB0A}" destId="{C5C36C18-DD9E-2E49-BE44-2387525F809F}" srcOrd="3" destOrd="0" presId="urn:microsoft.com/office/officeart/2005/8/layout/chevron2"/>
    <dgm:cxn modelId="{0CF61227-AB8B-7049-9ED1-4776B0EDFE5E}" type="presParOf" srcId="{13ABAE38-4B31-104D-8655-8D5464F2CB0A}" destId="{07E16D3F-E523-7941-AFDA-BD50B5A8E794}" srcOrd="4" destOrd="0" presId="urn:microsoft.com/office/officeart/2005/8/layout/chevron2"/>
    <dgm:cxn modelId="{693C4811-B30A-4540-B5B8-2799E4637105}" type="presParOf" srcId="{07E16D3F-E523-7941-AFDA-BD50B5A8E794}" destId="{66E421F8-747B-A349-815E-3F144B7A9BE1}" srcOrd="0" destOrd="0" presId="urn:microsoft.com/office/officeart/2005/8/layout/chevron2"/>
    <dgm:cxn modelId="{D0CCC809-D2C3-9646-9D4A-3B482573D9AD}" type="presParOf" srcId="{07E16D3F-E523-7941-AFDA-BD50B5A8E794}" destId="{94A91CEA-0C48-9D4D-88A0-A46D1910475C}" srcOrd="1" destOrd="0" presId="urn:microsoft.com/office/officeart/2005/8/layout/chevron2"/>
    <dgm:cxn modelId="{1F7CDB5A-C066-524E-AD76-74474D6D9AD9}" type="presParOf" srcId="{13ABAE38-4B31-104D-8655-8D5464F2CB0A}" destId="{93D67FC2-CEBA-0349-AFBE-88DEE330F29D}" srcOrd="5" destOrd="0" presId="urn:microsoft.com/office/officeart/2005/8/layout/chevron2"/>
    <dgm:cxn modelId="{8E16F9F5-F452-F846-B9E8-BA0B5FBBE295}" type="presParOf" srcId="{13ABAE38-4B31-104D-8655-8D5464F2CB0A}" destId="{BC9E114E-7B6C-C444-916B-8AFAB0E7E0B3}" srcOrd="6" destOrd="0" presId="urn:microsoft.com/office/officeart/2005/8/layout/chevron2"/>
    <dgm:cxn modelId="{1A6FEBB4-426F-7447-A671-E3E62A380355}" type="presParOf" srcId="{BC9E114E-7B6C-C444-916B-8AFAB0E7E0B3}" destId="{3802DC4D-5621-1E47-954F-89DCADA33B40}" srcOrd="0" destOrd="0" presId="urn:microsoft.com/office/officeart/2005/8/layout/chevron2"/>
    <dgm:cxn modelId="{B929FBFA-9562-CD4D-87A0-037D5A2DE376}" type="presParOf" srcId="{BC9E114E-7B6C-C444-916B-8AFAB0E7E0B3}" destId="{DA00F0A5-21D6-0641-9E08-D0AF9AE8ECBE}" srcOrd="1" destOrd="0" presId="urn:microsoft.com/office/officeart/2005/8/layout/chevron2"/>
    <dgm:cxn modelId="{CC91C55F-2509-3F4D-AB3E-63DFB4DAAE61}" type="presParOf" srcId="{13ABAE38-4B31-104D-8655-8D5464F2CB0A}" destId="{03B98930-2BBE-5546-94B2-15FDA4E9DE29}" srcOrd="7" destOrd="0" presId="urn:microsoft.com/office/officeart/2005/8/layout/chevron2"/>
    <dgm:cxn modelId="{FCBD9803-CD2F-2E4E-A264-58568A51DD3A}" type="presParOf" srcId="{13ABAE38-4B31-104D-8655-8D5464F2CB0A}" destId="{0A9A9A30-00F3-F949-82FC-084FF7652B46}" srcOrd="8" destOrd="0" presId="urn:microsoft.com/office/officeart/2005/8/layout/chevron2"/>
    <dgm:cxn modelId="{6E3F2344-F621-524B-B79F-31396C3656A5}" type="presParOf" srcId="{0A9A9A30-00F3-F949-82FC-084FF7652B46}" destId="{EC453FC8-0E85-494D-9711-846722CEC3F0}" srcOrd="0" destOrd="0" presId="urn:microsoft.com/office/officeart/2005/8/layout/chevron2"/>
    <dgm:cxn modelId="{A97E6FA0-99B6-3E4D-B28E-8E04E61EF1D8}" type="presParOf" srcId="{0A9A9A30-00F3-F949-82FC-084FF7652B46}" destId="{BA518C70-576B-0D40-83EA-C98F890F9072}" srcOrd="1" destOrd="0" presId="urn:microsoft.com/office/officeart/2005/8/layout/chevron2"/>
    <dgm:cxn modelId="{A00F4ECE-2D50-334B-96B8-DCD2563AAD9C}" type="presParOf" srcId="{13ABAE38-4B31-104D-8655-8D5464F2CB0A}" destId="{4A42B1AA-D1DE-054E-B718-31CB4BE987EE}" srcOrd="9" destOrd="0" presId="urn:microsoft.com/office/officeart/2005/8/layout/chevron2"/>
    <dgm:cxn modelId="{FFD61003-07A1-364A-9D45-02F0FBCBFE02}" type="presParOf" srcId="{13ABAE38-4B31-104D-8655-8D5464F2CB0A}" destId="{E2E1FBF2-93CA-D549-B479-E63443B6B57E}" srcOrd="10" destOrd="0" presId="urn:microsoft.com/office/officeart/2005/8/layout/chevron2"/>
    <dgm:cxn modelId="{ACDE184A-21BB-A34E-A550-C84C799401A1}" type="presParOf" srcId="{E2E1FBF2-93CA-D549-B479-E63443B6B57E}" destId="{5158BC1F-00A4-B840-8651-3FE6C04206BF}" srcOrd="0" destOrd="0" presId="urn:microsoft.com/office/officeart/2005/8/layout/chevron2"/>
    <dgm:cxn modelId="{4821BA7F-54EA-1245-90DC-84B290B2AE40}" type="presParOf" srcId="{E2E1FBF2-93CA-D549-B479-E63443B6B57E}" destId="{1819938C-C870-C548-B56A-19C3BDD66CAC}" srcOrd="1" destOrd="0" presId="urn:microsoft.com/office/officeart/2005/8/layout/chevron2"/>
    <dgm:cxn modelId="{84299ED4-F8B7-844D-A887-45E9F1CECF50}" type="presParOf" srcId="{13ABAE38-4B31-104D-8655-8D5464F2CB0A}" destId="{99C63A0A-1268-C645-8228-DC6E9FFD010F}" srcOrd="11" destOrd="0" presId="urn:microsoft.com/office/officeart/2005/8/layout/chevron2"/>
    <dgm:cxn modelId="{5459BD7F-6489-5445-BC4F-7C2CB48A9D81}" type="presParOf" srcId="{13ABAE38-4B31-104D-8655-8D5464F2CB0A}" destId="{F1FDF1BA-46FC-B34E-9D0F-A997F604E50D}" srcOrd="12" destOrd="0" presId="urn:microsoft.com/office/officeart/2005/8/layout/chevron2"/>
    <dgm:cxn modelId="{52040DCE-C356-C147-AE33-EE65EFAC0EFE}" type="presParOf" srcId="{F1FDF1BA-46FC-B34E-9D0F-A997F604E50D}" destId="{3DECF1D1-732F-764B-9BB6-25218C582976}" srcOrd="0" destOrd="0" presId="urn:microsoft.com/office/officeart/2005/8/layout/chevron2"/>
    <dgm:cxn modelId="{B409C814-489B-6346-8EE6-71F428598B0D}" type="presParOf" srcId="{F1FDF1BA-46FC-B34E-9D0F-A997F604E50D}" destId="{15982F5A-8398-2140-9869-D316E73A755A}" srcOrd="1" destOrd="0" presId="urn:microsoft.com/office/officeart/2005/8/layout/chevron2"/>
    <dgm:cxn modelId="{8B45E906-5B4C-5F45-846C-9CEFBB59A2E8}" type="presParOf" srcId="{13ABAE38-4B31-104D-8655-8D5464F2CB0A}" destId="{8F5D022E-9CC7-794D-A156-A8E1F3AA55B3}" srcOrd="13" destOrd="0" presId="urn:microsoft.com/office/officeart/2005/8/layout/chevron2"/>
    <dgm:cxn modelId="{000D082B-4D3F-EC49-B5AD-0AA8EED06656}" type="presParOf" srcId="{13ABAE38-4B31-104D-8655-8D5464F2CB0A}" destId="{697063DE-5E4D-F04D-AF5D-E925A08545D2}" srcOrd="14" destOrd="0" presId="urn:microsoft.com/office/officeart/2005/8/layout/chevron2"/>
    <dgm:cxn modelId="{62EAC858-2169-D44A-8D1B-72A83FCB3E55}" type="presParOf" srcId="{697063DE-5E4D-F04D-AF5D-E925A08545D2}" destId="{FDC94672-86A2-1948-8A1D-4507DA50D41A}" srcOrd="0" destOrd="0" presId="urn:microsoft.com/office/officeart/2005/8/layout/chevron2"/>
    <dgm:cxn modelId="{52E919FE-37ED-4744-AB77-124AE056975C}" type="presParOf" srcId="{697063DE-5E4D-F04D-AF5D-E925A08545D2}" destId="{6A85DFFA-7893-8B42-92CD-FCCEDB9A0A21}" srcOrd="1" destOrd="0" presId="urn:microsoft.com/office/officeart/2005/8/layout/chevron2"/>
    <dgm:cxn modelId="{726DB8CC-D2E8-004D-8A7F-84D92DE1FD3C}" type="presParOf" srcId="{13ABAE38-4B31-104D-8655-8D5464F2CB0A}" destId="{178365EA-A986-994C-9E48-452D0CB8658B}" srcOrd="15" destOrd="0" presId="urn:microsoft.com/office/officeart/2005/8/layout/chevron2"/>
    <dgm:cxn modelId="{4F1D2DD6-959E-774D-B189-A4272E7D7FFE}" type="presParOf" srcId="{13ABAE38-4B31-104D-8655-8D5464F2CB0A}" destId="{B95DE0BA-385F-3945-BC9B-9B04E98834B4}" srcOrd="16" destOrd="0" presId="urn:microsoft.com/office/officeart/2005/8/layout/chevron2"/>
    <dgm:cxn modelId="{448EE91A-B37E-354E-BF88-3234C8C1621B}" type="presParOf" srcId="{B95DE0BA-385F-3945-BC9B-9B04E98834B4}" destId="{7CFD36D6-D89B-2643-A497-6E691EF27FBA}" srcOrd="0" destOrd="0" presId="urn:microsoft.com/office/officeart/2005/8/layout/chevron2"/>
    <dgm:cxn modelId="{D4431615-16D3-B145-AE66-C327C4CD3CC9}" type="presParOf" srcId="{B95DE0BA-385F-3945-BC9B-9B04E98834B4}" destId="{CF7BAAF5-00D3-D644-BA58-865F2AF642EA}" srcOrd="1" destOrd="0" presId="urn:microsoft.com/office/officeart/2005/8/layout/chevron2"/>
    <dgm:cxn modelId="{D237079A-C5A6-8A41-9028-C8C7D3125E4D}" type="presParOf" srcId="{13ABAE38-4B31-104D-8655-8D5464F2CB0A}" destId="{CA161F32-771B-4D47-B512-1ED8AC1C0EF1}" srcOrd="17" destOrd="0" presId="urn:microsoft.com/office/officeart/2005/8/layout/chevron2"/>
    <dgm:cxn modelId="{62A66B8C-2CA2-B448-BD0D-E4AEA6AF1A07}" type="presParOf" srcId="{13ABAE38-4B31-104D-8655-8D5464F2CB0A}" destId="{409FA5BC-BA73-434F-9240-20E07F94DF3E}" srcOrd="18" destOrd="0" presId="urn:microsoft.com/office/officeart/2005/8/layout/chevron2"/>
    <dgm:cxn modelId="{5249DB77-7EE8-9F4D-8721-C352BCE23FF9}" type="presParOf" srcId="{409FA5BC-BA73-434F-9240-20E07F94DF3E}" destId="{BD56B848-ED88-CB49-8975-1A5DD1D10DAE}" srcOrd="0" destOrd="0" presId="urn:microsoft.com/office/officeart/2005/8/layout/chevron2"/>
    <dgm:cxn modelId="{520DBBA0-8BFC-4247-9BA5-AD5930C5ABD9}" type="presParOf" srcId="{409FA5BC-BA73-434F-9240-20E07F94DF3E}" destId="{4EE9D31E-BA09-384E-8EC1-166D7E53F651}" srcOrd="1" destOrd="0" presId="urn:microsoft.com/office/officeart/2005/8/layout/chevron2"/>
    <dgm:cxn modelId="{4D868233-3B19-4C45-8BA7-AF3F2EA66229}" type="presParOf" srcId="{13ABAE38-4B31-104D-8655-8D5464F2CB0A}" destId="{E58311A0-1B9B-E84A-9CEB-6C68C79CD7AE}" srcOrd="19" destOrd="0" presId="urn:microsoft.com/office/officeart/2005/8/layout/chevron2"/>
    <dgm:cxn modelId="{53A0A3E0-BAD3-D04A-8CC4-995691787443}" type="presParOf" srcId="{13ABAE38-4B31-104D-8655-8D5464F2CB0A}" destId="{56713BC4-A582-5F46-BAC4-A6633DDD1585}" srcOrd="20" destOrd="0" presId="urn:microsoft.com/office/officeart/2005/8/layout/chevron2"/>
    <dgm:cxn modelId="{8FC0F696-6EE2-0F46-8194-18C2693EA419}" type="presParOf" srcId="{56713BC4-A582-5F46-BAC4-A6633DDD1585}" destId="{00466E34-DA22-0C41-B201-CA02E1533E2E}" srcOrd="0" destOrd="0" presId="urn:microsoft.com/office/officeart/2005/8/layout/chevron2"/>
    <dgm:cxn modelId="{2A4F02E5-9306-A949-AE04-87A4DDF99C03}" type="presParOf" srcId="{56713BC4-A582-5F46-BAC4-A6633DDD1585}" destId="{8A065222-8F00-184D-AF2E-6AD25490ABA0}" srcOrd="1" destOrd="0" presId="urn:microsoft.com/office/officeart/2005/8/layout/chevron2"/>
    <dgm:cxn modelId="{BEE48C49-85BB-2746-B449-610BBED8223D}" type="presParOf" srcId="{13ABAE38-4B31-104D-8655-8D5464F2CB0A}" destId="{B0E5662E-B49B-934F-A810-41FCD90673EA}" srcOrd="21" destOrd="0" presId="urn:microsoft.com/office/officeart/2005/8/layout/chevron2"/>
    <dgm:cxn modelId="{071CE1DC-2194-2D42-B1CC-3DDC78566874}" type="presParOf" srcId="{13ABAE38-4B31-104D-8655-8D5464F2CB0A}" destId="{1F179A23-0427-B947-B6E3-2A7DDAFE9981}" srcOrd="22" destOrd="0" presId="urn:microsoft.com/office/officeart/2005/8/layout/chevron2"/>
    <dgm:cxn modelId="{DE3ED960-5004-4E41-8BFB-A4B775D09656}" type="presParOf" srcId="{1F179A23-0427-B947-B6E3-2A7DDAFE9981}" destId="{7730B94F-C259-DB48-BEF1-5F72C1928540}" srcOrd="0" destOrd="0" presId="urn:microsoft.com/office/officeart/2005/8/layout/chevron2"/>
    <dgm:cxn modelId="{02A8D2CB-5B61-A749-B120-75DD611BC10A}" type="presParOf" srcId="{1F179A23-0427-B947-B6E3-2A7DDAFE9981}" destId="{3D7A6678-9F9F-2542-9C26-E1C2BE21897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C4A80-6487-1E4B-A07E-CD4ED92FCB7D}">
      <dsp:nvSpPr>
        <dsp:cNvPr id="0" name=""/>
        <dsp:cNvSpPr/>
      </dsp:nvSpPr>
      <dsp:spPr>
        <a:xfrm rot="5400000">
          <a:off x="-74988" y="77877"/>
          <a:ext cx="499926" cy="349948"/>
        </a:xfrm>
        <a:prstGeom prst="chevron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</a:t>
          </a:r>
        </a:p>
      </dsp:txBody>
      <dsp:txXfrm rot="-5400000">
        <a:off x="1" y="177862"/>
        <a:ext cx="349948" cy="149978"/>
      </dsp:txXfrm>
    </dsp:sp>
    <dsp:sp modelId="{72706CFE-F4DD-7B4B-A384-1D56948C5EF8}">
      <dsp:nvSpPr>
        <dsp:cNvPr id="0" name=""/>
        <dsp:cNvSpPr/>
      </dsp:nvSpPr>
      <dsp:spPr>
        <a:xfrm rot="5400000">
          <a:off x="2106259" y="-1753421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Intro to Scratch, Repeat</a:t>
          </a:r>
        </a:p>
      </dsp:txBody>
      <dsp:txXfrm rot="-5400000">
        <a:off x="349949" y="18752"/>
        <a:ext cx="3821710" cy="293226"/>
      </dsp:txXfrm>
    </dsp:sp>
    <dsp:sp modelId="{E40CC88A-7799-9E49-BAE6-B9D42004D953}">
      <dsp:nvSpPr>
        <dsp:cNvPr id="0" name=""/>
        <dsp:cNvSpPr/>
      </dsp:nvSpPr>
      <dsp:spPr>
        <a:xfrm rot="5400000">
          <a:off x="-74988" y="524510"/>
          <a:ext cx="499926" cy="349948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</a:t>
          </a:r>
        </a:p>
      </dsp:txBody>
      <dsp:txXfrm rot="-5400000">
        <a:off x="1" y="624495"/>
        <a:ext cx="349948" cy="149978"/>
      </dsp:txXfrm>
    </dsp:sp>
    <dsp:sp modelId="{23FE42EC-B7BD-B541-B3B6-D48D4C005697}">
      <dsp:nvSpPr>
        <dsp:cNvPr id="0" name=""/>
        <dsp:cNvSpPr/>
      </dsp:nvSpPr>
      <dsp:spPr>
        <a:xfrm rot="5400000">
          <a:off x="2106259" y="-1306788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Drawing, Variables</a:t>
          </a:r>
        </a:p>
      </dsp:txBody>
      <dsp:txXfrm rot="-5400000">
        <a:off x="349949" y="465385"/>
        <a:ext cx="3821710" cy="293226"/>
      </dsp:txXfrm>
    </dsp:sp>
    <dsp:sp modelId="{66E421F8-747B-A349-815E-3F144B7A9BE1}">
      <dsp:nvSpPr>
        <dsp:cNvPr id="0" name=""/>
        <dsp:cNvSpPr/>
      </dsp:nvSpPr>
      <dsp:spPr>
        <a:xfrm rot="5400000">
          <a:off x="-74988" y="971143"/>
          <a:ext cx="499926" cy="34994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</a:t>
          </a:r>
        </a:p>
      </dsp:txBody>
      <dsp:txXfrm rot="-5400000">
        <a:off x="1" y="1071128"/>
        <a:ext cx="349948" cy="149978"/>
      </dsp:txXfrm>
    </dsp:sp>
    <dsp:sp modelId="{94A91CEA-0C48-9D4D-88A0-A46D1910475C}">
      <dsp:nvSpPr>
        <dsp:cNvPr id="0" name=""/>
        <dsp:cNvSpPr/>
      </dsp:nvSpPr>
      <dsp:spPr>
        <a:xfrm rot="5400000">
          <a:off x="2106259" y="-860155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Coordinates, Conditions</a:t>
          </a:r>
        </a:p>
      </dsp:txBody>
      <dsp:txXfrm rot="-5400000">
        <a:off x="349949" y="912018"/>
        <a:ext cx="3821710" cy="293226"/>
      </dsp:txXfrm>
    </dsp:sp>
    <dsp:sp modelId="{3802DC4D-5621-1E47-954F-89DCADA33B40}">
      <dsp:nvSpPr>
        <dsp:cNvPr id="0" name=""/>
        <dsp:cNvSpPr/>
      </dsp:nvSpPr>
      <dsp:spPr>
        <a:xfrm rot="5400000">
          <a:off x="-74988" y="1417776"/>
          <a:ext cx="499926" cy="349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</a:t>
          </a:r>
        </a:p>
      </dsp:txBody>
      <dsp:txXfrm rot="-5400000">
        <a:off x="1" y="1517761"/>
        <a:ext cx="349948" cy="149978"/>
      </dsp:txXfrm>
    </dsp:sp>
    <dsp:sp modelId="{DA00F0A5-21D6-0641-9E08-D0AF9AE8ECBE}">
      <dsp:nvSpPr>
        <dsp:cNvPr id="0" name=""/>
        <dsp:cNvSpPr/>
      </dsp:nvSpPr>
      <dsp:spPr>
        <a:xfrm rot="5400000">
          <a:off x="2106259" y="-413522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Iteration/Loops</a:t>
          </a:r>
        </a:p>
      </dsp:txBody>
      <dsp:txXfrm rot="-5400000">
        <a:off x="349949" y="1358651"/>
        <a:ext cx="3821710" cy="293226"/>
      </dsp:txXfrm>
    </dsp:sp>
    <dsp:sp modelId="{EC453FC8-0E85-494D-9711-846722CEC3F0}">
      <dsp:nvSpPr>
        <dsp:cNvPr id="0" name=""/>
        <dsp:cNvSpPr/>
      </dsp:nvSpPr>
      <dsp:spPr>
        <a:xfrm rot="5400000">
          <a:off x="-74988" y="1864409"/>
          <a:ext cx="499926" cy="349948"/>
        </a:xfrm>
        <a:prstGeom prst="chevron">
          <a:avLst/>
        </a:prstGeom>
        <a:solidFill>
          <a:srgbClr val="1837C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</a:t>
          </a:r>
        </a:p>
      </dsp:txBody>
      <dsp:txXfrm rot="-5400000">
        <a:off x="1" y="1964394"/>
        <a:ext cx="349948" cy="149978"/>
      </dsp:txXfrm>
    </dsp:sp>
    <dsp:sp modelId="{BA518C70-576B-0D40-83EA-C98F890F9072}">
      <dsp:nvSpPr>
        <dsp:cNvPr id="0" name=""/>
        <dsp:cNvSpPr/>
      </dsp:nvSpPr>
      <dsp:spPr>
        <a:xfrm rot="5400000">
          <a:off x="2106259" y="33110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Game Design - First Attempt</a:t>
          </a:r>
        </a:p>
      </dsp:txBody>
      <dsp:txXfrm rot="-5400000">
        <a:off x="349949" y="1805284"/>
        <a:ext cx="3821710" cy="293226"/>
      </dsp:txXfrm>
    </dsp:sp>
    <dsp:sp modelId="{5158BC1F-00A4-B840-8651-3FE6C04206BF}">
      <dsp:nvSpPr>
        <dsp:cNvPr id="0" name=""/>
        <dsp:cNvSpPr/>
      </dsp:nvSpPr>
      <dsp:spPr>
        <a:xfrm rot="5400000">
          <a:off x="-74988" y="2311042"/>
          <a:ext cx="499926" cy="349948"/>
        </a:xfrm>
        <a:prstGeom prst="chevron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</a:t>
          </a:r>
        </a:p>
      </dsp:txBody>
      <dsp:txXfrm rot="-5400000">
        <a:off x="1" y="2411027"/>
        <a:ext cx="349948" cy="149978"/>
      </dsp:txXfrm>
    </dsp:sp>
    <dsp:sp modelId="{1819938C-C870-C548-B56A-19C3BDD66CAC}">
      <dsp:nvSpPr>
        <dsp:cNvPr id="0" name=""/>
        <dsp:cNvSpPr/>
      </dsp:nvSpPr>
      <dsp:spPr>
        <a:xfrm rot="5400000">
          <a:off x="2106259" y="479743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Functions</a:t>
          </a:r>
        </a:p>
      </dsp:txBody>
      <dsp:txXfrm rot="-5400000">
        <a:off x="349949" y="2251917"/>
        <a:ext cx="3821710" cy="293226"/>
      </dsp:txXfrm>
    </dsp:sp>
    <dsp:sp modelId="{3DECF1D1-732F-764B-9BB6-25218C582976}">
      <dsp:nvSpPr>
        <dsp:cNvPr id="0" name=""/>
        <dsp:cNvSpPr/>
      </dsp:nvSpPr>
      <dsp:spPr>
        <a:xfrm rot="5400000">
          <a:off x="-74988" y="2757675"/>
          <a:ext cx="499926" cy="349948"/>
        </a:xfrm>
        <a:prstGeom prst="chevron">
          <a:avLst/>
        </a:prstGeom>
        <a:solidFill>
          <a:srgbClr val="32447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</a:t>
          </a:r>
        </a:p>
      </dsp:txBody>
      <dsp:txXfrm rot="-5400000">
        <a:off x="1" y="2857660"/>
        <a:ext cx="349948" cy="149978"/>
      </dsp:txXfrm>
    </dsp:sp>
    <dsp:sp modelId="{15982F5A-8398-2140-9869-D316E73A755A}">
      <dsp:nvSpPr>
        <dsp:cNvPr id="0" name=""/>
        <dsp:cNvSpPr/>
      </dsp:nvSpPr>
      <dsp:spPr>
        <a:xfrm rot="5400000">
          <a:off x="2106259" y="926376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Broadcast and Random Numbers</a:t>
          </a:r>
        </a:p>
      </dsp:txBody>
      <dsp:txXfrm rot="-5400000">
        <a:off x="349949" y="2698550"/>
        <a:ext cx="3821710" cy="293226"/>
      </dsp:txXfrm>
    </dsp:sp>
    <dsp:sp modelId="{FDC94672-86A2-1948-8A1D-4507DA50D41A}">
      <dsp:nvSpPr>
        <dsp:cNvPr id="0" name=""/>
        <dsp:cNvSpPr/>
      </dsp:nvSpPr>
      <dsp:spPr>
        <a:xfrm rot="5400000">
          <a:off x="-74988" y="3204308"/>
          <a:ext cx="499926" cy="349948"/>
        </a:xfrm>
        <a:prstGeom prst="chevron">
          <a:avLst/>
        </a:prstGeom>
        <a:solidFill>
          <a:srgbClr val="25335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</a:t>
          </a:r>
        </a:p>
      </dsp:txBody>
      <dsp:txXfrm rot="-5400000">
        <a:off x="1" y="3304293"/>
        <a:ext cx="349948" cy="149978"/>
      </dsp:txXfrm>
    </dsp:sp>
    <dsp:sp modelId="{6A85DFFA-7893-8B42-92CD-FCCEDB9A0A21}">
      <dsp:nvSpPr>
        <dsp:cNvPr id="0" name=""/>
        <dsp:cNvSpPr/>
      </dsp:nvSpPr>
      <dsp:spPr>
        <a:xfrm rot="5400000">
          <a:off x="2106259" y="1373009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Game Design - Towards Perfection</a:t>
          </a:r>
        </a:p>
      </dsp:txBody>
      <dsp:txXfrm rot="-5400000">
        <a:off x="349949" y="3145183"/>
        <a:ext cx="3821710" cy="293226"/>
      </dsp:txXfrm>
    </dsp:sp>
    <dsp:sp modelId="{7CFD36D6-D89B-2643-A497-6E691EF27FBA}">
      <dsp:nvSpPr>
        <dsp:cNvPr id="0" name=""/>
        <dsp:cNvSpPr/>
      </dsp:nvSpPr>
      <dsp:spPr>
        <a:xfrm rot="5400000">
          <a:off x="-74988" y="3650941"/>
          <a:ext cx="499926" cy="349948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</a:t>
          </a:r>
        </a:p>
      </dsp:txBody>
      <dsp:txXfrm rot="-5400000">
        <a:off x="1" y="3750926"/>
        <a:ext cx="349948" cy="149978"/>
      </dsp:txXfrm>
    </dsp:sp>
    <dsp:sp modelId="{CF7BAAF5-00D3-D644-BA58-865F2AF642EA}">
      <dsp:nvSpPr>
        <dsp:cNvPr id="0" name=""/>
        <dsp:cNvSpPr/>
      </dsp:nvSpPr>
      <dsp:spPr>
        <a:xfrm rot="5400000">
          <a:off x="2106259" y="1819642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Scratch Project Start</a:t>
          </a:r>
        </a:p>
      </dsp:txBody>
      <dsp:txXfrm rot="-5400000">
        <a:off x="349949" y="3591816"/>
        <a:ext cx="3821710" cy="293226"/>
      </dsp:txXfrm>
    </dsp:sp>
    <dsp:sp modelId="{BD56B848-ED88-CB49-8975-1A5DD1D10DAE}">
      <dsp:nvSpPr>
        <dsp:cNvPr id="0" name=""/>
        <dsp:cNvSpPr/>
      </dsp:nvSpPr>
      <dsp:spPr>
        <a:xfrm rot="5400000">
          <a:off x="-74988" y="4097574"/>
          <a:ext cx="499926" cy="34994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</a:t>
          </a:r>
        </a:p>
      </dsp:txBody>
      <dsp:txXfrm rot="-5400000">
        <a:off x="1" y="4197559"/>
        <a:ext cx="349948" cy="149978"/>
      </dsp:txXfrm>
    </dsp:sp>
    <dsp:sp modelId="{4EE9D31E-BA09-384E-8EC1-166D7E53F651}">
      <dsp:nvSpPr>
        <dsp:cNvPr id="0" name=""/>
        <dsp:cNvSpPr/>
      </dsp:nvSpPr>
      <dsp:spPr>
        <a:xfrm rot="5400000">
          <a:off x="2106259" y="2266275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</a:t>
          </a:r>
        </a:p>
      </dsp:txBody>
      <dsp:txXfrm rot="-5400000">
        <a:off x="349949" y="4038449"/>
        <a:ext cx="3821710" cy="293226"/>
      </dsp:txXfrm>
    </dsp:sp>
    <dsp:sp modelId="{00466E34-DA22-0C41-B201-CA02E1533E2E}">
      <dsp:nvSpPr>
        <dsp:cNvPr id="0" name=""/>
        <dsp:cNvSpPr/>
      </dsp:nvSpPr>
      <dsp:spPr>
        <a:xfrm rot="5400000">
          <a:off x="-74988" y="4544207"/>
          <a:ext cx="499926" cy="349948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11</a:t>
          </a:r>
        </a:p>
      </dsp:txBody>
      <dsp:txXfrm rot="-5400000">
        <a:off x="1" y="4644192"/>
        <a:ext cx="349948" cy="149978"/>
      </dsp:txXfrm>
    </dsp:sp>
    <dsp:sp modelId="{8A065222-8F00-184D-AF2E-6AD25490ABA0}">
      <dsp:nvSpPr>
        <dsp:cNvPr id="0" name=""/>
        <dsp:cNvSpPr/>
      </dsp:nvSpPr>
      <dsp:spPr>
        <a:xfrm rot="5400000">
          <a:off x="2106259" y="2712907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</a:t>
          </a:r>
        </a:p>
      </dsp:txBody>
      <dsp:txXfrm rot="-5400000">
        <a:off x="349949" y="4485081"/>
        <a:ext cx="3821710" cy="293226"/>
      </dsp:txXfrm>
    </dsp:sp>
    <dsp:sp modelId="{7730B94F-C259-DB48-BEF1-5F72C1928540}">
      <dsp:nvSpPr>
        <dsp:cNvPr id="0" name=""/>
        <dsp:cNvSpPr/>
      </dsp:nvSpPr>
      <dsp:spPr>
        <a:xfrm rot="5400000">
          <a:off x="-74988" y="4990840"/>
          <a:ext cx="499926" cy="349948"/>
        </a:xfrm>
        <a:prstGeom prst="chevron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</a:t>
          </a:r>
        </a:p>
      </dsp:txBody>
      <dsp:txXfrm rot="-5400000">
        <a:off x="1" y="5090825"/>
        <a:ext cx="349948" cy="149978"/>
      </dsp:txXfrm>
    </dsp:sp>
    <dsp:sp modelId="{3D7A6678-9F9F-2542-9C26-E1C2BE218979}">
      <dsp:nvSpPr>
        <dsp:cNvPr id="0" name=""/>
        <dsp:cNvSpPr/>
      </dsp:nvSpPr>
      <dsp:spPr>
        <a:xfrm rot="5400000">
          <a:off x="2106259" y="3159540"/>
          <a:ext cx="324952" cy="3837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Complete</a:t>
          </a:r>
        </a:p>
      </dsp:txBody>
      <dsp:txXfrm rot="-5400000">
        <a:off x="349949" y="4931714"/>
        <a:ext cx="3821710" cy="293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2020-06-09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100000"/>
              </a:lnSpc>
              <a:defRPr lang="en-US" sz="5200" b="0" spc="-150" dirty="0"/>
            </a:lvl1pPr>
          </a:lstStyle>
          <a:p>
            <a:pPr lvl="0" algn="r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100000"/>
              </a:lnSpc>
              <a:defRPr sz="52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EE313-5092-2B43-BA35-5700CE4816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9" y="113974"/>
            <a:ext cx="838201" cy="7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8A653E-2DC9-594F-B887-7B420B4C5CD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9" y="113974"/>
            <a:ext cx="838201" cy="7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0128407/" TargetMode="External"/><Relationship Id="rId2" Type="http://schemas.openxmlformats.org/officeDocument/2006/relationships/hyperlink" Target="https://scratch.mit.edu/projects/2760970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ratch.mit.edu/projects/115688906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scratch.mit.edu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4607A-ACB0-4CF0-932F-5A626F08DF09}"/>
              </a:ext>
            </a:extLst>
          </p:cNvPr>
          <p:cNvSpPr/>
          <p:nvPr/>
        </p:nvSpPr>
        <p:spPr>
          <a:xfrm>
            <a:off x="546009" y="1663302"/>
            <a:ext cx="10324860" cy="1962997"/>
          </a:xfrm>
          <a:prstGeom prst="rect">
            <a:avLst/>
          </a:prstGeom>
          <a:gradFill rotWithShape="0">
            <a:gsLst>
              <a:gs pos="0">
                <a:schemeClr val="tx1">
                  <a:lumMod val="75000"/>
                  <a:lumOff val="25000"/>
                </a:schemeClr>
              </a:gs>
              <a:gs pos="15929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0800000" scaled="0"/>
          </a:gra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D935B-5E78-453A-ABC2-5FBA322C4F0D}"/>
              </a:ext>
            </a:extLst>
          </p:cNvPr>
          <p:cNvSpPr/>
          <p:nvPr/>
        </p:nvSpPr>
        <p:spPr>
          <a:xfrm>
            <a:off x="8864985" y="1944066"/>
            <a:ext cx="1468295" cy="141899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CC182-1012-461D-8D41-8034CD0D402E}"/>
              </a:ext>
            </a:extLst>
          </p:cNvPr>
          <p:cNvSpPr/>
          <p:nvPr/>
        </p:nvSpPr>
        <p:spPr>
          <a:xfrm>
            <a:off x="6952265" y="4497501"/>
            <a:ext cx="4657178" cy="170954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933005" y="2145734"/>
            <a:ext cx="7931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6000" dirty="0">
                <a:solidFill>
                  <a:schemeClr val="bg1"/>
                </a:solidFill>
                <a:latin typeface="Chiller" panose="04020404031007020602" pitchFamily="82" charset="0"/>
              </a:rPr>
              <a:t>Intro to Programming with Scratch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8C0CD-823B-42AB-A833-62CAA0BB9145}"/>
              </a:ext>
            </a:extLst>
          </p:cNvPr>
          <p:cNvSpPr/>
          <p:nvPr/>
        </p:nvSpPr>
        <p:spPr>
          <a:xfrm>
            <a:off x="6250860" y="4248719"/>
            <a:ext cx="51074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5400" dirty="0">
                <a:solidFill>
                  <a:schemeClr val="bg1"/>
                </a:solidFill>
                <a:latin typeface="Chiller" panose="04020404031007020602" pitchFamily="82" charset="0"/>
              </a:rPr>
              <a:t>-Presented By: Sean Li</a:t>
            </a:r>
          </a:p>
        </p:txBody>
      </p:sp>
    </p:spTree>
    <p:extLst>
      <p:ext uri="{BB962C8B-B14F-4D97-AF65-F5344CB8AC3E}">
        <p14:creationId xmlns:p14="http://schemas.microsoft.com/office/powerpoint/2010/main" val="89455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CC182-1012-461D-8D41-8034CD0D402E}"/>
              </a:ext>
            </a:extLst>
          </p:cNvPr>
          <p:cNvSpPr/>
          <p:nvPr/>
        </p:nvSpPr>
        <p:spPr>
          <a:xfrm>
            <a:off x="6952265" y="4497501"/>
            <a:ext cx="4657178" cy="170954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2521947" y="226899"/>
            <a:ext cx="71481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6000" dirty="0">
                <a:solidFill>
                  <a:schemeClr val="bg1"/>
                </a:solidFill>
                <a:latin typeface="Chiller" panose="04020404031007020602" pitchFamily="82" charset="0"/>
              </a:rPr>
              <a:t>Structure of a Scratch 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82FFA-4D46-4658-9922-F94DBBE61180}"/>
              </a:ext>
            </a:extLst>
          </p:cNvPr>
          <p:cNvSpPr/>
          <p:nvPr/>
        </p:nvSpPr>
        <p:spPr>
          <a:xfrm>
            <a:off x="1029640" y="1296625"/>
            <a:ext cx="556800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4000" dirty="0">
                <a:solidFill>
                  <a:schemeClr val="bg1"/>
                </a:solidFill>
                <a:latin typeface="Chiller" panose="04020404031007020602" pitchFamily="82" charset="0"/>
              </a:rPr>
              <a:t>Layers:</a:t>
            </a:r>
          </a:p>
          <a:p>
            <a:pPr marL="571500" lvl="0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hiller" panose="04020404031007020602" pitchFamily="82" charset="0"/>
              </a:rPr>
              <a:t>Characters</a:t>
            </a:r>
          </a:p>
          <a:p>
            <a:pPr marL="571500" lvl="0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hiller" panose="04020404031007020602" pitchFamily="82" charset="0"/>
              </a:rPr>
              <a:t>Background</a:t>
            </a:r>
          </a:p>
        </p:txBody>
      </p:sp>
      <p:pic>
        <p:nvPicPr>
          <p:cNvPr id="1026" name="Picture 2" descr="Baby Superman illustration, Clark Kent T-shirt Infant Cartoon ...">
            <a:extLst>
              <a:ext uri="{FF2B5EF4-FFF2-40B4-BE49-F238E27FC236}">
                <a16:creationId xmlns:a16="http://schemas.microsoft.com/office/drawing/2014/main" id="{CFF0091A-33DD-4B0F-9653-0D44CE38F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1669635"/>
            <a:ext cx="1003300" cy="111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toon House Stock Illustrations – 192,970 Cartoon House Stock ...">
            <a:extLst>
              <a:ext uri="{FF2B5EF4-FFF2-40B4-BE49-F238E27FC236}">
                <a16:creationId xmlns:a16="http://schemas.microsoft.com/office/drawing/2014/main" id="{C1C4F983-B2B3-4D40-B7F9-75CFE992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3018923"/>
            <a:ext cx="1043736" cy="105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92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CC182-1012-461D-8D41-8034CD0D402E}"/>
              </a:ext>
            </a:extLst>
          </p:cNvPr>
          <p:cNvSpPr/>
          <p:nvPr/>
        </p:nvSpPr>
        <p:spPr>
          <a:xfrm>
            <a:off x="6952265" y="4497501"/>
            <a:ext cx="4657178" cy="170954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2521947" y="226899"/>
            <a:ext cx="71481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6000" dirty="0">
                <a:solidFill>
                  <a:schemeClr val="bg1"/>
                </a:solidFill>
                <a:latin typeface="Chiller" panose="04020404031007020602" pitchFamily="82" charset="0"/>
              </a:rPr>
              <a:t>Structure of a Scratch 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82FFA-4D46-4658-9922-F94DBBE61180}"/>
              </a:ext>
            </a:extLst>
          </p:cNvPr>
          <p:cNvSpPr/>
          <p:nvPr/>
        </p:nvSpPr>
        <p:spPr>
          <a:xfrm>
            <a:off x="870891" y="1114555"/>
            <a:ext cx="5568009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3600" dirty="0">
                <a:solidFill>
                  <a:schemeClr val="bg1"/>
                </a:solidFill>
                <a:latin typeface="Chiller" panose="04020404031007020602" pitchFamily="82" charset="0"/>
              </a:rPr>
              <a:t>Layers:</a:t>
            </a:r>
          </a:p>
          <a:p>
            <a:pPr marL="571500" lvl="0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hiller" panose="04020404031007020602" pitchFamily="82" charset="0"/>
              </a:rPr>
              <a:t>Characters</a:t>
            </a:r>
          </a:p>
          <a:p>
            <a:pPr marL="1028700" lvl="1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hiller" panose="04020404031007020602" pitchFamily="82" charset="0"/>
              </a:rPr>
              <a:t>Costumes</a:t>
            </a:r>
          </a:p>
          <a:p>
            <a:pPr marL="1028700" lvl="1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hiller" panose="04020404031007020602" pitchFamily="82" charset="0"/>
              </a:rPr>
              <a:t>Code</a:t>
            </a:r>
          </a:p>
          <a:p>
            <a:pPr marL="571500" lvl="0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hiller" panose="04020404031007020602" pitchFamily="82" charset="0"/>
              </a:rPr>
              <a:t>Background</a:t>
            </a:r>
          </a:p>
          <a:p>
            <a:pPr marL="1028700" lvl="1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hiller" panose="04020404031007020602" pitchFamily="82" charset="0"/>
              </a:rPr>
              <a:t>Paint</a:t>
            </a:r>
          </a:p>
          <a:p>
            <a:pPr marL="1028700" lvl="1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hiller" panose="04020404031007020602" pitchFamily="82" charset="0"/>
              </a:rPr>
              <a:t>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AD23FD-1CEC-4DC7-A2DC-295EB638B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12" y="2429500"/>
            <a:ext cx="942937" cy="931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6F9125-2939-4558-8E5E-CF391B66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49" y="2429500"/>
            <a:ext cx="997935" cy="935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14B657-F8A0-40A4-82A6-BB572C21F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74" y="1496087"/>
            <a:ext cx="728769" cy="475218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395269C-5101-4677-83C9-ADEF1DC436CB}"/>
              </a:ext>
            </a:extLst>
          </p:cNvPr>
          <p:cNvSpPr/>
          <p:nvPr/>
        </p:nvSpPr>
        <p:spPr>
          <a:xfrm>
            <a:off x="3946771" y="3361362"/>
            <a:ext cx="2433036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F4BD34-8E68-441A-90CD-78476FF274B1}"/>
              </a:ext>
            </a:extLst>
          </p:cNvPr>
          <p:cNvSpPr/>
          <p:nvPr/>
        </p:nvSpPr>
        <p:spPr>
          <a:xfrm>
            <a:off x="3057770" y="5578397"/>
            <a:ext cx="3381129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971551" y="1054100"/>
            <a:ext cx="9499599" cy="2045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5400" dirty="0">
                <a:solidFill>
                  <a:schemeClr val="bg1"/>
                </a:solidFill>
                <a:latin typeface="Chiller" panose="04020404031007020602" pitchFamily="82" charset="0"/>
              </a:rPr>
              <a:t>E</a:t>
            </a:r>
            <a:r>
              <a:rPr lang="en-US" altLang="zh-CN" sz="5400" dirty="0">
                <a:solidFill>
                  <a:schemeClr val="bg1"/>
                </a:solidFill>
                <a:latin typeface="Chiller" panose="04020404031007020602" pitchFamily="82" charset="0"/>
              </a:rPr>
              <a:t>xercise: </a:t>
            </a:r>
          </a:p>
          <a:p>
            <a:pPr marL="685800" lvl="0" indent="-6858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5400" dirty="0">
                <a:solidFill>
                  <a:schemeClr val="bg1"/>
                </a:solidFill>
                <a:latin typeface="Chiller" panose="04020404031007020602" pitchFamily="82" charset="0"/>
              </a:rPr>
              <a:t>Change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255701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971551" y="1054100"/>
            <a:ext cx="9499599" cy="316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5400" dirty="0">
                <a:solidFill>
                  <a:schemeClr val="bg1"/>
                </a:solidFill>
                <a:latin typeface="Chiller" panose="04020404031007020602" pitchFamily="82" charset="0"/>
              </a:rPr>
              <a:t>E</a:t>
            </a:r>
            <a:r>
              <a:rPr lang="en-US" altLang="zh-CN" sz="5400" dirty="0">
                <a:solidFill>
                  <a:schemeClr val="bg1"/>
                </a:solidFill>
                <a:latin typeface="Chiller" panose="04020404031007020602" pitchFamily="82" charset="0"/>
              </a:rPr>
              <a:t>xercise: </a:t>
            </a:r>
          </a:p>
          <a:p>
            <a:pPr marL="685800" lvl="0" indent="-6858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5400" dirty="0">
                <a:solidFill>
                  <a:schemeClr val="bg1"/>
                </a:solidFill>
                <a:latin typeface="Chiller" panose="04020404031007020602" pitchFamily="82" charset="0"/>
              </a:rPr>
              <a:t>Change the background</a:t>
            </a:r>
          </a:p>
          <a:p>
            <a:pPr marL="685800" lvl="0" indent="-6858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5400" dirty="0">
                <a:solidFill>
                  <a:schemeClr val="bg1"/>
                </a:solidFill>
                <a:latin typeface="Chiller" panose="04020404031007020602" pitchFamily="82" charset="0"/>
              </a:rPr>
              <a:t>Change the costume with a line of code</a:t>
            </a:r>
          </a:p>
        </p:txBody>
      </p:sp>
    </p:spTree>
    <p:extLst>
      <p:ext uri="{BB962C8B-B14F-4D97-AF65-F5344CB8AC3E}">
        <p14:creationId xmlns:p14="http://schemas.microsoft.com/office/powerpoint/2010/main" val="323026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4762501" y="1568450"/>
            <a:ext cx="3708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8000" dirty="0">
                <a:solidFill>
                  <a:schemeClr val="bg1"/>
                </a:solidFill>
                <a:latin typeface="Chiller" panose="04020404031007020602" pitchFamily="82" charset="0"/>
              </a:rPr>
              <a:t>Repeat</a:t>
            </a:r>
            <a:endParaRPr lang="en-US" altLang="zh-CN" sz="80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8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979289" y="1739900"/>
            <a:ext cx="10233422" cy="247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6600" dirty="0">
                <a:solidFill>
                  <a:schemeClr val="bg1"/>
                </a:solidFill>
                <a:latin typeface="Chiller" panose="04020404031007020602" pitchFamily="82" charset="0"/>
              </a:rPr>
              <a:t>How to make the kitten run?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6600" dirty="0">
                <a:solidFill>
                  <a:schemeClr val="bg1"/>
                </a:solidFill>
                <a:latin typeface="Chiller" panose="04020404031007020602" pitchFamily="82" charset="0"/>
              </a:rPr>
              <a:t>(Simulate human’s motion of running)</a:t>
            </a:r>
          </a:p>
        </p:txBody>
      </p:sp>
    </p:spTree>
    <p:extLst>
      <p:ext uri="{BB962C8B-B14F-4D97-AF65-F5344CB8AC3E}">
        <p14:creationId xmlns:p14="http://schemas.microsoft.com/office/powerpoint/2010/main" val="105736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713706" y="1816100"/>
            <a:ext cx="876458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It might be hard to simulate this movement all at once.</a:t>
            </a:r>
          </a:p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167696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713706" y="1816100"/>
            <a:ext cx="876458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It might be hard to simulate this movement all at once.</a:t>
            </a:r>
          </a:p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But…</a:t>
            </a:r>
          </a:p>
          <a:p>
            <a:pPr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Can we break this into small pieces?</a:t>
            </a:r>
          </a:p>
        </p:txBody>
      </p:sp>
    </p:spTree>
    <p:extLst>
      <p:ext uri="{BB962C8B-B14F-4D97-AF65-F5344CB8AC3E}">
        <p14:creationId xmlns:p14="http://schemas.microsoft.com/office/powerpoint/2010/main" val="14570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885156" y="1403350"/>
            <a:ext cx="876458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2 Step Process:</a:t>
            </a:r>
          </a:p>
          <a:p>
            <a:pPr marL="571500" lvl="0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Move your left leg forward</a:t>
            </a:r>
          </a:p>
          <a:p>
            <a:pPr marL="571500" lvl="0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Move your right leg forward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endParaRPr lang="en-US" altLang="zh-CN" sz="40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Repeat this process again and again</a:t>
            </a:r>
          </a:p>
        </p:txBody>
      </p:sp>
    </p:spTree>
    <p:extLst>
      <p:ext uri="{BB962C8B-B14F-4D97-AF65-F5344CB8AC3E}">
        <p14:creationId xmlns:p14="http://schemas.microsoft.com/office/powerpoint/2010/main" val="2796854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3008313" y="2298700"/>
            <a:ext cx="8764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How to achieve this process through code?</a:t>
            </a:r>
          </a:p>
        </p:txBody>
      </p:sp>
    </p:spTree>
    <p:extLst>
      <p:ext uri="{BB962C8B-B14F-4D97-AF65-F5344CB8AC3E}">
        <p14:creationId xmlns:p14="http://schemas.microsoft.com/office/powerpoint/2010/main" val="29614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CC182-1012-461D-8D41-8034CD0D402E}"/>
              </a:ext>
            </a:extLst>
          </p:cNvPr>
          <p:cNvSpPr/>
          <p:nvPr/>
        </p:nvSpPr>
        <p:spPr>
          <a:xfrm>
            <a:off x="6952265" y="4497501"/>
            <a:ext cx="4657178" cy="170954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149350" y="460453"/>
            <a:ext cx="9893300" cy="847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6000" dirty="0">
                <a:solidFill>
                  <a:schemeClr val="bg1"/>
                </a:solidFill>
                <a:latin typeface="Chiller" panose="04020404031007020602" pitchFamily="82" charset="0"/>
              </a:rPr>
              <a:t>C</a:t>
            </a:r>
            <a:r>
              <a:rPr lang="en-US" altLang="zh-CN" sz="6000" dirty="0">
                <a:solidFill>
                  <a:schemeClr val="bg1"/>
                </a:solidFill>
                <a:latin typeface="Chiller" panose="04020404031007020602" pitchFamily="82" charset="0"/>
              </a:rPr>
              <a:t>lass Rules</a:t>
            </a:r>
          </a:p>
          <a:p>
            <a:pPr marL="742950" lvl="0" indent="-742950" defTabSz="666750"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Please have your camera on</a:t>
            </a:r>
          </a:p>
          <a:p>
            <a:pPr marL="742950" lvl="0" indent="-742950" defTabSz="666750"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Please stay mute unless you are told not to</a:t>
            </a:r>
          </a:p>
          <a:p>
            <a:pPr marL="742950" lvl="0" indent="-742950" defTabSz="666750"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If you have a question, please use the raise hand function</a:t>
            </a:r>
          </a:p>
          <a:p>
            <a:pPr marL="742950" indent="-742950" defTabSz="666750">
              <a:spcBef>
                <a:spcPct val="0"/>
              </a:spcBef>
              <a:spcAft>
                <a:spcPct val="35000"/>
              </a:spcAft>
              <a:buFontTx/>
              <a:buAutoNum type="arabicPeriod"/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There will be a rewarding system. I’ll keep track of each group’s points and the winning group will get a reward after each lesson.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endParaRPr lang="en-US" altLang="zh-CN" sz="40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marL="742950" lvl="0" indent="-742950" defTabSz="666750">
              <a:spcBef>
                <a:spcPct val="0"/>
              </a:spcBef>
              <a:spcAft>
                <a:spcPct val="35000"/>
              </a:spcAft>
              <a:buAutoNum type="arabicPeriod"/>
            </a:pPr>
            <a:endParaRPr lang="en-US" altLang="zh-CN" sz="40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endParaRPr lang="en-US" altLang="zh-CN" sz="60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1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885156" y="1403350"/>
            <a:ext cx="876458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2 Step Process:</a:t>
            </a:r>
          </a:p>
          <a:p>
            <a:pPr marL="571500" lvl="0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Costume 1</a:t>
            </a:r>
          </a:p>
          <a:p>
            <a:pPr marL="571500" lvl="0" indent="-571500" defTabSz="6667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Costume 2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endParaRPr lang="en-US" altLang="zh-CN" sz="40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Repeat this process again and again</a:t>
            </a:r>
          </a:p>
        </p:txBody>
      </p:sp>
    </p:spTree>
    <p:extLst>
      <p:ext uri="{BB962C8B-B14F-4D97-AF65-F5344CB8AC3E}">
        <p14:creationId xmlns:p14="http://schemas.microsoft.com/office/powerpoint/2010/main" val="3676544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3701256" y="2321004"/>
            <a:ext cx="41282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289680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212056" y="685800"/>
            <a:ext cx="87645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Naïve approach: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455B6-EBCA-4B2A-8A7E-07B721A5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1939925"/>
            <a:ext cx="4343400" cy="2571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ABDE99-015A-4BBB-BEFB-7703E574EFA4}"/>
              </a:ext>
            </a:extLst>
          </p:cNvPr>
          <p:cNvSpPr/>
          <p:nvPr/>
        </p:nvSpPr>
        <p:spPr>
          <a:xfrm>
            <a:off x="3117056" y="4832350"/>
            <a:ext cx="52649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Does it work? Why?</a:t>
            </a:r>
          </a:p>
        </p:txBody>
      </p:sp>
    </p:spTree>
    <p:extLst>
      <p:ext uri="{BB962C8B-B14F-4D97-AF65-F5344CB8AC3E}">
        <p14:creationId xmlns:p14="http://schemas.microsoft.com/office/powerpoint/2010/main" val="317198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3066257" y="2120900"/>
            <a:ext cx="751919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Computer Programs are very fast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Fast enough that your eyes cannot capture</a:t>
            </a:r>
          </a:p>
        </p:txBody>
      </p:sp>
    </p:spTree>
    <p:extLst>
      <p:ext uri="{BB962C8B-B14F-4D97-AF65-F5344CB8AC3E}">
        <p14:creationId xmlns:p14="http://schemas.microsoft.com/office/powerpoint/2010/main" val="408798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212056" y="685800"/>
            <a:ext cx="87645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Second approach: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BDE99-015A-4BBB-BEFB-7703E574EFA4}"/>
              </a:ext>
            </a:extLst>
          </p:cNvPr>
          <p:cNvSpPr/>
          <p:nvPr/>
        </p:nvSpPr>
        <p:spPr>
          <a:xfrm>
            <a:off x="3104356" y="5064204"/>
            <a:ext cx="63888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Does it work? 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BE6C2-DEA9-4A6A-A9F2-53F6CB74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892380"/>
            <a:ext cx="37528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3002757" y="2044700"/>
            <a:ext cx="684609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Can only repeat a certain number of times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Unable to control the exact stopping time</a:t>
            </a:r>
          </a:p>
        </p:txBody>
      </p:sp>
    </p:spTree>
    <p:extLst>
      <p:ext uri="{BB962C8B-B14F-4D97-AF65-F5344CB8AC3E}">
        <p14:creationId xmlns:p14="http://schemas.microsoft.com/office/powerpoint/2010/main" val="3001310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212056" y="577929"/>
            <a:ext cx="87645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Third approach: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BDE99-015A-4BBB-BEFB-7703E574EFA4}"/>
              </a:ext>
            </a:extLst>
          </p:cNvPr>
          <p:cNvSpPr/>
          <p:nvPr/>
        </p:nvSpPr>
        <p:spPr>
          <a:xfrm>
            <a:off x="3104356" y="5226010"/>
            <a:ext cx="63888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Which one is better?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14C450-4FDB-4B37-8B67-41C05F51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631990"/>
            <a:ext cx="7600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9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2393156" y="2432129"/>
            <a:ext cx="87645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How to improve even more?</a:t>
            </a:r>
          </a:p>
        </p:txBody>
      </p:sp>
    </p:spTree>
    <p:extLst>
      <p:ext uri="{BB962C8B-B14F-4D97-AF65-F5344CB8AC3E}">
        <p14:creationId xmlns:p14="http://schemas.microsoft.com/office/powerpoint/2010/main" val="157565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212056" y="577929"/>
            <a:ext cx="87645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Final approach: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A776B-E9C5-4462-96F0-4849E7BC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75" y="2190751"/>
            <a:ext cx="5330700" cy="23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2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212056" y="577929"/>
            <a:ext cx="8764587" cy="247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Exercise: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Can you make the bear walk?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7D21CB-65A6-4EAD-93DD-4F24A443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0" y="3057069"/>
            <a:ext cx="2286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1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CC182-1012-461D-8D41-8034CD0D402E}"/>
              </a:ext>
            </a:extLst>
          </p:cNvPr>
          <p:cNvSpPr/>
          <p:nvPr/>
        </p:nvSpPr>
        <p:spPr>
          <a:xfrm>
            <a:off x="6952265" y="4497501"/>
            <a:ext cx="4657178" cy="170954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357953" y="2848053"/>
            <a:ext cx="1147609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000" dirty="0">
                <a:solidFill>
                  <a:schemeClr val="bg1"/>
                </a:solidFill>
                <a:latin typeface="Chiller" panose="04020404031007020602" pitchFamily="82" charset="0"/>
              </a:rPr>
              <a:t>Let’s introduce yourself to your new friends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endParaRPr lang="en-US" altLang="zh-CN" sz="40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marL="742950" lvl="0" indent="-742950" defTabSz="666750">
              <a:spcBef>
                <a:spcPct val="0"/>
              </a:spcBef>
              <a:spcAft>
                <a:spcPct val="35000"/>
              </a:spcAft>
              <a:buAutoNum type="arabicPeriod"/>
            </a:pPr>
            <a:endParaRPr lang="en-US" altLang="zh-CN" sz="40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endParaRPr lang="en-US" altLang="zh-CN" sz="60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97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212056" y="577929"/>
            <a:ext cx="8764587" cy="247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Exercise: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Can you make the bear walk?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7D21CB-65A6-4EAD-93DD-4F24A443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0" y="3057069"/>
            <a:ext cx="2286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003101" y="1193879"/>
            <a:ext cx="10185797" cy="386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Challenge: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Imagine that I’m shooting a basketball.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Can you simulate the motion of the ball? 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800" b="1" dirty="0">
                <a:solidFill>
                  <a:schemeClr val="bg1"/>
                </a:solidFill>
                <a:latin typeface="Chiller" panose="04020404031007020602" pitchFamily="82" charset="0"/>
              </a:rPr>
              <a:t>It does not just fly in a straight line! It also rotates.</a:t>
            </a:r>
          </a:p>
        </p:txBody>
      </p:sp>
    </p:spTree>
    <p:extLst>
      <p:ext uri="{BB962C8B-B14F-4D97-AF65-F5344CB8AC3E}">
        <p14:creationId xmlns:p14="http://schemas.microsoft.com/office/powerpoint/2010/main" val="623995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1003101" y="1193879"/>
            <a:ext cx="10185797" cy="294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6600" dirty="0">
                <a:solidFill>
                  <a:schemeClr val="bg1"/>
                </a:solidFill>
                <a:latin typeface="Chiller" panose="04020404031007020602" pitchFamily="82" charset="0"/>
              </a:rPr>
              <a:t>More Challenge: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Chiller" panose="04020404031007020602" pitchFamily="82" charset="0"/>
              </a:rPr>
              <a:t>Can you control the ball’s movement using arrow keys</a:t>
            </a:r>
            <a:r>
              <a:rPr lang="en-US" altLang="zh-CN" sz="4800" b="1" dirty="0">
                <a:solidFill>
                  <a:schemeClr val="bg1"/>
                </a:solidFill>
                <a:latin typeface="Chiller" panose="04020404031007020602" pitchFamily="82" charset="0"/>
              </a:rPr>
              <a:t> while keeping it rotating.</a:t>
            </a:r>
            <a:endParaRPr lang="en-US" altLang="zh-CN" sz="40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8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CC182-1012-461D-8D41-8034CD0D402E}"/>
              </a:ext>
            </a:extLst>
          </p:cNvPr>
          <p:cNvSpPr/>
          <p:nvPr/>
        </p:nvSpPr>
        <p:spPr>
          <a:xfrm>
            <a:off x="6952265" y="4497501"/>
            <a:ext cx="4657178" cy="170954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3248719" y="2235343"/>
            <a:ext cx="5694561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6000" dirty="0">
                <a:solidFill>
                  <a:schemeClr val="bg1"/>
                </a:solidFill>
                <a:latin typeface="Chiller" panose="04020404031007020602" pitchFamily="82" charset="0"/>
              </a:rPr>
              <a:t>What is programming?</a:t>
            </a:r>
          </a:p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6000" dirty="0">
                <a:solidFill>
                  <a:schemeClr val="bg1"/>
                </a:solidFill>
                <a:latin typeface="Chiller" panose="04020404031007020602" pitchFamily="82" charset="0"/>
              </a:rPr>
              <a:t>And w</a:t>
            </a:r>
            <a:r>
              <a:rPr lang="en-US" altLang="zh-CN" sz="6000" dirty="0">
                <a:solidFill>
                  <a:schemeClr val="bg1"/>
                </a:solidFill>
                <a:latin typeface="Chiller" panose="04020404031007020602" pitchFamily="82" charset="0"/>
              </a:rPr>
              <a:t>here is it used?</a:t>
            </a:r>
            <a:endParaRPr lang="en-US" sz="60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9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CC182-1012-461D-8D41-8034CD0D402E}"/>
              </a:ext>
            </a:extLst>
          </p:cNvPr>
          <p:cNvSpPr/>
          <p:nvPr/>
        </p:nvSpPr>
        <p:spPr>
          <a:xfrm>
            <a:off x="6952265" y="4497501"/>
            <a:ext cx="4657178" cy="170954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2661406" y="1947917"/>
            <a:ext cx="6869188" cy="2262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6000" dirty="0">
                <a:solidFill>
                  <a:schemeClr val="bg1"/>
                </a:solidFill>
                <a:latin typeface="Chiller" panose="04020404031007020602" pitchFamily="82" charset="0"/>
              </a:rPr>
              <a:t>What is Scratch? </a:t>
            </a:r>
          </a:p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6000" dirty="0">
                <a:solidFill>
                  <a:schemeClr val="bg1"/>
                </a:solidFill>
                <a:latin typeface="Chiller" panose="04020404031007020602" pitchFamily="82" charset="0"/>
              </a:rPr>
              <a:t>And what can you do with it?</a:t>
            </a:r>
          </a:p>
        </p:txBody>
      </p:sp>
    </p:spTree>
    <p:extLst>
      <p:ext uri="{BB962C8B-B14F-4D97-AF65-F5344CB8AC3E}">
        <p14:creationId xmlns:p14="http://schemas.microsoft.com/office/powerpoint/2010/main" val="314772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CC182-1012-461D-8D41-8034CD0D402E}"/>
              </a:ext>
            </a:extLst>
          </p:cNvPr>
          <p:cNvSpPr/>
          <p:nvPr/>
        </p:nvSpPr>
        <p:spPr>
          <a:xfrm>
            <a:off x="6952265" y="4497501"/>
            <a:ext cx="4657178" cy="170954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957381" y="1845489"/>
            <a:ext cx="10277237" cy="31670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5400" dirty="0">
                <a:solidFill>
                  <a:schemeClr val="bg1"/>
                </a:solidFill>
                <a:latin typeface="Chiller" panose="04020404031007020602" pitchFamily="82" charset="0"/>
              </a:rPr>
              <a:t>Stories:</a:t>
            </a:r>
            <a:r>
              <a:rPr lang="en-US" sz="3200" dirty="0">
                <a:solidFill>
                  <a:schemeClr val="bg1"/>
                </a:solidFill>
                <a:latin typeface="Chiller" panose="04020404031007020602" pitchFamily="82" charset="0"/>
              </a:rPr>
              <a:t> </a:t>
            </a:r>
            <a:r>
              <a:rPr lang="en-US" sz="3200" dirty="0">
                <a:hlinkClick r:id="rId2"/>
              </a:rPr>
              <a:t>https://scratch.mit.edu/projects/2760970/</a:t>
            </a:r>
            <a:endParaRPr lang="en-US" sz="32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5400" dirty="0">
                <a:solidFill>
                  <a:schemeClr val="bg1"/>
                </a:solidFill>
                <a:latin typeface="Chiller" panose="04020404031007020602" pitchFamily="82" charset="0"/>
              </a:rPr>
              <a:t>Games:</a:t>
            </a:r>
            <a:r>
              <a:rPr lang="zh-CN" altLang="en-US" sz="4400" dirty="0">
                <a:solidFill>
                  <a:schemeClr val="bg1"/>
                </a:solidFill>
                <a:latin typeface="Chiller" panose="04020404031007020602" pitchFamily="82" charset="0"/>
              </a:rPr>
              <a:t> </a:t>
            </a:r>
            <a:r>
              <a:rPr lang="en-US" sz="3200" dirty="0">
                <a:hlinkClick r:id="rId3"/>
              </a:rPr>
              <a:t>https://scratch.mit.edu/projects/10128407/</a:t>
            </a:r>
            <a:endParaRPr lang="en-US" sz="32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5400" dirty="0">
                <a:solidFill>
                  <a:schemeClr val="bg1"/>
                </a:solidFill>
                <a:latin typeface="Chiller" panose="04020404031007020602" pitchFamily="82" charset="0"/>
              </a:rPr>
              <a:t>Animations: </a:t>
            </a:r>
            <a:r>
              <a:rPr lang="en-US" sz="3200" dirty="0">
                <a:hlinkClick r:id="rId4"/>
              </a:rPr>
              <a:t>https://scratch.mit.edu/projects/115688906/</a:t>
            </a:r>
            <a:endParaRPr lang="en-US" sz="32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6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CB9F0-FD01-4845-844F-E5ACA5CAF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C81461A-901D-EE4E-9803-6F8CC7C72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11765"/>
              </p:ext>
            </p:extLst>
          </p:nvPr>
        </p:nvGraphicFramePr>
        <p:xfrm>
          <a:off x="4002239" y="1196250"/>
          <a:ext cx="41875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1761A54-2126-6345-9E6C-4BF8B5D70C2D}"/>
              </a:ext>
            </a:extLst>
          </p:cNvPr>
          <p:cNvSpPr/>
          <p:nvPr/>
        </p:nvSpPr>
        <p:spPr>
          <a:xfrm>
            <a:off x="757784" y="2700533"/>
            <a:ext cx="2446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https://scratch.mit.edu/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224C5-B436-4073-AF4C-04E7D17AC068}"/>
              </a:ext>
            </a:extLst>
          </p:cNvPr>
          <p:cNvSpPr/>
          <p:nvPr/>
        </p:nvSpPr>
        <p:spPr>
          <a:xfrm>
            <a:off x="3248719" y="180587"/>
            <a:ext cx="56945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6000" dirty="0">
                <a:solidFill>
                  <a:schemeClr val="bg1"/>
                </a:solidFill>
                <a:latin typeface="Chiller" panose="04020404031007020602" pitchFamily="82" charset="0"/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20584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CC182-1012-461D-8D41-8034CD0D402E}"/>
              </a:ext>
            </a:extLst>
          </p:cNvPr>
          <p:cNvSpPr/>
          <p:nvPr/>
        </p:nvSpPr>
        <p:spPr>
          <a:xfrm>
            <a:off x="6952265" y="4497501"/>
            <a:ext cx="4657178" cy="170954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2521947" y="226899"/>
            <a:ext cx="71481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6000" dirty="0">
                <a:solidFill>
                  <a:schemeClr val="bg1"/>
                </a:solidFill>
                <a:latin typeface="Chiller" panose="04020404031007020602" pitchFamily="82" charset="0"/>
              </a:rPr>
              <a:t>Structure of a Scratch 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82FFA-4D46-4658-9922-F94DBBE61180}"/>
              </a:ext>
            </a:extLst>
          </p:cNvPr>
          <p:cNvSpPr/>
          <p:nvPr/>
        </p:nvSpPr>
        <p:spPr>
          <a:xfrm>
            <a:off x="1029640" y="1296625"/>
            <a:ext cx="5568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4000" dirty="0">
                <a:solidFill>
                  <a:schemeClr val="bg1"/>
                </a:solidFill>
                <a:latin typeface="Chiller" panose="04020404031007020602" pitchFamily="82" charset="0"/>
              </a:rPr>
              <a:t>Layers:</a:t>
            </a:r>
          </a:p>
        </p:txBody>
      </p:sp>
    </p:spTree>
    <p:extLst>
      <p:ext uri="{BB962C8B-B14F-4D97-AF65-F5344CB8AC3E}">
        <p14:creationId xmlns:p14="http://schemas.microsoft.com/office/powerpoint/2010/main" val="210906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530F-8772-3549-B1DE-B4F0FA35C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CC182-1012-461D-8D41-8034CD0D402E}"/>
              </a:ext>
            </a:extLst>
          </p:cNvPr>
          <p:cNvSpPr/>
          <p:nvPr/>
        </p:nvSpPr>
        <p:spPr>
          <a:xfrm>
            <a:off x="6952265" y="4497501"/>
            <a:ext cx="4657178" cy="170954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3A5D2-E2ED-47D5-919A-DF70EC1B1159}"/>
              </a:ext>
            </a:extLst>
          </p:cNvPr>
          <p:cNvSpPr/>
          <p:nvPr/>
        </p:nvSpPr>
        <p:spPr>
          <a:xfrm>
            <a:off x="2853769" y="56024"/>
            <a:ext cx="61895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66750">
              <a:spcBef>
                <a:spcPct val="0"/>
              </a:spcBef>
              <a:spcAft>
                <a:spcPct val="35000"/>
              </a:spcAft>
            </a:pPr>
            <a:r>
              <a:rPr lang="en-US" sz="6000" dirty="0">
                <a:solidFill>
                  <a:schemeClr val="bg1"/>
                </a:solidFill>
                <a:latin typeface="Chiller" panose="04020404031007020602" pitchFamily="82" charset="0"/>
              </a:rPr>
              <a:t>How many layers are there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3EBB6C-0411-4651-9DEB-2DB0089D8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071687"/>
            <a:ext cx="7337754" cy="54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th Animation_Win32_SB - v2" id="{C9F810C9-4EB1-4CC6-A6C7-6362D8FFF9DF}" vid="{001312C1-1362-40A0-84BD-C64F2C3E2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303362-5DB5-4146-A667-E40932D524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0CF8FC-473D-42DA-B10E-0D97F5E2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05A674-08B3-48F2-91E0-AF5831D526B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Widescreen</PresentationFormat>
  <Paragraphs>137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Chiller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2020-06-02T18:16:57Z</dcterms:created>
  <dcterms:modified xsi:type="dcterms:W3CDTF">2020-06-08T17:39:34Z</dcterms:modified>
</cp:coreProperties>
</file>