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56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46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AD82-9158-483D-A792-23B31FC334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3D35-36C6-48E7-8F7A-F0AB20D5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0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AD82-9158-483D-A792-23B31FC334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3D35-36C6-48E7-8F7A-F0AB20D5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AD82-9158-483D-A792-23B31FC334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3D35-36C6-48E7-8F7A-F0AB20D5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12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AD82-9158-483D-A792-23B31FC334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3D35-36C6-48E7-8F7A-F0AB20D551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2491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AD82-9158-483D-A792-23B31FC334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3D35-36C6-48E7-8F7A-F0AB20D5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74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AD82-9158-483D-A792-23B31FC334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3D35-36C6-48E7-8F7A-F0AB20D5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50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AD82-9158-483D-A792-23B31FC334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3D35-36C6-48E7-8F7A-F0AB20D5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37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AD82-9158-483D-A792-23B31FC334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3D35-36C6-48E7-8F7A-F0AB20D5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77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AD82-9158-483D-A792-23B31FC334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3D35-36C6-48E7-8F7A-F0AB20D5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0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AD82-9158-483D-A792-23B31FC334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3D35-36C6-48E7-8F7A-F0AB20D5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7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AD82-9158-483D-A792-23B31FC334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3D35-36C6-48E7-8F7A-F0AB20D5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6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AD82-9158-483D-A792-23B31FC334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3D35-36C6-48E7-8F7A-F0AB20D5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732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AD82-9158-483D-A792-23B31FC334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3D35-36C6-48E7-8F7A-F0AB20D5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93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AD82-9158-483D-A792-23B31FC334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3D35-36C6-48E7-8F7A-F0AB20D5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7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AD82-9158-483D-A792-23B31FC334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3D35-36C6-48E7-8F7A-F0AB20D5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5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AD82-9158-483D-A792-23B31FC334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3D35-36C6-48E7-8F7A-F0AB20D5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533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AD82-9158-483D-A792-23B31FC334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3D35-36C6-48E7-8F7A-F0AB20D5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5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5EAAD82-9158-483D-A792-23B31FC334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EBA3D35-36C6-48E7-8F7A-F0AB20D5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95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r>
              <a:rPr lang="en-US" dirty="0" smtClean="0"/>
              <a:t>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overview of what </a:t>
            </a:r>
            <a:r>
              <a:rPr lang="en-US" dirty="0" err="1" smtClean="0"/>
              <a:t>Redux</a:t>
            </a:r>
            <a:r>
              <a:rPr lang="en-US" dirty="0" smtClean="0"/>
              <a:t> is</a:t>
            </a:r>
          </a:p>
          <a:p>
            <a:r>
              <a:rPr lang="en-US" dirty="0" smtClean="0"/>
              <a:t>What does it solve?</a:t>
            </a:r>
          </a:p>
          <a:p>
            <a:r>
              <a:rPr lang="en-US" dirty="0" smtClean="0"/>
              <a:t>Patterns for updating and retrieving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9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plain .</a:t>
            </a:r>
            <a:r>
              <a:rPr lang="en-US" dirty="0" err="1" smtClean="0"/>
              <a:t>js</a:t>
            </a:r>
            <a:r>
              <a:rPr lang="en-US" dirty="0" smtClean="0"/>
              <a:t> object that is manipulated in a controlled fashion to formulate a state machine</a:t>
            </a:r>
          </a:p>
          <a:p>
            <a:r>
              <a:rPr lang="en-US" dirty="0" smtClean="0"/>
              <a:t>Allows for replay of state in debugging</a:t>
            </a:r>
          </a:p>
          <a:p>
            <a:r>
              <a:rPr lang="en-US" dirty="0" smtClean="0"/>
              <a:t>Allows React components to access state information in a more simplistic fashion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4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Redux</a:t>
            </a:r>
            <a:r>
              <a:rPr lang="en-US" dirty="0" smtClean="0"/>
              <a:t>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233800" cy="4351338"/>
          </a:xfrm>
        </p:spPr>
        <p:txBody>
          <a:bodyPr/>
          <a:lstStyle/>
          <a:p>
            <a:r>
              <a:rPr lang="en-US" dirty="0" smtClean="0"/>
              <a:t>React components pass data via props</a:t>
            </a:r>
          </a:p>
          <a:p>
            <a:pPr lvl="1"/>
            <a:r>
              <a:rPr lang="en-US" dirty="0" smtClean="0"/>
              <a:t>The more data that is shared, the more one has to ‘elevate state’</a:t>
            </a:r>
          </a:p>
          <a:p>
            <a:pPr lvl="1"/>
            <a:r>
              <a:rPr lang="en-US" dirty="0" smtClean="0"/>
              <a:t>Callbacks to parent components to do stuff can get messy</a:t>
            </a:r>
          </a:p>
          <a:p>
            <a:pPr lvl="1"/>
            <a:r>
              <a:rPr lang="en-US" dirty="0" smtClean="0"/>
              <a:t>Easy to rename a prop in 1 spot, but forget to do it elsewhere and break the code</a:t>
            </a:r>
          </a:p>
          <a:p>
            <a:r>
              <a:rPr lang="en-US" dirty="0" smtClean="0"/>
              <a:t>All state in </a:t>
            </a:r>
            <a:r>
              <a:rPr lang="en-US" dirty="0" err="1" smtClean="0"/>
              <a:t>Redux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State that is not shared at all can be simple component state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.  Form data – you CAN put this is </a:t>
            </a:r>
            <a:r>
              <a:rPr lang="en-US" dirty="0" err="1" smtClean="0"/>
              <a:t>Redux</a:t>
            </a:r>
            <a:r>
              <a:rPr lang="en-US" dirty="0" smtClean="0"/>
              <a:t>, but IMO there’s really no need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422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via Props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904350" y="2085034"/>
            <a:ext cx="1397000" cy="463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171050" y="2942479"/>
            <a:ext cx="1397000" cy="463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View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126724" y="3517847"/>
            <a:ext cx="1397000" cy="463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TodoList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126724" y="4093215"/>
            <a:ext cx="1397000" cy="463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Widget</a:t>
            </a:r>
            <a:endParaRPr lang="en-US" dirty="0"/>
          </a:p>
        </p:txBody>
      </p:sp>
      <p:cxnSp>
        <p:nvCxnSpPr>
          <p:cNvPr id="20" name="Elbow Connector 19"/>
          <p:cNvCxnSpPr>
            <a:stCxn id="16" idx="2"/>
            <a:endCxn id="17" idx="0"/>
          </p:cNvCxnSpPr>
          <p:nvPr/>
        </p:nvCxnSpPr>
        <p:spPr>
          <a:xfrm rot="16200000" flipH="1">
            <a:off x="3539253" y="2612181"/>
            <a:ext cx="393895" cy="266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2"/>
            <a:endCxn id="18" idx="1"/>
          </p:cNvCxnSpPr>
          <p:nvPr/>
        </p:nvCxnSpPr>
        <p:spPr>
          <a:xfrm rot="16200000" flipH="1">
            <a:off x="3826341" y="3449238"/>
            <a:ext cx="343593" cy="2571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7" idx="2"/>
            <a:endCxn id="19" idx="1"/>
          </p:cNvCxnSpPr>
          <p:nvPr/>
        </p:nvCxnSpPr>
        <p:spPr>
          <a:xfrm rot="16200000" flipH="1">
            <a:off x="3538657" y="3736922"/>
            <a:ext cx="918961" cy="2571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79174" y="4836966"/>
            <a:ext cx="1450975" cy="584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</a:t>
            </a:r>
            <a:r>
              <a:rPr lang="en-US" dirty="0" smtClean="0"/>
              <a:t> Subset</a:t>
            </a:r>
            <a:endParaRPr lang="en-US" dirty="0"/>
          </a:p>
        </p:txBody>
      </p:sp>
      <p:cxnSp>
        <p:nvCxnSpPr>
          <p:cNvPr id="24" name="Elbow Connector 23"/>
          <p:cNvCxnSpPr>
            <a:stCxn id="19" idx="2"/>
            <a:endCxn id="23" idx="0"/>
          </p:cNvCxnSpPr>
          <p:nvPr/>
        </p:nvCxnSpPr>
        <p:spPr>
          <a:xfrm rot="16200000" flipH="1">
            <a:off x="4974843" y="4407146"/>
            <a:ext cx="280201" cy="5794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4679174" y="3067838"/>
            <a:ext cx="1772426" cy="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51600" y="2146664"/>
            <a:ext cx="31686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this example we can share the state defined as { </a:t>
            </a:r>
            <a:r>
              <a:rPr lang="en-US" dirty="0" err="1" smtClean="0"/>
              <a:t>todos</a:t>
            </a:r>
            <a:r>
              <a:rPr lang="en-US" dirty="0" smtClean="0"/>
              <a:t>: [] }</a:t>
            </a:r>
          </a:p>
          <a:p>
            <a:endParaRPr lang="en-US" dirty="0" smtClean="0"/>
          </a:p>
          <a:p>
            <a:r>
              <a:rPr lang="en-US" dirty="0" smtClean="0"/>
              <a:t>By passing via props to the child components</a:t>
            </a:r>
          </a:p>
          <a:p>
            <a:r>
              <a:rPr lang="en-US" dirty="0"/>
              <a:t> </a:t>
            </a:r>
            <a:r>
              <a:rPr lang="en-US" dirty="0" smtClean="0"/>
              <a:t>&lt;App&gt;</a:t>
            </a:r>
          </a:p>
          <a:p>
            <a:r>
              <a:rPr lang="en-US" dirty="0"/>
              <a:t> </a:t>
            </a:r>
            <a:r>
              <a:rPr lang="en-US" dirty="0" smtClean="0"/>
              <a:t>   &lt;</a:t>
            </a:r>
            <a:r>
              <a:rPr lang="en-US" dirty="0" err="1" smtClean="0"/>
              <a:t>MainView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</a:t>
            </a:r>
            <a:r>
              <a:rPr lang="en-US" dirty="0" err="1" smtClean="0"/>
              <a:t>TodoList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={</a:t>
            </a:r>
            <a:r>
              <a:rPr lang="en-US" dirty="0" err="1" smtClean="0"/>
              <a:t>todos</a:t>
            </a:r>
            <a:r>
              <a:rPr lang="en-US" dirty="0" smtClean="0"/>
              <a:t>}/&gt;</a:t>
            </a:r>
          </a:p>
          <a:p>
            <a:r>
              <a:rPr lang="en-US" dirty="0"/>
              <a:t>	</a:t>
            </a:r>
            <a:r>
              <a:rPr lang="en-US" dirty="0" smtClean="0"/>
              <a:t>&lt;Widget </a:t>
            </a:r>
            <a:r>
              <a:rPr lang="en-US" dirty="0" err="1" smtClean="0"/>
              <a:t>todos</a:t>
            </a:r>
            <a:r>
              <a:rPr lang="en-US" dirty="0" smtClean="0"/>
              <a:t>={</a:t>
            </a:r>
            <a:r>
              <a:rPr lang="en-US" dirty="0" err="1" smtClean="0"/>
              <a:t>todso</a:t>
            </a:r>
            <a:r>
              <a:rPr lang="en-US" dirty="0" smtClean="0"/>
              <a:t>}/&gt;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161001"/>
            <a:ext cx="10515600" cy="1325563"/>
          </a:xfrm>
        </p:spPr>
        <p:txBody>
          <a:bodyPr/>
          <a:lstStyle/>
          <a:p>
            <a:r>
              <a:rPr lang="en-US" dirty="0"/>
              <a:t>State via Props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809100" y="1761184"/>
            <a:ext cx="1397000" cy="463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75800" y="2618629"/>
            <a:ext cx="1397000" cy="463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View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031474" y="3193997"/>
            <a:ext cx="1397000" cy="463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TodoList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031474" y="3769365"/>
            <a:ext cx="1397000" cy="463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Widget</a:t>
            </a:r>
            <a:endParaRPr lang="en-US" dirty="0"/>
          </a:p>
        </p:txBody>
      </p:sp>
      <p:cxnSp>
        <p:nvCxnSpPr>
          <p:cNvPr id="8" name="Elbow Connector 7"/>
          <p:cNvCxnSpPr>
            <a:stCxn id="4" idx="2"/>
            <a:endCxn id="5" idx="0"/>
          </p:cNvCxnSpPr>
          <p:nvPr/>
        </p:nvCxnSpPr>
        <p:spPr>
          <a:xfrm rot="16200000" flipH="1">
            <a:off x="3444003" y="2288331"/>
            <a:ext cx="393895" cy="266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5" idx="2"/>
            <a:endCxn id="6" idx="1"/>
          </p:cNvCxnSpPr>
          <p:nvPr/>
        </p:nvCxnSpPr>
        <p:spPr>
          <a:xfrm rot="16200000" flipH="1">
            <a:off x="3731091" y="3125388"/>
            <a:ext cx="343593" cy="2571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2"/>
            <a:endCxn id="7" idx="1"/>
          </p:cNvCxnSpPr>
          <p:nvPr/>
        </p:nvCxnSpPr>
        <p:spPr>
          <a:xfrm rot="16200000" flipH="1">
            <a:off x="3443407" y="3413072"/>
            <a:ext cx="918961" cy="2571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583924" y="4513116"/>
            <a:ext cx="1450975" cy="584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</a:t>
            </a:r>
            <a:r>
              <a:rPr lang="en-US" dirty="0" smtClean="0"/>
              <a:t> Subset</a:t>
            </a:r>
            <a:endParaRPr lang="en-US" dirty="0"/>
          </a:p>
        </p:txBody>
      </p:sp>
      <p:cxnSp>
        <p:nvCxnSpPr>
          <p:cNvPr id="12" name="Elbow Connector 11"/>
          <p:cNvCxnSpPr>
            <a:stCxn id="7" idx="2"/>
            <a:endCxn id="11" idx="0"/>
          </p:cNvCxnSpPr>
          <p:nvPr/>
        </p:nvCxnSpPr>
        <p:spPr>
          <a:xfrm rot="16200000" flipH="1">
            <a:off x="4879593" y="4083296"/>
            <a:ext cx="280201" cy="5794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469238" y="2024156"/>
            <a:ext cx="1823612" cy="854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56350" y="1822814"/>
            <a:ext cx="31686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added a new component above the main view that needs </a:t>
            </a:r>
            <a:r>
              <a:rPr lang="en-US" dirty="0" err="1" smtClean="0"/>
              <a:t>todos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r>
              <a:rPr lang="en-US" dirty="0" smtClean="0"/>
              <a:t>Now we have to pull the state all the way to the app component… ugh.</a:t>
            </a:r>
          </a:p>
          <a:p>
            <a:endParaRPr lang="en-US" dirty="0" smtClean="0"/>
          </a:p>
          <a:p>
            <a:r>
              <a:rPr lang="en-US" dirty="0" smtClean="0"/>
              <a:t>&lt;App&gt; &lt;- component state</a:t>
            </a:r>
          </a:p>
          <a:p>
            <a:r>
              <a:rPr lang="en-US" dirty="0"/>
              <a:t> </a:t>
            </a:r>
            <a:r>
              <a:rPr lang="en-US" dirty="0" smtClean="0"/>
              <a:t>   &lt;</a:t>
            </a:r>
            <a:r>
              <a:rPr lang="en-US" dirty="0" err="1" smtClean="0"/>
              <a:t>MainView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={</a:t>
            </a:r>
            <a:r>
              <a:rPr lang="en-US" dirty="0" err="1" smtClean="0"/>
              <a:t>todos</a:t>
            </a:r>
            <a:r>
              <a:rPr lang="en-US" dirty="0" smtClean="0"/>
              <a:t>}&gt;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</a:t>
            </a:r>
            <a:r>
              <a:rPr lang="en-US" dirty="0" err="1" smtClean="0"/>
              <a:t>TodoList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={</a:t>
            </a:r>
            <a:r>
              <a:rPr lang="en-US" dirty="0" err="1" smtClean="0"/>
              <a:t>todos</a:t>
            </a:r>
            <a:r>
              <a:rPr lang="en-US" dirty="0" smtClean="0"/>
              <a:t>}/&gt;</a:t>
            </a:r>
          </a:p>
          <a:p>
            <a:r>
              <a:rPr lang="en-US" dirty="0"/>
              <a:t>	</a:t>
            </a:r>
            <a:r>
              <a:rPr lang="en-US" dirty="0" smtClean="0"/>
              <a:t>&lt;Widget </a:t>
            </a:r>
            <a:r>
              <a:rPr lang="en-US" dirty="0" err="1" smtClean="0"/>
              <a:t>todos</a:t>
            </a:r>
            <a:r>
              <a:rPr lang="en-US" dirty="0" smtClean="0"/>
              <a:t>={</a:t>
            </a:r>
            <a:r>
              <a:rPr lang="en-US" dirty="0" err="1" smtClean="0"/>
              <a:t>todso</a:t>
            </a:r>
            <a:r>
              <a:rPr lang="en-US" dirty="0" smtClean="0"/>
              <a:t>}/&gt;</a:t>
            </a:r>
          </a:p>
          <a:p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640950" y="5769962"/>
            <a:ext cx="1450975" cy="584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</a:t>
            </a:r>
            <a:r>
              <a:rPr lang="en-US" dirty="0" smtClean="0"/>
              <a:t> count badge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072238" y="5057528"/>
            <a:ext cx="1397000" cy="463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r>
              <a:rPr lang="en-US" dirty="0" smtClean="0"/>
              <a:t> Menu</a:t>
            </a:r>
            <a:endParaRPr lang="en-US" dirty="0"/>
          </a:p>
        </p:txBody>
      </p:sp>
      <p:cxnSp>
        <p:nvCxnSpPr>
          <p:cNvPr id="22" name="Elbow Connector 21"/>
          <p:cNvCxnSpPr>
            <a:stCxn id="4" idx="1"/>
            <a:endCxn id="21" idx="1"/>
          </p:cNvCxnSpPr>
          <p:nvPr/>
        </p:nvCxnSpPr>
        <p:spPr>
          <a:xfrm rot="10800000" flipH="1" flipV="1">
            <a:off x="2809100" y="1992959"/>
            <a:ext cx="263138" cy="3296344"/>
          </a:xfrm>
          <a:prstGeom prst="bentConnector3">
            <a:avLst>
              <a:gd name="adj1" fmla="val -868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1" idx="2"/>
            <a:endCxn id="15" idx="1"/>
          </p:cNvCxnSpPr>
          <p:nvPr/>
        </p:nvCxnSpPr>
        <p:spPr>
          <a:xfrm rot="5400000">
            <a:off x="3435315" y="5726713"/>
            <a:ext cx="541058" cy="129788"/>
          </a:xfrm>
          <a:prstGeom prst="bentConnector4">
            <a:avLst>
              <a:gd name="adj1" fmla="val 23000"/>
              <a:gd name="adj2" fmla="val 2761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72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r>
              <a:rPr lang="en-US" dirty="0" smtClean="0"/>
              <a:t> to the rescue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09100" y="1761184"/>
            <a:ext cx="1397000" cy="463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75800" y="2618629"/>
            <a:ext cx="1397000" cy="463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View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031474" y="3193997"/>
            <a:ext cx="1397000" cy="463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TodoList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031474" y="3769365"/>
            <a:ext cx="1397000" cy="463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Widget</a:t>
            </a:r>
            <a:endParaRPr lang="en-US" dirty="0"/>
          </a:p>
        </p:txBody>
      </p:sp>
      <p:cxnSp>
        <p:nvCxnSpPr>
          <p:cNvPr id="8" name="Elbow Connector 7"/>
          <p:cNvCxnSpPr>
            <a:stCxn id="4" idx="2"/>
            <a:endCxn id="5" idx="0"/>
          </p:cNvCxnSpPr>
          <p:nvPr/>
        </p:nvCxnSpPr>
        <p:spPr>
          <a:xfrm rot="16200000" flipH="1">
            <a:off x="3444003" y="2288331"/>
            <a:ext cx="393895" cy="266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5" idx="2"/>
            <a:endCxn id="6" idx="1"/>
          </p:cNvCxnSpPr>
          <p:nvPr/>
        </p:nvCxnSpPr>
        <p:spPr>
          <a:xfrm rot="16200000" flipH="1">
            <a:off x="3731091" y="3125388"/>
            <a:ext cx="343593" cy="2571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2"/>
            <a:endCxn id="7" idx="1"/>
          </p:cNvCxnSpPr>
          <p:nvPr/>
        </p:nvCxnSpPr>
        <p:spPr>
          <a:xfrm rot="16200000" flipH="1">
            <a:off x="3443407" y="3413072"/>
            <a:ext cx="918961" cy="2571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583924" y="4513116"/>
            <a:ext cx="1450975" cy="584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</a:t>
            </a:r>
            <a:r>
              <a:rPr lang="en-US" dirty="0" smtClean="0"/>
              <a:t> Subset</a:t>
            </a:r>
            <a:endParaRPr lang="en-US" dirty="0"/>
          </a:p>
        </p:txBody>
      </p:sp>
      <p:cxnSp>
        <p:nvCxnSpPr>
          <p:cNvPr id="12" name="Elbow Connector 11"/>
          <p:cNvCxnSpPr>
            <a:stCxn id="7" idx="2"/>
            <a:endCxn id="11" idx="0"/>
          </p:cNvCxnSpPr>
          <p:nvPr/>
        </p:nvCxnSpPr>
        <p:spPr>
          <a:xfrm rot="16200000" flipH="1">
            <a:off x="4879593" y="4083296"/>
            <a:ext cx="280201" cy="5794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19" idx="1"/>
          </p:cNvCxnSpPr>
          <p:nvPr/>
        </p:nvCxnSpPr>
        <p:spPr>
          <a:xfrm>
            <a:off x="5428474" y="3425772"/>
            <a:ext cx="1243595" cy="5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448288" y="1374018"/>
            <a:ext cx="31686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more direct component state for shared data.</a:t>
            </a:r>
          </a:p>
          <a:p>
            <a:endParaRPr lang="en-US" dirty="0"/>
          </a:p>
          <a:p>
            <a:r>
              <a:rPr lang="en-US" dirty="0" smtClean="0"/>
              <a:t>They all access directly from </a:t>
            </a:r>
            <a:r>
              <a:rPr lang="en-US" dirty="0" err="1" smtClean="0"/>
              <a:t>Redux</a:t>
            </a:r>
            <a:r>
              <a:rPr lang="en-US" dirty="0" smtClean="0"/>
              <a:t> object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&lt;App&gt;</a:t>
            </a:r>
          </a:p>
          <a:p>
            <a:r>
              <a:rPr lang="en-US" dirty="0"/>
              <a:t> </a:t>
            </a:r>
            <a:r>
              <a:rPr lang="en-US" dirty="0" smtClean="0"/>
              <a:t>   &lt;</a:t>
            </a:r>
            <a:r>
              <a:rPr lang="en-US" dirty="0" err="1" smtClean="0"/>
              <a:t>MainView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</a:t>
            </a:r>
            <a:r>
              <a:rPr lang="en-US" dirty="0" err="1" smtClean="0"/>
              <a:t>TodoList</a:t>
            </a:r>
            <a:r>
              <a:rPr lang="en-US" dirty="0" smtClean="0"/>
              <a:t> /&gt;</a:t>
            </a:r>
          </a:p>
          <a:p>
            <a:r>
              <a:rPr lang="en-US" dirty="0"/>
              <a:t>	</a:t>
            </a:r>
            <a:r>
              <a:rPr lang="en-US" dirty="0" smtClean="0"/>
              <a:t>&lt;Widget /&gt;</a:t>
            </a:r>
          </a:p>
          <a:p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640950" y="5769962"/>
            <a:ext cx="1450975" cy="584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</a:t>
            </a:r>
            <a:r>
              <a:rPr lang="en-US" dirty="0" smtClean="0"/>
              <a:t> count badge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072238" y="5057528"/>
            <a:ext cx="1397000" cy="463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r>
              <a:rPr lang="en-US" dirty="0" smtClean="0"/>
              <a:t> Menu</a:t>
            </a:r>
            <a:endParaRPr lang="en-US" dirty="0"/>
          </a:p>
        </p:txBody>
      </p:sp>
      <p:cxnSp>
        <p:nvCxnSpPr>
          <p:cNvPr id="17" name="Elbow Connector 16"/>
          <p:cNvCxnSpPr>
            <a:stCxn id="4" idx="1"/>
            <a:endCxn id="16" idx="1"/>
          </p:cNvCxnSpPr>
          <p:nvPr/>
        </p:nvCxnSpPr>
        <p:spPr>
          <a:xfrm rot="10800000" flipH="1" flipV="1">
            <a:off x="2809100" y="1992959"/>
            <a:ext cx="263138" cy="3296344"/>
          </a:xfrm>
          <a:prstGeom prst="bentConnector3">
            <a:avLst>
              <a:gd name="adj1" fmla="val -868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6" idx="2"/>
            <a:endCxn id="15" idx="1"/>
          </p:cNvCxnSpPr>
          <p:nvPr/>
        </p:nvCxnSpPr>
        <p:spPr>
          <a:xfrm rot="5400000">
            <a:off x="3435315" y="5726713"/>
            <a:ext cx="541058" cy="129788"/>
          </a:xfrm>
          <a:prstGeom prst="bentConnector4">
            <a:avLst>
              <a:gd name="adj1" fmla="val 23000"/>
              <a:gd name="adj2" fmla="val 2761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672069" y="2850404"/>
            <a:ext cx="1397000" cy="1256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Redux</a:t>
            </a:r>
            <a:endParaRPr lang="en-US" dirty="0" smtClean="0"/>
          </a:p>
          <a:p>
            <a:pPr algn="ctr"/>
            <a:r>
              <a:rPr lang="en-US" dirty="0" smtClean="0"/>
              <a:t>{</a:t>
            </a:r>
            <a:r>
              <a:rPr lang="en-US" dirty="0" err="1" smtClean="0"/>
              <a:t>todos</a:t>
            </a:r>
            <a:r>
              <a:rPr lang="en-US" dirty="0" smtClean="0"/>
              <a:t>:[]}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5" idx="3"/>
            <a:endCxn id="19" idx="2"/>
          </p:cNvCxnSpPr>
          <p:nvPr/>
        </p:nvCxnSpPr>
        <p:spPr>
          <a:xfrm flipV="1">
            <a:off x="5091925" y="4107046"/>
            <a:ext cx="2278644" cy="195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9" idx="1"/>
          </p:cNvCxnSpPr>
          <p:nvPr/>
        </p:nvCxnSpPr>
        <p:spPr>
          <a:xfrm flipV="1">
            <a:off x="6034899" y="3478725"/>
            <a:ext cx="637170" cy="132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301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41127" y="2529635"/>
            <a:ext cx="3114847" cy="1794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Actions</a:t>
            </a:r>
          </a:p>
          <a:p>
            <a:pPr marL="171450" indent="-171450">
              <a:buFontTx/>
              <a:buChar char="-"/>
            </a:pPr>
            <a:r>
              <a:rPr lang="en-US" sz="1200" b="1" dirty="0" smtClean="0"/>
              <a:t>Plain .</a:t>
            </a:r>
            <a:r>
              <a:rPr lang="en-US" sz="1200" b="1" dirty="0" err="1" smtClean="0"/>
              <a:t>js</a:t>
            </a:r>
            <a:r>
              <a:rPr lang="en-US" sz="1200" b="1" dirty="0" smtClean="0"/>
              <a:t> objects with</a:t>
            </a:r>
          </a:p>
          <a:p>
            <a:pPr marL="628650" lvl="1" indent="-171450">
              <a:buFontTx/>
              <a:buChar char="-"/>
            </a:pPr>
            <a:r>
              <a:rPr lang="en-US" sz="1200" b="1" dirty="0" smtClean="0"/>
              <a:t>An event type </a:t>
            </a:r>
          </a:p>
          <a:p>
            <a:pPr marL="628650" lvl="1" indent="-171450">
              <a:buFontTx/>
              <a:buChar char="-"/>
            </a:pPr>
            <a:r>
              <a:rPr lang="en-US" sz="1200" b="1" dirty="0" smtClean="0"/>
              <a:t>A payload (optional)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  type: REQUEST_LOAD_TODOS</a:t>
            </a:r>
          </a:p>
          <a:p>
            <a:r>
              <a:rPr lang="en-US" sz="1200" dirty="0" smtClean="0"/>
              <a:t>  payload: (if any data to send to </a:t>
            </a:r>
            <a:r>
              <a:rPr lang="en-US" sz="1200" dirty="0" err="1" smtClean="0"/>
              <a:t>redux</a:t>
            </a:r>
            <a:r>
              <a:rPr lang="en-US" sz="1200" dirty="0" smtClean="0"/>
              <a:t>)</a:t>
            </a:r>
            <a:br>
              <a:rPr lang="en-US" sz="1200" dirty="0" smtClean="0"/>
            </a:br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218903" y="527050"/>
            <a:ext cx="3159297" cy="1454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Action Types</a:t>
            </a:r>
          </a:p>
          <a:p>
            <a:r>
              <a:rPr lang="en-US" sz="1200" b="1" dirty="0" smtClean="0"/>
              <a:t>- Constants that define state update events</a:t>
            </a:r>
          </a:p>
          <a:p>
            <a:r>
              <a:rPr lang="en-US" sz="1200" dirty="0" smtClean="0"/>
              <a:t>REQUEST_LOAD_TODOS</a:t>
            </a:r>
          </a:p>
          <a:p>
            <a:r>
              <a:rPr lang="en-US" sz="1200" dirty="0" smtClean="0"/>
              <a:t>LOAD_TODOS_SUCCESS</a:t>
            </a:r>
          </a:p>
          <a:p>
            <a:r>
              <a:rPr lang="en-US" sz="1200" dirty="0" smtClean="0"/>
              <a:t>LOAD_TODOS_FAILED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41126" y="4872785"/>
            <a:ext cx="3114847" cy="1794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Action Creators</a:t>
            </a:r>
          </a:p>
          <a:p>
            <a:pPr marL="171450" indent="-171450">
              <a:buFontTx/>
              <a:buChar char="-"/>
            </a:pPr>
            <a:r>
              <a:rPr lang="en-US" sz="1200" b="1" dirty="0" smtClean="0"/>
              <a:t>Functions that create action objects</a:t>
            </a:r>
          </a:p>
          <a:p>
            <a:pPr marL="171450" indent="-171450">
              <a:buFontTx/>
              <a:buChar char="-"/>
            </a:pPr>
            <a:r>
              <a:rPr lang="en-US" sz="1200" b="1" dirty="0" smtClean="0"/>
              <a:t>Can be simple wrapper or complex </a:t>
            </a:r>
            <a:r>
              <a:rPr lang="en-US" sz="1200" b="1" dirty="0" err="1" smtClean="0"/>
              <a:t>async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thunk</a:t>
            </a:r>
            <a:endParaRPr lang="en-US" sz="1200" b="1" dirty="0" smtClean="0"/>
          </a:p>
          <a:p>
            <a:endParaRPr lang="en-US" sz="1200" b="1" dirty="0"/>
          </a:p>
          <a:p>
            <a:r>
              <a:rPr lang="en-US" sz="1200" b="1" dirty="0" err="1" smtClean="0"/>
              <a:t>loadTodos</a:t>
            </a:r>
            <a:r>
              <a:rPr lang="en-US" sz="1200" b="1" dirty="0" smtClean="0"/>
              <a:t>()</a:t>
            </a:r>
          </a:p>
        </p:txBody>
      </p:sp>
      <p:cxnSp>
        <p:nvCxnSpPr>
          <p:cNvPr id="25" name="Straight Arrow Connector 24"/>
          <p:cNvCxnSpPr>
            <a:stCxn id="22" idx="2"/>
            <a:endCxn id="8" idx="0"/>
          </p:cNvCxnSpPr>
          <p:nvPr/>
        </p:nvCxnSpPr>
        <p:spPr>
          <a:xfrm flipH="1">
            <a:off x="1798551" y="1981200"/>
            <a:ext cx="1" cy="548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23" idx="0"/>
          </p:cNvCxnSpPr>
          <p:nvPr/>
        </p:nvCxnSpPr>
        <p:spPr>
          <a:xfrm flipH="1">
            <a:off x="1798550" y="4324350"/>
            <a:ext cx="1" cy="548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4628975" y="4881470"/>
            <a:ext cx="3114847" cy="1794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Reducers</a:t>
            </a:r>
          </a:p>
          <a:p>
            <a:pPr marL="171450" indent="-171450">
              <a:buFontTx/>
              <a:buChar char="-"/>
            </a:pPr>
            <a:r>
              <a:rPr lang="en-US" sz="1200" b="1" dirty="0" smtClean="0"/>
              <a:t>Copy state, manipulate, update</a:t>
            </a:r>
          </a:p>
          <a:p>
            <a:pPr marL="628650" lvl="1" indent="-171450">
              <a:buFontTx/>
              <a:buChar char="-"/>
            </a:pPr>
            <a:r>
              <a:rPr lang="en-US" sz="1200" b="1" dirty="0" smtClean="0"/>
              <a:t>Never update directly, always copy first</a:t>
            </a:r>
          </a:p>
          <a:p>
            <a:pPr marL="171450" indent="-171450">
              <a:buFontTx/>
              <a:buChar char="-"/>
            </a:pPr>
            <a:r>
              <a:rPr lang="en-US" sz="1200" b="1" dirty="0" smtClean="0"/>
              <a:t>Switch statement handling action type events</a:t>
            </a:r>
          </a:p>
          <a:p>
            <a:endParaRPr lang="en-US" sz="1200" b="1" dirty="0"/>
          </a:p>
          <a:p>
            <a:r>
              <a:rPr lang="en-US" sz="1200" b="1" dirty="0" err="1" smtClean="0"/>
              <a:t>todoReducer</a:t>
            </a:r>
            <a:r>
              <a:rPr lang="en-US" sz="1200" b="1" dirty="0" smtClean="0"/>
              <a:t>()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628975" y="2638076"/>
            <a:ext cx="3114847" cy="1794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Root Reducer</a:t>
            </a:r>
          </a:p>
          <a:p>
            <a:pPr marL="171450" indent="-171450">
              <a:buFontTx/>
              <a:buChar char="-"/>
            </a:pPr>
            <a:r>
              <a:rPr lang="en-US" sz="1200" b="1" dirty="0" smtClean="0"/>
              <a:t>Aggregate all reducers in application</a:t>
            </a:r>
          </a:p>
          <a:p>
            <a:pPr marL="171450" indent="-171450">
              <a:buFontTx/>
              <a:buChar char="-"/>
            </a:pPr>
            <a:r>
              <a:rPr lang="en-US" sz="1200" b="1" dirty="0" smtClean="0"/>
              <a:t>Formulate the shape of the </a:t>
            </a:r>
            <a:r>
              <a:rPr lang="en-US" sz="1200" b="1" dirty="0" err="1" smtClean="0"/>
              <a:t>Redux</a:t>
            </a:r>
            <a:r>
              <a:rPr lang="en-US" sz="1200" b="1" dirty="0" smtClean="0"/>
              <a:t> object</a:t>
            </a:r>
          </a:p>
          <a:p>
            <a:pPr marL="171450" indent="-171450">
              <a:buFontTx/>
              <a:buChar char="-"/>
            </a:pPr>
            <a:r>
              <a:rPr lang="en-US" sz="1200" b="1" dirty="0" smtClean="0"/>
              <a:t>Alias reducers for better readability</a:t>
            </a:r>
          </a:p>
          <a:p>
            <a:pPr marL="628650" lvl="1" indent="-171450">
              <a:buFontTx/>
              <a:buChar char="-"/>
            </a:pPr>
            <a:r>
              <a:rPr lang="en-US" sz="1200" b="1" dirty="0" err="1" smtClean="0"/>
              <a:t>todoReducer</a:t>
            </a:r>
            <a:r>
              <a:rPr lang="en-US" sz="1200" b="1" dirty="0" smtClean="0"/>
              <a:t> as </a:t>
            </a:r>
            <a:r>
              <a:rPr lang="en-US" sz="1200" b="1" dirty="0" err="1" smtClean="0"/>
              <a:t>todos</a:t>
            </a:r>
            <a:endParaRPr lang="en-US" sz="1200" b="1" dirty="0" smtClean="0"/>
          </a:p>
          <a:p>
            <a:endParaRPr lang="en-US" sz="1200" b="1" dirty="0"/>
          </a:p>
          <a:p>
            <a:r>
              <a:rPr lang="en-US" sz="1200" b="1" dirty="0" err="1" smtClean="0"/>
              <a:t>rootReducer</a:t>
            </a:r>
            <a:r>
              <a:rPr lang="en-US" sz="1200" b="1" dirty="0" smtClean="0"/>
              <a:t>()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628974" y="660625"/>
            <a:ext cx="3114847" cy="141984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/>
              <a:t>Redux</a:t>
            </a:r>
            <a:endParaRPr lang="en-US" b="1" dirty="0" smtClean="0"/>
          </a:p>
          <a:p>
            <a:pPr marL="171450" indent="-171450">
              <a:buFontTx/>
              <a:buChar char="-"/>
            </a:pPr>
            <a:r>
              <a:rPr lang="en-US" sz="1200" b="1" dirty="0" smtClean="0"/>
              <a:t>Plain .</a:t>
            </a:r>
            <a:r>
              <a:rPr lang="en-US" sz="1200" b="1" dirty="0" err="1" smtClean="0"/>
              <a:t>js</a:t>
            </a:r>
            <a:r>
              <a:rPr lang="en-US" sz="1200" b="1" dirty="0" smtClean="0"/>
              <a:t> object</a:t>
            </a:r>
          </a:p>
          <a:p>
            <a:pPr marL="171450" indent="-171450">
              <a:buFontTx/>
              <a:buChar char="-"/>
            </a:pPr>
            <a:r>
              <a:rPr lang="en-US" sz="1200" b="1" dirty="0" smtClean="0"/>
              <a:t>Controlled state machine</a:t>
            </a:r>
          </a:p>
          <a:p>
            <a:endParaRPr lang="en-US" sz="1200" b="1" dirty="0"/>
          </a:p>
          <a:p>
            <a:r>
              <a:rPr lang="en-US" sz="1200" b="1" dirty="0" smtClean="0"/>
              <a:t>{ user: { id: 1, name: ‘</a:t>
            </a:r>
            <a:r>
              <a:rPr lang="en-US" sz="1200" b="1" dirty="0" err="1" smtClean="0"/>
              <a:t>johndoe</a:t>
            </a:r>
            <a:r>
              <a:rPr lang="en-US" sz="1200" b="1" dirty="0" smtClean="0"/>
              <a:t>’ } }</a:t>
            </a:r>
          </a:p>
        </p:txBody>
      </p:sp>
      <p:cxnSp>
        <p:nvCxnSpPr>
          <p:cNvPr id="35" name="Straight Arrow Connector 34"/>
          <p:cNvCxnSpPr>
            <a:stCxn id="23" idx="3"/>
            <a:endCxn id="32" idx="1"/>
          </p:cNvCxnSpPr>
          <p:nvPr/>
        </p:nvCxnSpPr>
        <p:spPr>
          <a:xfrm>
            <a:off x="3355973" y="5770143"/>
            <a:ext cx="1273002" cy="8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0"/>
            <a:endCxn id="33" idx="2"/>
          </p:cNvCxnSpPr>
          <p:nvPr/>
        </p:nvCxnSpPr>
        <p:spPr>
          <a:xfrm flipV="1">
            <a:off x="6186399" y="4432791"/>
            <a:ext cx="0" cy="448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0"/>
            <a:endCxn id="34" idx="2"/>
          </p:cNvCxnSpPr>
          <p:nvPr/>
        </p:nvCxnSpPr>
        <p:spPr>
          <a:xfrm flipH="1" flipV="1">
            <a:off x="6186398" y="2080471"/>
            <a:ext cx="1" cy="55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434250" y="5407304"/>
            <a:ext cx="138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Dispatch action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846750" y="4460067"/>
            <a:ext cx="1194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Wrapped in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1876827" y="2082274"/>
            <a:ext cx="1194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Used by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9077153" y="751993"/>
            <a:ext cx="3114847" cy="1237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Selector</a:t>
            </a:r>
          </a:p>
          <a:p>
            <a:pPr marL="171450" indent="-171450">
              <a:buFontTx/>
              <a:buChar char="-"/>
            </a:pPr>
            <a:r>
              <a:rPr lang="en-US" sz="1200" b="1" dirty="0" smtClean="0"/>
              <a:t>Access property of </a:t>
            </a:r>
            <a:r>
              <a:rPr lang="en-US" sz="1200" b="1" dirty="0" err="1" smtClean="0"/>
              <a:t>redux</a:t>
            </a:r>
            <a:endParaRPr lang="en-US" sz="1200" b="1" dirty="0" smtClean="0"/>
          </a:p>
          <a:p>
            <a:pPr marL="171450" indent="-171450">
              <a:buFontTx/>
              <a:buChar char="-"/>
            </a:pPr>
            <a:r>
              <a:rPr lang="en-US" sz="1200" b="1" dirty="0" smtClean="0"/>
              <a:t>Manipulate data for UI</a:t>
            </a:r>
          </a:p>
          <a:p>
            <a:pPr marL="628650" lvl="1" indent="-171450">
              <a:buFontTx/>
              <a:buChar char="-"/>
            </a:pPr>
            <a:r>
              <a:rPr lang="en-US" sz="1200" b="1" dirty="0" smtClean="0"/>
              <a:t>Data transformation</a:t>
            </a:r>
          </a:p>
          <a:p>
            <a:pPr marL="628650" lvl="1" indent="-171450">
              <a:buFontTx/>
              <a:buChar char="-"/>
            </a:pPr>
            <a:r>
              <a:rPr lang="en-US" sz="1200" b="1" dirty="0" smtClean="0"/>
              <a:t>Filtering</a:t>
            </a:r>
          </a:p>
          <a:p>
            <a:endParaRPr lang="en-US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628974" y="42071"/>
            <a:ext cx="334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Functional Pattern and Flow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34" idx="3"/>
            <a:endCxn id="58" idx="1"/>
          </p:cNvCxnSpPr>
          <p:nvPr/>
        </p:nvCxnSpPr>
        <p:spPr>
          <a:xfrm>
            <a:off x="7743821" y="1370548"/>
            <a:ext cx="1333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249724" y="4518630"/>
            <a:ext cx="1194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Used by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6186396" y="2234523"/>
            <a:ext cx="1401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Changes state in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7781077" y="1451215"/>
            <a:ext cx="1213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Gets data from</a:t>
            </a:r>
            <a:endParaRPr lang="en-US" sz="1200" dirty="0"/>
          </a:p>
        </p:txBody>
      </p:sp>
      <p:sp>
        <p:nvSpPr>
          <p:cNvPr id="68" name="Rounded Rectangle 67"/>
          <p:cNvSpPr/>
          <p:nvPr/>
        </p:nvSpPr>
        <p:spPr>
          <a:xfrm>
            <a:off x="9077153" y="2950179"/>
            <a:ext cx="3114847" cy="12371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React component</a:t>
            </a:r>
          </a:p>
          <a:p>
            <a:pPr marL="171450" indent="-171450">
              <a:buFontTx/>
              <a:buChar char="-"/>
            </a:pPr>
            <a:r>
              <a:rPr lang="en-US" sz="1200" b="1" dirty="0" smtClean="0"/>
              <a:t>Observe and update</a:t>
            </a:r>
          </a:p>
          <a:p>
            <a:pPr marL="171450" indent="-171450">
              <a:buFontTx/>
              <a:buChar char="-"/>
            </a:pPr>
            <a:endParaRPr lang="en-US" sz="1200" b="1" dirty="0" smtClean="0"/>
          </a:p>
          <a:p>
            <a:endParaRPr lang="en-US" sz="1200" b="1" dirty="0"/>
          </a:p>
        </p:txBody>
      </p:sp>
      <p:cxnSp>
        <p:nvCxnSpPr>
          <p:cNvPr id="69" name="Straight Arrow Connector 68"/>
          <p:cNvCxnSpPr>
            <a:stCxn id="68" idx="0"/>
            <a:endCxn id="58" idx="2"/>
          </p:cNvCxnSpPr>
          <p:nvPr/>
        </p:nvCxnSpPr>
        <p:spPr>
          <a:xfrm flipV="1">
            <a:off x="10634577" y="1989103"/>
            <a:ext cx="0" cy="96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877756" y="2346499"/>
            <a:ext cx="1213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Uses 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0814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State </a:t>
            </a:r>
            <a:r>
              <a:rPr lang="en-US" dirty="0"/>
              <a:t>T</a:t>
            </a:r>
            <a:r>
              <a:rPr lang="en-US" dirty="0" smtClean="0"/>
              <a:t>ransition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39651" y="1792443"/>
            <a:ext cx="3114847" cy="15392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React component </a:t>
            </a:r>
          </a:p>
          <a:p>
            <a:pPr marL="171450" indent="-171450">
              <a:buFontTx/>
              <a:buChar char="-"/>
            </a:pPr>
            <a:r>
              <a:rPr lang="en-US" sz="1200" b="1" dirty="0" smtClean="0"/>
              <a:t>Dispatch(</a:t>
            </a:r>
            <a:r>
              <a:rPr lang="en-US" sz="1200" b="1" dirty="0" err="1" smtClean="0"/>
              <a:t>requestLoadTodos</a:t>
            </a:r>
            <a:r>
              <a:rPr lang="en-US" sz="1200" b="1" dirty="0" smtClean="0"/>
              <a:t>())</a:t>
            </a:r>
          </a:p>
          <a:p>
            <a:pPr marL="171450" indent="-171450">
              <a:buFontTx/>
              <a:buChar char="-"/>
            </a:pPr>
            <a:r>
              <a:rPr lang="en-US" sz="1200" b="1" dirty="0" smtClean="0"/>
              <a:t>Reducer applies ‘loading’ true from request load action</a:t>
            </a:r>
          </a:p>
          <a:p>
            <a:pPr marL="171450" indent="-171450">
              <a:buFontTx/>
              <a:buChar char="-"/>
            </a:pPr>
            <a:r>
              <a:rPr lang="en-US" sz="1200" b="1" dirty="0" smtClean="0"/>
              <a:t>Component accesses state via selector</a:t>
            </a:r>
          </a:p>
          <a:p>
            <a:pPr marL="171450" indent="-171450">
              <a:buFontTx/>
              <a:buChar char="-"/>
            </a:pPr>
            <a:r>
              <a:rPr lang="en-US" sz="1200" b="1" dirty="0" smtClean="0"/>
              <a:t>Renders loading spinner</a:t>
            </a:r>
          </a:p>
          <a:p>
            <a:pPr marL="171450" indent="-171450">
              <a:buFontTx/>
              <a:buChar char="-"/>
            </a:pPr>
            <a:endParaRPr lang="en-US" sz="1200" b="1" dirty="0" smtClean="0"/>
          </a:p>
          <a:p>
            <a:endParaRPr lang="en-US" sz="12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6773668" y="1511138"/>
            <a:ext cx="2376681" cy="2032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Redux</a:t>
            </a:r>
            <a:r>
              <a:rPr lang="en-US" dirty="0" smtClean="0"/>
              <a:t> (State 1)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</a:t>
            </a:r>
            <a:r>
              <a:rPr lang="en-US" sz="1200" dirty="0" err="1" smtClean="0"/>
              <a:t>todos</a:t>
            </a:r>
            <a:r>
              <a:rPr lang="en-US" sz="1200" dirty="0" smtClean="0"/>
              <a:t>: {</a:t>
            </a:r>
          </a:p>
          <a:p>
            <a:r>
              <a:rPr lang="en-US" sz="1200" dirty="0" smtClean="0"/>
              <a:t>	list: [],</a:t>
            </a:r>
          </a:p>
          <a:p>
            <a:r>
              <a:rPr lang="en-US" sz="1200" dirty="0" smtClean="0"/>
              <a:t>	loading: true,</a:t>
            </a:r>
          </a:p>
          <a:p>
            <a:r>
              <a:rPr lang="en-US" sz="1200" dirty="0" smtClean="0"/>
              <a:t>	error: false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}</a:t>
            </a:r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1139651" y="4624918"/>
            <a:ext cx="3114847" cy="15452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React component </a:t>
            </a:r>
          </a:p>
          <a:p>
            <a:pPr marL="171450" indent="-171450">
              <a:buFontTx/>
              <a:buChar char="-"/>
            </a:pPr>
            <a:r>
              <a:rPr lang="en-US" sz="1200" b="1" dirty="0" smtClean="0"/>
              <a:t>Selector access causes update</a:t>
            </a:r>
          </a:p>
          <a:p>
            <a:pPr marL="171450" indent="-171450">
              <a:buFontTx/>
              <a:buChar char="-"/>
            </a:pPr>
            <a:r>
              <a:rPr lang="en-US" sz="1200" b="1" dirty="0" smtClean="0"/>
              <a:t>Loading is false now</a:t>
            </a:r>
          </a:p>
          <a:p>
            <a:pPr marL="171450" indent="-171450">
              <a:buFontTx/>
              <a:buChar char="-"/>
            </a:pPr>
            <a:r>
              <a:rPr lang="en-US" sz="1200" b="1" dirty="0" err="1" smtClean="0"/>
              <a:t>Todos</a:t>
            </a:r>
            <a:r>
              <a:rPr lang="en-US" sz="1200" b="1" dirty="0" smtClean="0"/>
              <a:t> exist, render list</a:t>
            </a:r>
          </a:p>
          <a:p>
            <a:pPr marL="171450" indent="-171450">
              <a:buFontTx/>
              <a:buChar char="-"/>
            </a:pPr>
            <a:endParaRPr lang="en-US" sz="1200" b="1" dirty="0" smtClean="0"/>
          </a:p>
          <a:p>
            <a:endParaRPr lang="en-US" sz="1200" b="1" dirty="0" smtClean="0"/>
          </a:p>
          <a:p>
            <a:endParaRPr lang="en-US" sz="12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6773667" y="4381453"/>
            <a:ext cx="2376681" cy="2032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Redux</a:t>
            </a:r>
            <a:r>
              <a:rPr lang="en-US" dirty="0" smtClean="0"/>
              <a:t> (State 2)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</a:t>
            </a:r>
            <a:r>
              <a:rPr lang="en-US" sz="1200" dirty="0" err="1" smtClean="0"/>
              <a:t>todos</a:t>
            </a:r>
            <a:r>
              <a:rPr lang="en-US" sz="1200" dirty="0" smtClean="0"/>
              <a:t>: {</a:t>
            </a:r>
          </a:p>
          <a:p>
            <a:r>
              <a:rPr lang="en-US" sz="1200" dirty="0" smtClean="0"/>
              <a:t>	list: [ {…}, {…}],</a:t>
            </a:r>
          </a:p>
          <a:p>
            <a:r>
              <a:rPr lang="en-US" sz="1200" dirty="0" smtClean="0"/>
              <a:t>	loading: false,</a:t>
            </a:r>
          </a:p>
          <a:p>
            <a:r>
              <a:rPr lang="en-US" sz="1200" dirty="0" smtClean="0"/>
              <a:t>	error: false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}</a:t>
            </a:r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65100" y="3894912"/>
            <a:ext cx="117221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 flipV="1">
            <a:off x="4254498" y="2527219"/>
            <a:ext cx="2519170" cy="3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4254498" y="5397534"/>
            <a:ext cx="2519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91842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67</TotalTime>
  <Words>590</Words>
  <Application>Microsoft Office PowerPoint</Application>
  <PresentationFormat>Widescreen</PresentationFormat>
  <Paragraphs>141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Depth</vt:lpstr>
      <vt:lpstr>Redux 101</vt:lpstr>
      <vt:lpstr>What is it?</vt:lpstr>
      <vt:lpstr>Why Redux? </vt:lpstr>
      <vt:lpstr>State via Props</vt:lpstr>
      <vt:lpstr>State via Props</vt:lpstr>
      <vt:lpstr>Redux to the rescue</vt:lpstr>
      <vt:lpstr>PowerPoint Presentation</vt:lpstr>
      <vt:lpstr>Conceptual State Transition</vt:lpstr>
    </vt:vector>
  </TitlesOfParts>
  <Company>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McGill</dc:creator>
  <cp:lastModifiedBy>Sean McGill</cp:lastModifiedBy>
  <cp:revision>11</cp:revision>
  <dcterms:created xsi:type="dcterms:W3CDTF">2020-10-01T13:24:17Z</dcterms:created>
  <dcterms:modified xsi:type="dcterms:W3CDTF">2020-10-01T14:31:35Z</dcterms:modified>
</cp:coreProperties>
</file>